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8"/>
  </p:sldMasterIdLst>
  <p:notesMasterIdLst>
    <p:notesMasterId r:id="rId73"/>
  </p:notesMasterIdLst>
  <p:sldIdLst>
    <p:sldId id="256" r:id="rId39"/>
    <p:sldId id="351" r:id="rId40"/>
    <p:sldId id="453" r:id="rId41"/>
    <p:sldId id="505" r:id="rId42"/>
    <p:sldId id="410" r:id="rId43"/>
    <p:sldId id="411" r:id="rId44"/>
    <p:sldId id="412" r:id="rId45"/>
    <p:sldId id="332" r:id="rId46"/>
    <p:sldId id="489" r:id="rId47"/>
    <p:sldId id="472" r:id="rId48"/>
    <p:sldId id="444" r:id="rId49"/>
    <p:sldId id="500" r:id="rId50"/>
    <p:sldId id="402" r:id="rId51"/>
    <p:sldId id="445" r:id="rId52"/>
    <p:sldId id="338" r:id="rId53"/>
    <p:sldId id="508" r:id="rId54"/>
    <p:sldId id="486" r:id="rId55"/>
    <p:sldId id="433" r:id="rId56"/>
    <p:sldId id="469" r:id="rId57"/>
    <p:sldId id="404" r:id="rId58"/>
    <p:sldId id="501" r:id="rId59"/>
    <p:sldId id="471" r:id="rId60"/>
    <p:sldId id="431" r:id="rId61"/>
    <p:sldId id="502" r:id="rId62"/>
    <p:sldId id="503" r:id="rId63"/>
    <p:sldId id="372" r:id="rId64"/>
    <p:sldId id="437" r:id="rId65"/>
    <p:sldId id="438" r:id="rId66"/>
    <p:sldId id="439" r:id="rId67"/>
    <p:sldId id="504" r:id="rId68"/>
    <p:sldId id="434" r:id="rId69"/>
    <p:sldId id="440" r:id="rId70"/>
    <p:sldId id="481" r:id="rId71"/>
    <p:sldId id="40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orient="horz" pos="33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C51832-650C-DEFA-4FDE-4511354BE44E}" name="Miriam Veisman-Apter" initials="MV" userId="S::miriam.veisman-apter@pc.gov.au::dbfe11ee-18e9-43e6-81d9-5f5c7269d896" providerId="AD"/>
  <p188:author id="{C3F1FA51-0724-AE0B-365A-8072B8F4BBAB}" name="Erin Turner" initials="ET" userId="S::erin.turner@pc.gov.au::7182e4da-b1c8-4765-bcb2-16ac35ff14c2" providerId="AD"/>
  <p188:author id="{34FF2874-20A7-4288-61E4-0B5B483339F0}" name="Claire Heeps" initials="CH" userId="S::claire.heeps@pc.gov.au::b9551518-07d3-4ffd-b43f-fce811602e3f" providerId="AD"/>
  <p188:author id="{83EDF196-6698-E28E-2D89-6F0C10E02B8D}" name="Anna Law" initials="AL" userId="S::anna.law@pc.gov.au::926a07c7-bc5f-4a2b-a716-c3e504a3fddf" providerId="AD"/>
  <p188:author id="{F43993A6-65F7-70FD-5AFA-E35E5740ACD9}" name="Samantha Thomas" initials="ST" userId="S::samantha.thomas@pc.gov.au::6a16c1b5-d645-4671-819f-4c3e83ba4945" providerId="AD"/>
  <p188:author id="{9350D2D6-5AAB-F89F-6772-A015B51C3119}" name="Katharine Hagan" initials="KH" userId="S::katharine.hagan@pc.gov.au::ba5b32c5-9fa7-43dd-ad04-bf889a6874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EEF4"/>
    <a:srgbClr val="E0F2F9"/>
    <a:srgbClr val="C4E6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57BAD-71F9-4C1E-96F8-9429705DE351}" v="7" dt="2025-07-23T23:30:37.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guide pos="438"/>
        <p:guide orient="horz" pos="33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23.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13.xml"/><Relationship Id="rId72"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1.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20" Type="http://schemas.openxmlformats.org/officeDocument/2006/relationships/customXml" Target="../customXml/item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xml"/><Relationship Id="rId34" Type="http://schemas.openxmlformats.org/officeDocument/2006/relationships/customXml" Target="../customXml/item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33.xml"/><Relationship Id="rId2" Type="http://schemas.openxmlformats.org/officeDocument/2006/relationships/customXml" Target="../customXml/item2.xml"/><Relationship Id="rId29" Type="http://schemas.openxmlformats.org/officeDocument/2006/relationships/customXml" Target="../customXml/item29.xml"/></Relationships>
</file>

<file path=ppt/charts/_rels/chart1.xml.rels><?xml version="1.0" encoding="UTF-8" standalone="yes"?>
<Relationships xmlns="http://schemas.openxmlformats.org/package/2006/relationships"><Relationship Id="rId3" Type="http://schemas.openxmlformats.org/officeDocument/2006/relationships/oleObject" Target="https://pcgov.sharepoint.com/teams/MentalHealthReview/Shared%20Documents/Reports/Draft%20report/Figures%20and%20tables/Chapter%202%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cgov.sharepoint.com/teams/MentalHealthReview/Shared%20Documents/Reports/Draft%20report/Figures%20and%20tables/Chapter%202%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cgov.sharepoint.com/teams/MentalHealthReview/Shared%20Documents/Reports/Draft%20report/Figures%20and%20tables/Chapter%20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cgov.sharepoint.com/teams/MentalHealthReview/Shared%20Documents/Reports/Draft%20report/Figures%20and%20tables/Chapter%20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 2.1b'!$I$14</c:f>
              <c:strCache>
                <c:ptCount val="1"/>
                <c:pt idx="0">
                  <c:v>Share with a mental disorder in the last 12 months</c:v>
                </c:pt>
              </c:strCache>
            </c:strRef>
          </c:tx>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2560-4A53-BA7D-221C7921185A}"/>
              </c:ext>
            </c:extLst>
          </c:dPt>
          <c:cat>
            <c:strRef>
              <c:f>'Fig 2.1b'!$F$18:$F$25</c:f>
              <c:strCache>
                <c:ptCount val="8"/>
                <c:pt idx="0">
                  <c:v>All people</c:v>
                </c:pt>
                <c:pt idx="1">
                  <c:v>Regional, rural or remote</c:v>
                </c:pt>
                <c:pt idx="2">
                  <c:v>Experienced incarceration</c:v>
                </c:pt>
                <c:pt idx="3">
                  <c:v>Transgender</c:v>
                </c:pt>
                <c:pt idx="4">
                  <c:v>Experienced housing instability</c:v>
                </c:pt>
                <c:pt idx="5">
                  <c:v>Misused drugs in the last 12 months</c:v>
                </c:pt>
                <c:pt idx="6">
                  <c:v>LGB+</c:v>
                </c:pt>
                <c:pt idx="7">
                  <c:v>Previously attempted suicide</c:v>
                </c:pt>
              </c:strCache>
              <c:extLst/>
            </c:strRef>
          </c:cat>
          <c:val>
            <c:numRef>
              <c:f>'Fig 2.1b'!$I$18:$I$25</c:f>
              <c:numCache>
                <c:formatCode>0.0%</c:formatCode>
                <c:ptCount val="8"/>
                <c:pt idx="0">
                  <c:v>0.215</c:v>
                </c:pt>
                <c:pt idx="1">
                  <c:v>0.22103376157753213</c:v>
                </c:pt>
                <c:pt idx="2">
                  <c:v>0.2751245238792851</c:v>
                </c:pt>
                <c:pt idx="3" formatCode="0%">
                  <c:v>0.33147826086956522</c:v>
                </c:pt>
                <c:pt idx="4">
                  <c:v>0.39061692673349174</c:v>
                </c:pt>
                <c:pt idx="5">
                  <c:v>0.48561973525872432</c:v>
                </c:pt>
                <c:pt idx="6" formatCode="0%">
                  <c:v>0.51561585008783917</c:v>
                </c:pt>
                <c:pt idx="7">
                  <c:v>0.60159074475777297</c:v>
                </c:pt>
              </c:numCache>
              <c:extLst/>
            </c:numRef>
          </c:val>
          <c:extLst>
            <c:ext xmlns:c16="http://schemas.microsoft.com/office/drawing/2014/chart" uri="{C3380CC4-5D6E-409C-BE32-E72D297353CC}">
              <c16:uniqueId val="{00000000-2560-4A53-BA7D-221C7921185A}"/>
            </c:ext>
          </c:extLst>
        </c:ser>
        <c:dLbls>
          <c:showLegendKey val="0"/>
          <c:showVal val="0"/>
          <c:showCatName val="0"/>
          <c:showSerName val="0"/>
          <c:showPercent val="0"/>
          <c:showBubbleSize val="0"/>
        </c:dLbls>
        <c:gapWidth val="182"/>
        <c:axId val="998092927"/>
        <c:axId val="998093407"/>
      </c:barChart>
      <c:catAx>
        <c:axId val="998092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en-US"/>
          </a:p>
        </c:txPr>
        <c:crossAx val="998093407"/>
        <c:crosses val="autoZero"/>
        <c:auto val="1"/>
        <c:lblAlgn val="ctr"/>
        <c:lblOffset val="100"/>
        <c:noMultiLvlLbl val="0"/>
      </c:catAx>
      <c:valAx>
        <c:axId val="998093407"/>
        <c:scaling>
          <c:orientation val="minMax"/>
        </c:scaling>
        <c:delete val="0"/>
        <c:axPos val="b"/>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98092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'[Chapter 2 Figures.xlsx]Fig 2.1a'!$A$15</c:f>
              <c:strCache>
                <c:ptCount val="1"/>
                <c:pt idx="0">
                  <c:v>2007</c:v>
                </c:pt>
              </c:strCache>
            </c:strRef>
          </c:tx>
          <c:spPr>
            <a:solidFill>
              <a:srgbClr val="66BCDB"/>
            </a:solidFill>
            <a:ln w="25400">
              <a:noFill/>
            </a:ln>
            <a:effectLst/>
          </c:spPr>
          <c:invertIfNegative val="0"/>
          <c:cat>
            <c:strRef>
              <c:f>'[Chapter 2 Figures.xlsx]Fig 2.1a'!$B$14:$E$14</c:f>
              <c:strCache>
                <c:ptCount val="4"/>
                <c:pt idx="0">
                  <c:v>Any 12-month mental disorders</c:v>
                </c:pt>
                <c:pt idx="1">
                  <c:v>Anxiety disorders</c:v>
                </c:pt>
                <c:pt idx="2">
                  <c:v>Affective disorders</c:v>
                </c:pt>
                <c:pt idx="3">
                  <c:v>Substance use disorders</c:v>
                </c:pt>
              </c:strCache>
            </c:strRef>
          </c:cat>
          <c:val>
            <c:numRef>
              <c:f>'[Chapter 2 Figures.xlsx]Fig 2.1a'!$B$15:$E$15</c:f>
              <c:numCache>
                <c:formatCode>0.00%</c:formatCode>
                <c:ptCount val="4"/>
                <c:pt idx="0">
                  <c:v>0.19500000000000001</c:v>
                </c:pt>
                <c:pt idx="1">
                  <c:v>0.13800000000000001</c:v>
                </c:pt>
                <c:pt idx="2">
                  <c:v>6.2E-2</c:v>
                </c:pt>
                <c:pt idx="3">
                  <c:v>5.0999999999999997E-2</c:v>
                </c:pt>
              </c:numCache>
            </c:numRef>
          </c:val>
          <c:extLst>
            <c:ext xmlns:c16="http://schemas.microsoft.com/office/drawing/2014/chart" uri="{C3380CC4-5D6E-409C-BE32-E72D297353CC}">
              <c16:uniqueId val="{00000000-C1F7-4907-8C35-21D70F818A9E}"/>
            </c:ext>
          </c:extLst>
        </c:ser>
        <c:ser>
          <c:idx val="1"/>
          <c:order val="1"/>
          <c:tx>
            <c:strRef>
              <c:f>'[Chapter 2 Figures.xlsx]Fig 2.1a'!$A$16</c:f>
              <c:strCache>
                <c:ptCount val="1"/>
                <c:pt idx="0">
                  <c:v>2020-2022</c:v>
                </c:pt>
              </c:strCache>
            </c:strRef>
          </c:tx>
          <c:spPr>
            <a:solidFill>
              <a:srgbClr val="265A9A"/>
            </a:solidFill>
            <a:ln w="25400">
              <a:noFill/>
            </a:ln>
            <a:effectLst/>
          </c:spPr>
          <c:invertIfNegative val="0"/>
          <c:cat>
            <c:strRef>
              <c:f>'[Chapter 2 Figures.xlsx]Fig 2.1a'!$B$14:$E$14</c:f>
              <c:strCache>
                <c:ptCount val="4"/>
                <c:pt idx="0">
                  <c:v>Any 12-month mental disorders</c:v>
                </c:pt>
                <c:pt idx="1">
                  <c:v>Anxiety disorders</c:v>
                </c:pt>
                <c:pt idx="2">
                  <c:v>Affective disorders</c:v>
                </c:pt>
                <c:pt idx="3">
                  <c:v>Substance use disorders</c:v>
                </c:pt>
              </c:strCache>
            </c:strRef>
          </c:cat>
          <c:val>
            <c:numRef>
              <c:f>'[Chapter 2 Figures.xlsx]Fig 2.1a'!$B$16:$E$16</c:f>
              <c:numCache>
                <c:formatCode>0.00%</c:formatCode>
                <c:ptCount val="4"/>
                <c:pt idx="0">
                  <c:v>0.215</c:v>
                </c:pt>
                <c:pt idx="1">
                  <c:v>0.17199999999999999</c:v>
                </c:pt>
                <c:pt idx="2">
                  <c:v>7.4999999999999997E-2</c:v>
                </c:pt>
                <c:pt idx="3">
                  <c:v>3.3000000000000002E-2</c:v>
                </c:pt>
              </c:numCache>
            </c:numRef>
          </c:val>
          <c:extLst>
            <c:ext xmlns:c16="http://schemas.microsoft.com/office/drawing/2014/chart" uri="{C3380CC4-5D6E-409C-BE32-E72D297353CC}">
              <c16:uniqueId val="{00000001-C1F7-4907-8C35-21D70F818A9E}"/>
            </c:ext>
          </c:extLst>
        </c:ser>
        <c:dLbls>
          <c:showLegendKey val="0"/>
          <c:showVal val="0"/>
          <c:showCatName val="0"/>
          <c:showSerName val="0"/>
          <c:showPercent val="0"/>
          <c:showBubbleSize val="0"/>
        </c:dLbls>
        <c:gapWidth val="219"/>
        <c:overlap val="-27"/>
        <c:axId val="1936999504"/>
        <c:axId val="1937000944"/>
      </c:barChart>
      <c:catAx>
        <c:axId val="1936999504"/>
        <c:scaling>
          <c:orientation val="minMax"/>
        </c:scaling>
        <c:delete val="0"/>
        <c:axPos val="b"/>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en-US"/>
          </a:p>
        </c:txPr>
        <c:crossAx val="1937000944"/>
        <c:crosses val="autoZero"/>
        <c:auto val="1"/>
        <c:lblAlgn val="ctr"/>
        <c:lblOffset val="100"/>
        <c:noMultiLvlLbl val="0"/>
      </c:catAx>
      <c:valAx>
        <c:axId val="1937000944"/>
        <c:scaling>
          <c:orientation val="minMax"/>
        </c:scaling>
        <c:delete val="0"/>
        <c:axPos val="l"/>
        <c:numFmt formatCode="0%" sourceLinked="0"/>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en-US"/>
          </a:p>
        </c:txPr>
        <c:crossAx val="193699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6484308736219E-2"/>
          <c:y val="6.3952796760516725E-2"/>
          <c:w val="0.88911259541984733"/>
          <c:h val="0.84176384977534402"/>
        </c:manualLayout>
      </c:layout>
      <c:lineChart>
        <c:grouping val="standard"/>
        <c:varyColors val="0"/>
        <c:ser>
          <c:idx val="0"/>
          <c:order val="0"/>
          <c:tx>
            <c:strRef>
              <c:f>'[Chapter 2 Figures.xlsx]Fig 2.2c'!$A$14</c:f>
              <c:strCache>
                <c:ptCount val="1"/>
                <c:pt idx="0">
                  <c:v>Males</c:v>
                </c:pt>
              </c:strCache>
            </c:strRef>
          </c:tx>
          <c:spPr>
            <a:ln w="28575" cap="rnd">
              <a:solidFill>
                <a:srgbClr val="00B0F0"/>
              </a:solidFill>
              <a:round/>
            </a:ln>
            <a:effectLst/>
          </c:spPr>
          <c:marker>
            <c:symbol val="none"/>
          </c:marker>
          <c:cat>
            <c:numRef>
              <c:f>'[Chapter 2 Figures.xlsx]Fig 2.2c'!$B$13:$K$13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'[Chapter 2 Figures.xlsx]Fig 2.2c'!$B$14:$K$14</c:f>
              <c:numCache>
                <c:formatCode>0.0</c:formatCode>
                <c:ptCount val="10"/>
                <c:pt idx="0">
                  <c:v>18.929527</c:v>
                </c:pt>
                <c:pt idx="1">
                  <c:v>19.732924000000001</c:v>
                </c:pt>
                <c:pt idx="2">
                  <c:v>18.2</c:v>
                </c:pt>
                <c:pt idx="3">
                  <c:v>20</c:v>
                </c:pt>
                <c:pt idx="4">
                  <c:v>19.600000000000001</c:v>
                </c:pt>
                <c:pt idx="5">
                  <c:v>20.100000000000001</c:v>
                </c:pt>
                <c:pt idx="6">
                  <c:v>18.8</c:v>
                </c:pt>
                <c:pt idx="7">
                  <c:v>18.5</c:v>
                </c:pt>
                <c:pt idx="8">
                  <c:v>18.899999999999999</c:v>
                </c:pt>
                <c:pt idx="9">
                  <c:v>18</c:v>
                </c:pt>
              </c:numCache>
            </c:numRef>
          </c:val>
          <c:smooth val="0"/>
          <c:extLst>
            <c:ext xmlns:c16="http://schemas.microsoft.com/office/drawing/2014/chart" uri="{C3380CC4-5D6E-409C-BE32-E72D297353CC}">
              <c16:uniqueId val="{00000000-057A-4129-9764-8F5B187A5DF4}"/>
            </c:ext>
          </c:extLst>
        </c:ser>
        <c:ser>
          <c:idx val="1"/>
          <c:order val="1"/>
          <c:tx>
            <c:strRef>
              <c:f>'[Chapter 2 Figures.xlsx]Fig 2.2c'!$A$15</c:f>
              <c:strCache>
                <c:ptCount val="1"/>
                <c:pt idx="0">
                  <c:v>Females</c:v>
                </c:pt>
              </c:strCache>
            </c:strRef>
          </c:tx>
          <c:spPr>
            <a:ln w="28575" cap="rnd">
              <a:solidFill>
                <a:schemeClr val="bg2"/>
              </a:solidFill>
              <a:round/>
            </a:ln>
            <a:effectLst/>
          </c:spPr>
          <c:marker>
            <c:symbol val="none"/>
          </c:marker>
          <c:cat>
            <c:numRef>
              <c:f>'[Chapter 2 Figures.xlsx]Fig 2.2c'!$B$13:$K$13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'[Chapter 2 Figures.xlsx]Fig 2.2c'!$B$15:$K$15</c:f>
              <c:numCache>
                <c:formatCode>0.0</c:formatCode>
                <c:ptCount val="10"/>
                <c:pt idx="0">
                  <c:v>5.9859929999999997</c:v>
                </c:pt>
                <c:pt idx="1">
                  <c:v>6.3248920000000002</c:v>
                </c:pt>
                <c:pt idx="2">
                  <c:v>6</c:v>
                </c:pt>
                <c:pt idx="3">
                  <c:v>6.7</c:v>
                </c:pt>
                <c:pt idx="4">
                  <c:v>6</c:v>
                </c:pt>
                <c:pt idx="5">
                  <c:v>6.4</c:v>
                </c:pt>
                <c:pt idx="6">
                  <c:v>5.9</c:v>
                </c:pt>
                <c:pt idx="7">
                  <c:v>6.1</c:v>
                </c:pt>
                <c:pt idx="8">
                  <c:v>6.1</c:v>
                </c:pt>
                <c:pt idx="9">
                  <c:v>5.8</c:v>
                </c:pt>
              </c:numCache>
            </c:numRef>
          </c:val>
          <c:smooth val="0"/>
          <c:extLst>
            <c:ext xmlns:c16="http://schemas.microsoft.com/office/drawing/2014/chart" uri="{C3380CC4-5D6E-409C-BE32-E72D297353CC}">
              <c16:uniqueId val="{00000001-057A-4129-9764-8F5B187A5DF4}"/>
            </c:ext>
          </c:extLst>
        </c:ser>
        <c:ser>
          <c:idx val="2"/>
          <c:order val="2"/>
          <c:tx>
            <c:strRef>
              <c:f>'[Chapter 2 Figures.xlsx]Fig 2.2c'!$A$16</c:f>
              <c:strCache>
                <c:ptCount val="1"/>
                <c:pt idx="0">
                  <c:v>Persons</c:v>
                </c:pt>
              </c:strCache>
            </c:strRef>
          </c:tx>
          <c:spPr>
            <a:ln w="28575" cap="rnd">
              <a:solidFill>
                <a:schemeClr val="accent2"/>
              </a:solidFill>
              <a:round/>
            </a:ln>
            <a:effectLst/>
          </c:spPr>
          <c:marker>
            <c:symbol val="none"/>
          </c:marker>
          <c:cat>
            <c:numRef>
              <c:f>'[Chapter 2 Figures.xlsx]Fig 2.2c'!$B$13:$K$13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'[Chapter 2 Figures.xlsx]Fig 2.2c'!$B$16:$K$16</c:f>
              <c:numCache>
                <c:formatCode>0.0</c:formatCode>
                <c:ptCount val="10"/>
                <c:pt idx="0">
                  <c:v>12.341687</c:v>
                </c:pt>
                <c:pt idx="1">
                  <c:v>12.900404999999999</c:v>
                </c:pt>
                <c:pt idx="2">
                  <c:v>12</c:v>
                </c:pt>
                <c:pt idx="3">
                  <c:v>13.2</c:v>
                </c:pt>
                <c:pt idx="4">
                  <c:v>12.7</c:v>
                </c:pt>
                <c:pt idx="5">
                  <c:v>13.2</c:v>
                </c:pt>
                <c:pt idx="6">
                  <c:v>12.2</c:v>
                </c:pt>
                <c:pt idx="7">
                  <c:v>12.2</c:v>
                </c:pt>
                <c:pt idx="8">
                  <c:v>12.4</c:v>
                </c:pt>
                <c:pt idx="9">
                  <c:v>11.8</c:v>
                </c:pt>
              </c:numCache>
            </c:numRef>
          </c:val>
          <c:smooth val="0"/>
          <c:extLst>
            <c:ext xmlns:c16="http://schemas.microsoft.com/office/drawing/2014/chart" uri="{C3380CC4-5D6E-409C-BE32-E72D297353CC}">
              <c16:uniqueId val="{00000002-057A-4129-9764-8F5B187A5DF4}"/>
            </c:ext>
          </c:extLst>
        </c:ser>
        <c:dLbls>
          <c:showLegendKey val="0"/>
          <c:showVal val="0"/>
          <c:showCatName val="0"/>
          <c:showSerName val="0"/>
          <c:showPercent val="0"/>
          <c:showBubbleSize val="0"/>
        </c:dLbls>
        <c:smooth val="0"/>
        <c:axId val="2102287679"/>
        <c:axId val="902440255"/>
      </c:lineChart>
      <c:catAx>
        <c:axId val="2102287679"/>
        <c:scaling>
          <c:orientation val="minMax"/>
        </c:scaling>
        <c:delete val="0"/>
        <c:axPos val="b"/>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902440255"/>
        <c:crosses val="autoZero"/>
        <c:auto val="1"/>
        <c:lblAlgn val="ctr"/>
        <c:lblOffset val="100"/>
        <c:noMultiLvlLbl val="0"/>
      </c:catAx>
      <c:valAx>
        <c:axId val="902440255"/>
        <c:scaling>
          <c:orientation val="minMax"/>
          <c:max val="35"/>
        </c:scaling>
        <c:delete val="0"/>
        <c:axPos val="l"/>
        <c:numFmt formatCode="#,##0" sourceLinked="0"/>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2102287679"/>
        <c:crosses val="autoZero"/>
        <c:crossBetween val="between"/>
        <c:majorUnit val="5"/>
      </c:val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'5.1b Suicide rate'!$B$2</c:f>
              <c:strCache>
                <c:ptCount val="1"/>
                <c:pt idx="0">
                  <c:v>Rate per 100,000 people</c:v>
                </c:pt>
              </c:strCache>
            </c:strRef>
          </c:tx>
          <c:spPr>
            <a:ln w="28575" cap="rnd" cmpd="sng" algn="ctr">
              <a:solidFill>
                <a:srgbClr val="00B0F0"/>
              </a:solidFill>
              <a:prstDash val="solid"/>
              <a:round/>
              <a:headEnd type="none" w="med" len="med"/>
              <a:tailEnd type="none" w="med" len="med"/>
            </a:ln>
            <a:effectLst/>
          </c:spPr>
          <c:marker>
            <c:symbol val="none"/>
          </c:marker>
          <c:dPt>
            <c:idx val="4"/>
            <c:marker>
              <c:symbol val="none"/>
            </c:marker>
            <c:bubble3D val="0"/>
            <c:spPr>
              <a:ln w="28575" cap="rnd">
                <a:solidFill>
                  <a:srgbClr val="00B0F0"/>
                </a:solidFill>
                <a:round/>
              </a:ln>
              <a:effectLst/>
            </c:spPr>
            <c:extLst>
              <c:ext xmlns:c16="http://schemas.microsoft.com/office/drawing/2014/chart" uri="{C3380CC4-5D6E-409C-BE32-E72D297353CC}">
                <c16:uniqueId val="{00000001-A9D1-414C-9232-5969D5CCD7B5}"/>
              </c:ext>
            </c:extLst>
          </c:dPt>
          <c:xVal>
            <c:numRef>
              <c:f>'5.1b Suicide rate'!$A$3:$A$8</c:f>
              <c:numCache>
                <c:formatCode>General</c:formatCode>
                <c:ptCount val="6"/>
                <c:pt idx="0">
                  <c:v>2023</c:v>
                </c:pt>
                <c:pt idx="1">
                  <c:v>2022</c:v>
                </c:pt>
                <c:pt idx="2">
                  <c:v>2021</c:v>
                </c:pt>
                <c:pt idx="3">
                  <c:v>2020</c:v>
                </c:pt>
                <c:pt idx="4">
                  <c:v>2019</c:v>
                </c:pt>
                <c:pt idx="5">
                  <c:v>2018</c:v>
                </c:pt>
              </c:numCache>
            </c:numRef>
          </c:xVal>
          <c:yVal>
            <c:numRef>
              <c:f>'5.1b Suicide rate'!$B$3:$B$8</c:f>
              <c:numCache>
                <c:formatCode>General</c:formatCode>
                <c:ptCount val="6"/>
                <c:pt idx="0">
                  <c:v>30.8</c:v>
                </c:pt>
                <c:pt idx="1">
                  <c:v>27.8</c:v>
                </c:pt>
                <c:pt idx="2">
                  <c:v>25.3</c:v>
                </c:pt>
                <c:pt idx="3">
                  <c:v>26.2</c:v>
                </c:pt>
                <c:pt idx="4">
                  <c:v>25.4</c:v>
                </c:pt>
                <c:pt idx="5">
                  <c:v>23.6</c:v>
                </c:pt>
              </c:numCache>
            </c:numRef>
          </c:yVal>
          <c:smooth val="0"/>
          <c:extLst>
            <c:ext xmlns:c16="http://schemas.microsoft.com/office/drawing/2014/chart" uri="{C3380CC4-5D6E-409C-BE32-E72D297353CC}">
              <c16:uniqueId val="{00000000-A9D1-414C-9232-5969D5CCD7B5}"/>
            </c:ext>
          </c:extLst>
        </c:ser>
        <c:dLbls>
          <c:showLegendKey val="0"/>
          <c:showVal val="0"/>
          <c:showCatName val="0"/>
          <c:showSerName val="0"/>
          <c:showPercent val="0"/>
          <c:showBubbleSize val="0"/>
        </c:dLbls>
        <c:axId val="1596137312"/>
        <c:axId val="1596133952"/>
      </c:scatterChart>
      <c:valAx>
        <c:axId val="1596137312"/>
        <c:scaling>
          <c:orientation val="minMax"/>
          <c:max val="2023"/>
          <c:min val="2018"/>
        </c:scaling>
        <c:delete val="0"/>
        <c:axPos val="b"/>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596133952"/>
        <c:crosses val="autoZero"/>
        <c:crossBetween val="midCat"/>
        <c:majorUnit val="1"/>
      </c:valAx>
      <c:valAx>
        <c:axId val="1596133952"/>
        <c:scaling>
          <c:orientation val="minMax"/>
        </c:scaling>
        <c:delete val="0"/>
        <c:axPos val="l"/>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596137312"/>
        <c:crosses val="autoZero"/>
        <c:crossBetween val="midCat"/>
      </c:val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'Psychological distress'!$E$2</c:f>
              <c:strCache>
                <c:ptCount val="1"/>
                <c:pt idx="0">
                  <c:v>2022–23</c:v>
                </c:pt>
              </c:strCache>
            </c:strRef>
          </c:tx>
          <c:spPr>
            <a:solidFill>
              <a:srgbClr val="66BCDB"/>
            </a:solidFill>
            <a:ln w="25400">
              <a:noFill/>
            </a:ln>
            <a:effectLst/>
          </c:spPr>
          <c:invertIfNegative val="0"/>
          <c:cat>
            <c:strRef>
              <c:f>'Psychological distress'!$A$3:$A$4</c:f>
              <c:strCache>
                <c:ptCount val="2"/>
                <c:pt idx="0">
                  <c:v>Low/moderate</c:v>
                </c:pt>
                <c:pt idx="1">
                  <c:v>High/very high</c:v>
                </c:pt>
              </c:strCache>
            </c:strRef>
          </c:cat>
          <c:val>
            <c:numRef>
              <c:f>'Psychological distress'!$E$3:$E$4</c:f>
              <c:numCache>
                <c:formatCode>General</c:formatCode>
                <c:ptCount val="2"/>
                <c:pt idx="0">
                  <c:v>66.099999999999994</c:v>
                </c:pt>
                <c:pt idx="1">
                  <c:v>30.2</c:v>
                </c:pt>
              </c:numCache>
            </c:numRef>
          </c:val>
          <c:extLst>
            <c:ext xmlns:c16="http://schemas.microsoft.com/office/drawing/2014/chart" uri="{C3380CC4-5D6E-409C-BE32-E72D297353CC}">
              <c16:uniqueId val="{00000000-0B0A-4B16-A449-CB5705334F0A}"/>
            </c:ext>
          </c:extLst>
        </c:ser>
        <c:dLbls>
          <c:showLegendKey val="0"/>
          <c:showVal val="0"/>
          <c:showCatName val="0"/>
          <c:showSerName val="0"/>
          <c:showPercent val="0"/>
          <c:showBubbleSize val="0"/>
        </c:dLbls>
        <c:gapWidth val="219"/>
        <c:overlap val="-27"/>
        <c:axId val="1830274192"/>
        <c:axId val="1281523392"/>
      </c:barChart>
      <c:catAx>
        <c:axId val="1830274192"/>
        <c:scaling>
          <c:orientation val="minMax"/>
        </c:scaling>
        <c:delete val="0"/>
        <c:axPos val="b"/>
        <c:numFmt formatCode="General" sourceLinked="1"/>
        <c:majorTickMark val="none"/>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281523392"/>
        <c:crosses val="autoZero"/>
        <c:auto val="1"/>
        <c:lblAlgn val="ctr"/>
        <c:lblOffset val="100"/>
        <c:noMultiLvlLbl val="0"/>
      </c:catAx>
      <c:valAx>
        <c:axId val="1281523392"/>
        <c:scaling>
          <c:orientation val="minMax"/>
        </c:scaling>
        <c:delete val="0"/>
        <c:axPos val="l"/>
        <c:title>
          <c:tx>
            <c:rich>
              <a:bodyPr rot="-5400000" spcFirstLastPara="1" vertOverflow="ellipsis" vert="horz" wrap="square" anchor="ctr" anchorCtr="1"/>
              <a:lstStyle/>
              <a:p>
                <a:pPr>
                  <a:defRPr sz="1200" b="1" i="0" u="none" strike="noStrike" kern="1200" baseline="0">
                    <a:solidFill>
                      <a:srgbClr val="000000"/>
                    </a:solidFill>
                    <a:latin typeface="Arial"/>
                    <a:ea typeface="Arial"/>
                    <a:cs typeface="Arial"/>
                  </a:defRPr>
                </a:pPr>
                <a:r>
                  <a:rPr lang="en-AU" sz="1200"/>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830274192"/>
        <c:crosses val="autoZero"/>
        <c:crossBetween val="between"/>
      </c:val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6B536-7BC1-4F25-B618-F2E1E00BAD7C}"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AU"/>
        </a:p>
      </dgm:t>
    </dgm:pt>
    <dgm:pt modelId="{6607B5D9-A0C4-4C7F-B5F5-589E4C0D2587}">
      <dgm:prSet phldrT="[Text]" custT="1"/>
      <dgm:spPr>
        <a:solidFill>
          <a:schemeClr val="bg2"/>
        </a:solidFill>
        <a:ln>
          <a:solidFill>
            <a:schemeClr val="bg2">
              <a:lumMod val="75000"/>
            </a:schemeClr>
          </a:solidFill>
        </a:ln>
      </dgm:spPr>
      <dgm:t>
        <a:bodyPr/>
        <a:lstStyle/>
        <a:p>
          <a:endParaRPr lang="en-AU" sz="2400"/>
        </a:p>
      </dgm:t>
    </dgm:pt>
    <dgm:pt modelId="{2D9664BB-9BFD-448F-A693-8F00F9421638}" type="parTrans" cxnId="{B2411D80-248A-45ED-9EC1-EF465F3B0C16}">
      <dgm:prSet/>
      <dgm:spPr/>
      <dgm:t>
        <a:bodyPr/>
        <a:lstStyle/>
        <a:p>
          <a:endParaRPr lang="en-AU"/>
        </a:p>
      </dgm:t>
    </dgm:pt>
    <dgm:pt modelId="{BE49EC6A-6CAB-4D70-831A-A8490066A159}" type="sibTrans" cxnId="{B2411D80-248A-45ED-9EC1-EF465F3B0C16}">
      <dgm:prSet/>
      <dgm:spPr/>
      <dgm:t>
        <a:bodyPr/>
        <a:lstStyle/>
        <a:p>
          <a:endParaRPr lang="en-AU"/>
        </a:p>
      </dgm:t>
    </dgm:pt>
    <dgm:pt modelId="{AA295DBD-5B44-440A-A4C9-5A1EF64D76C4}">
      <dgm:prSet phldrT="[Text]"/>
      <dgm:spPr>
        <a:solidFill>
          <a:schemeClr val="accent2"/>
        </a:solidFill>
      </dgm:spPr>
      <dgm:t>
        <a:bodyPr/>
        <a:lstStyle/>
        <a:p>
          <a:endParaRPr lang="en-AU"/>
        </a:p>
      </dgm:t>
    </dgm:pt>
    <dgm:pt modelId="{27FDD6D1-B257-41D2-9F32-B60D40B8519C}" type="parTrans" cxnId="{3183DCFC-66D9-468C-A142-7D1C05F33971}">
      <dgm:prSet/>
      <dgm:spPr/>
      <dgm:t>
        <a:bodyPr/>
        <a:lstStyle/>
        <a:p>
          <a:endParaRPr lang="en-AU"/>
        </a:p>
      </dgm:t>
    </dgm:pt>
    <dgm:pt modelId="{2F19EC4E-D26C-491D-90D0-74336C297DE5}" type="sibTrans" cxnId="{3183DCFC-66D9-468C-A142-7D1C05F33971}">
      <dgm:prSet/>
      <dgm:spPr/>
      <dgm:t>
        <a:bodyPr/>
        <a:lstStyle/>
        <a:p>
          <a:endParaRPr lang="en-AU"/>
        </a:p>
      </dgm:t>
    </dgm:pt>
    <dgm:pt modelId="{F665BAD9-561D-46BB-B560-5EB449FC4F4F}">
      <dgm:prSet phldrT="[Text]"/>
      <dgm:spPr>
        <a:solidFill>
          <a:schemeClr val="bg1">
            <a:lumMod val="65000"/>
          </a:schemeClr>
        </a:solidFill>
      </dgm:spPr>
      <dgm:t>
        <a:bodyPr/>
        <a:lstStyle/>
        <a:p>
          <a:endParaRPr lang="en-AU"/>
        </a:p>
      </dgm:t>
    </dgm:pt>
    <dgm:pt modelId="{03F971A8-B387-4885-BF91-365F0F255233}" type="parTrans" cxnId="{CDC2538B-E3C3-4ECC-B172-62B5DED37324}">
      <dgm:prSet/>
      <dgm:spPr/>
      <dgm:t>
        <a:bodyPr/>
        <a:lstStyle/>
        <a:p>
          <a:endParaRPr lang="en-AU"/>
        </a:p>
      </dgm:t>
    </dgm:pt>
    <dgm:pt modelId="{BAB7716F-ABC9-4537-8FE7-155C232462AD}" type="sibTrans" cxnId="{CDC2538B-E3C3-4ECC-B172-62B5DED37324}">
      <dgm:prSet/>
      <dgm:spPr/>
      <dgm:t>
        <a:bodyPr/>
        <a:lstStyle/>
        <a:p>
          <a:endParaRPr lang="en-AU"/>
        </a:p>
      </dgm:t>
    </dgm:pt>
    <dgm:pt modelId="{DD27886F-1FD2-4B42-8A70-763F1A475F57}">
      <dgm:prSet phldrT="[Text]"/>
      <dgm:spPr>
        <a:solidFill>
          <a:schemeClr val="tx2"/>
        </a:solidFill>
      </dgm:spPr>
      <dgm:t>
        <a:bodyPr/>
        <a:lstStyle/>
        <a:p>
          <a:endParaRPr lang="en-AU"/>
        </a:p>
      </dgm:t>
    </dgm:pt>
    <dgm:pt modelId="{2F96F0A5-C737-4E07-A93E-F3026E394A14}" type="parTrans" cxnId="{316BCC41-3789-47B9-80B8-056750B23616}">
      <dgm:prSet/>
      <dgm:spPr/>
      <dgm:t>
        <a:bodyPr/>
        <a:lstStyle/>
        <a:p>
          <a:endParaRPr lang="en-AU"/>
        </a:p>
      </dgm:t>
    </dgm:pt>
    <dgm:pt modelId="{743E68B7-718C-493F-AEEB-932218D31E72}" type="sibTrans" cxnId="{316BCC41-3789-47B9-80B8-056750B23616}">
      <dgm:prSet/>
      <dgm:spPr/>
      <dgm:t>
        <a:bodyPr/>
        <a:lstStyle/>
        <a:p>
          <a:endParaRPr lang="en-AU"/>
        </a:p>
      </dgm:t>
    </dgm:pt>
    <dgm:pt modelId="{7170BA4E-5FEC-4EA4-89F7-7CC6F13ECF89}">
      <dgm:prSet phldrT="[Text]"/>
      <dgm:spPr>
        <a:solidFill>
          <a:schemeClr val="accent1"/>
        </a:solidFill>
      </dgm:spPr>
      <dgm:t>
        <a:bodyPr/>
        <a:lstStyle/>
        <a:p>
          <a:endParaRPr lang="en-AU"/>
        </a:p>
      </dgm:t>
    </dgm:pt>
    <dgm:pt modelId="{443C2141-08A1-482A-B14D-7BA4B74256FE}" type="parTrans" cxnId="{0666A497-BC9B-4F4C-A43D-5DF6AAC6CD6D}">
      <dgm:prSet/>
      <dgm:spPr/>
      <dgm:t>
        <a:bodyPr/>
        <a:lstStyle/>
        <a:p>
          <a:endParaRPr lang="en-AU"/>
        </a:p>
      </dgm:t>
    </dgm:pt>
    <dgm:pt modelId="{DDFFAAB0-BF08-4E95-B9A2-6F4AB360A4F9}" type="sibTrans" cxnId="{0666A497-BC9B-4F4C-A43D-5DF6AAC6CD6D}">
      <dgm:prSet/>
      <dgm:spPr/>
      <dgm:t>
        <a:bodyPr/>
        <a:lstStyle/>
        <a:p>
          <a:endParaRPr lang="en-AU"/>
        </a:p>
      </dgm:t>
    </dgm:pt>
    <dgm:pt modelId="{B72CEDB1-381D-43A3-9269-EBDE30372B9D}" type="pres">
      <dgm:prSet presAssocID="{55B6B536-7BC1-4F25-B618-F2E1E00BAD7C}" presName="composite" presStyleCnt="0">
        <dgm:presLayoutVars>
          <dgm:chMax val="1"/>
          <dgm:dir/>
          <dgm:resizeHandles val="exact"/>
        </dgm:presLayoutVars>
      </dgm:prSet>
      <dgm:spPr/>
    </dgm:pt>
    <dgm:pt modelId="{5184B16E-6CAA-4780-8D4B-D3D874674028}" type="pres">
      <dgm:prSet presAssocID="{55B6B536-7BC1-4F25-B618-F2E1E00BAD7C}" presName="radial" presStyleCnt="0">
        <dgm:presLayoutVars>
          <dgm:animLvl val="ctr"/>
        </dgm:presLayoutVars>
      </dgm:prSet>
      <dgm:spPr/>
    </dgm:pt>
    <dgm:pt modelId="{9151A19B-70C6-4538-8FF2-528B9D24BA80}" type="pres">
      <dgm:prSet presAssocID="{6607B5D9-A0C4-4C7F-B5F5-589E4C0D2587}" presName="centerShape" presStyleLbl="vennNode1" presStyleIdx="0" presStyleCnt="5"/>
      <dgm:spPr/>
    </dgm:pt>
    <dgm:pt modelId="{249C5C6F-C729-48C3-9154-51D04DDCCF5D}" type="pres">
      <dgm:prSet presAssocID="{AA295DBD-5B44-440A-A4C9-5A1EF64D76C4}" presName="node" presStyleLbl="vennNode1" presStyleIdx="1" presStyleCnt="5">
        <dgm:presLayoutVars>
          <dgm:bulletEnabled val="1"/>
        </dgm:presLayoutVars>
      </dgm:prSet>
      <dgm:spPr/>
    </dgm:pt>
    <dgm:pt modelId="{9E4C05FF-1F97-4953-B430-394954398EED}" type="pres">
      <dgm:prSet presAssocID="{F665BAD9-561D-46BB-B560-5EB449FC4F4F}" presName="node" presStyleLbl="vennNode1" presStyleIdx="2" presStyleCnt="5">
        <dgm:presLayoutVars>
          <dgm:bulletEnabled val="1"/>
        </dgm:presLayoutVars>
      </dgm:prSet>
      <dgm:spPr/>
    </dgm:pt>
    <dgm:pt modelId="{32E42DE7-A22F-45BE-AEF0-FE0B48BB8B0E}" type="pres">
      <dgm:prSet presAssocID="{DD27886F-1FD2-4B42-8A70-763F1A475F57}" presName="node" presStyleLbl="vennNode1" presStyleIdx="3" presStyleCnt="5">
        <dgm:presLayoutVars>
          <dgm:bulletEnabled val="1"/>
        </dgm:presLayoutVars>
      </dgm:prSet>
      <dgm:spPr/>
    </dgm:pt>
    <dgm:pt modelId="{B27E4D7D-CB3C-4069-8B98-67D972D815F6}" type="pres">
      <dgm:prSet presAssocID="{7170BA4E-5FEC-4EA4-89F7-7CC6F13ECF89}" presName="node" presStyleLbl="vennNode1" presStyleIdx="4" presStyleCnt="5">
        <dgm:presLayoutVars>
          <dgm:bulletEnabled val="1"/>
        </dgm:presLayoutVars>
      </dgm:prSet>
      <dgm:spPr/>
    </dgm:pt>
  </dgm:ptLst>
  <dgm:cxnLst>
    <dgm:cxn modelId="{27CD8029-AD36-4BF3-8576-755A95FF4F8D}" type="presOf" srcId="{F665BAD9-561D-46BB-B560-5EB449FC4F4F}" destId="{9E4C05FF-1F97-4953-B430-394954398EED}" srcOrd="0" destOrd="0" presId="urn:microsoft.com/office/officeart/2005/8/layout/radial3"/>
    <dgm:cxn modelId="{316BCC41-3789-47B9-80B8-056750B23616}" srcId="{6607B5D9-A0C4-4C7F-B5F5-589E4C0D2587}" destId="{DD27886F-1FD2-4B42-8A70-763F1A475F57}" srcOrd="2" destOrd="0" parTransId="{2F96F0A5-C737-4E07-A93E-F3026E394A14}" sibTransId="{743E68B7-718C-493F-AEEB-932218D31E72}"/>
    <dgm:cxn modelId="{D41C3F64-BBEC-4F7A-9FCF-1C48FEDD188D}" type="presOf" srcId="{7170BA4E-5FEC-4EA4-89F7-7CC6F13ECF89}" destId="{B27E4D7D-CB3C-4069-8B98-67D972D815F6}" srcOrd="0" destOrd="0" presId="urn:microsoft.com/office/officeart/2005/8/layout/radial3"/>
    <dgm:cxn modelId="{B63B7A6D-8960-4FC3-96F3-583CC36A7E9D}" type="presOf" srcId="{DD27886F-1FD2-4B42-8A70-763F1A475F57}" destId="{32E42DE7-A22F-45BE-AEF0-FE0B48BB8B0E}" srcOrd="0" destOrd="0" presId="urn:microsoft.com/office/officeart/2005/8/layout/radial3"/>
    <dgm:cxn modelId="{B2411D80-248A-45ED-9EC1-EF465F3B0C16}" srcId="{55B6B536-7BC1-4F25-B618-F2E1E00BAD7C}" destId="{6607B5D9-A0C4-4C7F-B5F5-589E4C0D2587}" srcOrd="0" destOrd="0" parTransId="{2D9664BB-9BFD-448F-A693-8F00F9421638}" sibTransId="{BE49EC6A-6CAB-4D70-831A-A8490066A159}"/>
    <dgm:cxn modelId="{CDC2538B-E3C3-4ECC-B172-62B5DED37324}" srcId="{6607B5D9-A0C4-4C7F-B5F5-589E4C0D2587}" destId="{F665BAD9-561D-46BB-B560-5EB449FC4F4F}" srcOrd="1" destOrd="0" parTransId="{03F971A8-B387-4885-BF91-365F0F255233}" sibTransId="{BAB7716F-ABC9-4537-8FE7-155C232462AD}"/>
    <dgm:cxn modelId="{0666A497-BC9B-4F4C-A43D-5DF6AAC6CD6D}" srcId="{6607B5D9-A0C4-4C7F-B5F5-589E4C0D2587}" destId="{7170BA4E-5FEC-4EA4-89F7-7CC6F13ECF89}" srcOrd="3" destOrd="0" parTransId="{443C2141-08A1-482A-B14D-7BA4B74256FE}" sibTransId="{DDFFAAB0-BF08-4E95-B9A2-6F4AB360A4F9}"/>
    <dgm:cxn modelId="{61E095A9-5E48-496F-990D-D059D8690B3E}" type="presOf" srcId="{55B6B536-7BC1-4F25-B618-F2E1E00BAD7C}" destId="{B72CEDB1-381D-43A3-9269-EBDE30372B9D}" srcOrd="0" destOrd="0" presId="urn:microsoft.com/office/officeart/2005/8/layout/radial3"/>
    <dgm:cxn modelId="{9DA927C2-00C3-4724-A830-018E647712E7}" type="presOf" srcId="{6607B5D9-A0C4-4C7F-B5F5-589E4C0D2587}" destId="{9151A19B-70C6-4538-8FF2-528B9D24BA80}" srcOrd="0" destOrd="0" presId="urn:microsoft.com/office/officeart/2005/8/layout/radial3"/>
    <dgm:cxn modelId="{23CAD5D6-820B-4488-800E-D2B0A0D1EBD9}" type="presOf" srcId="{AA295DBD-5B44-440A-A4C9-5A1EF64D76C4}" destId="{249C5C6F-C729-48C3-9154-51D04DDCCF5D}" srcOrd="0" destOrd="0" presId="urn:microsoft.com/office/officeart/2005/8/layout/radial3"/>
    <dgm:cxn modelId="{3183DCFC-66D9-468C-A142-7D1C05F33971}" srcId="{6607B5D9-A0C4-4C7F-B5F5-589E4C0D2587}" destId="{AA295DBD-5B44-440A-A4C9-5A1EF64D76C4}" srcOrd="0" destOrd="0" parTransId="{27FDD6D1-B257-41D2-9F32-B60D40B8519C}" sibTransId="{2F19EC4E-D26C-491D-90D0-74336C297DE5}"/>
    <dgm:cxn modelId="{AAF0AE03-312F-4B0C-9D82-54B9275C81AC}" type="presParOf" srcId="{B72CEDB1-381D-43A3-9269-EBDE30372B9D}" destId="{5184B16E-6CAA-4780-8D4B-D3D874674028}" srcOrd="0" destOrd="0" presId="urn:microsoft.com/office/officeart/2005/8/layout/radial3"/>
    <dgm:cxn modelId="{F23A3AE1-9FE2-436B-9431-10D9815EA5BA}" type="presParOf" srcId="{5184B16E-6CAA-4780-8D4B-D3D874674028}" destId="{9151A19B-70C6-4538-8FF2-528B9D24BA80}" srcOrd="0" destOrd="0" presId="urn:microsoft.com/office/officeart/2005/8/layout/radial3"/>
    <dgm:cxn modelId="{30AA6F18-26A6-45D6-B228-F4E2F3A64293}" type="presParOf" srcId="{5184B16E-6CAA-4780-8D4B-D3D874674028}" destId="{249C5C6F-C729-48C3-9154-51D04DDCCF5D}" srcOrd="1" destOrd="0" presId="urn:microsoft.com/office/officeart/2005/8/layout/radial3"/>
    <dgm:cxn modelId="{78A8E193-539F-42FC-80F6-D9ADCDCCD3AB}" type="presParOf" srcId="{5184B16E-6CAA-4780-8D4B-D3D874674028}" destId="{9E4C05FF-1F97-4953-B430-394954398EED}" srcOrd="2" destOrd="0" presId="urn:microsoft.com/office/officeart/2005/8/layout/radial3"/>
    <dgm:cxn modelId="{6C44EA1B-32B5-4532-9F7E-269B8A08C624}" type="presParOf" srcId="{5184B16E-6CAA-4780-8D4B-D3D874674028}" destId="{32E42DE7-A22F-45BE-AEF0-FE0B48BB8B0E}" srcOrd="3" destOrd="0" presId="urn:microsoft.com/office/officeart/2005/8/layout/radial3"/>
    <dgm:cxn modelId="{459944BA-4CAD-4053-835B-946F02EB9C8D}" type="presParOf" srcId="{5184B16E-6CAA-4780-8D4B-D3D874674028}" destId="{B27E4D7D-CB3C-4069-8B98-67D972D815F6}"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1A19B-70C6-4538-8FF2-528B9D24BA80}">
      <dsp:nvSpPr>
        <dsp:cNvPr id="0" name=""/>
        <dsp:cNvSpPr/>
      </dsp:nvSpPr>
      <dsp:spPr>
        <a:xfrm>
          <a:off x="2192075" y="956211"/>
          <a:ext cx="2382140" cy="2382140"/>
        </a:xfrm>
        <a:prstGeom prst="ellipse">
          <a:avLst/>
        </a:prstGeom>
        <a:solidFill>
          <a:schemeClr val="bg2"/>
        </a:solidFill>
        <a:ln w="1905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AU" sz="2400" kern="1200"/>
        </a:p>
      </dsp:txBody>
      <dsp:txXfrm>
        <a:off x="2540931" y="1305067"/>
        <a:ext cx="1684428" cy="1684428"/>
      </dsp:txXfrm>
    </dsp:sp>
    <dsp:sp modelId="{249C5C6F-C729-48C3-9154-51D04DDCCF5D}">
      <dsp:nvSpPr>
        <dsp:cNvPr id="0" name=""/>
        <dsp:cNvSpPr/>
      </dsp:nvSpPr>
      <dsp:spPr>
        <a:xfrm>
          <a:off x="2787610" y="425"/>
          <a:ext cx="1191070" cy="1191070"/>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AU" sz="4600" kern="1200"/>
        </a:p>
      </dsp:txBody>
      <dsp:txXfrm>
        <a:off x="2962038" y="174853"/>
        <a:ext cx="842214" cy="842214"/>
      </dsp:txXfrm>
    </dsp:sp>
    <dsp:sp modelId="{9E4C05FF-1F97-4953-B430-394954398EED}">
      <dsp:nvSpPr>
        <dsp:cNvPr id="0" name=""/>
        <dsp:cNvSpPr/>
      </dsp:nvSpPr>
      <dsp:spPr>
        <a:xfrm>
          <a:off x="4338931" y="1551746"/>
          <a:ext cx="1191070" cy="1191070"/>
        </a:xfrm>
        <a:prstGeom prst="ellipse">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AU" sz="4600" kern="1200"/>
        </a:p>
      </dsp:txBody>
      <dsp:txXfrm>
        <a:off x="4513359" y="1726174"/>
        <a:ext cx="842214" cy="842214"/>
      </dsp:txXfrm>
    </dsp:sp>
    <dsp:sp modelId="{32E42DE7-A22F-45BE-AEF0-FE0B48BB8B0E}">
      <dsp:nvSpPr>
        <dsp:cNvPr id="0" name=""/>
        <dsp:cNvSpPr/>
      </dsp:nvSpPr>
      <dsp:spPr>
        <a:xfrm>
          <a:off x="2787610" y="3103068"/>
          <a:ext cx="1191070" cy="1191070"/>
        </a:xfrm>
        <a:prstGeom prst="ellipse">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AU" sz="4600" kern="1200"/>
        </a:p>
      </dsp:txBody>
      <dsp:txXfrm>
        <a:off x="2962038" y="3277496"/>
        <a:ext cx="842214" cy="842214"/>
      </dsp:txXfrm>
    </dsp:sp>
    <dsp:sp modelId="{B27E4D7D-CB3C-4069-8B98-67D972D815F6}">
      <dsp:nvSpPr>
        <dsp:cNvPr id="0" name=""/>
        <dsp:cNvSpPr/>
      </dsp:nvSpPr>
      <dsp:spPr>
        <a:xfrm>
          <a:off x="1236288" y="1551746"/>
          <a:ext cx="1191070" cy="1191070"/>
        </a:xfrm>
        <a:prstGeom prst="ellips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AU" sz="4600" kern="1200"/>
        </a:p>
      </dsp:txBody>
      <dsp:txXfrm>
        <a:off x="1410716" y="1726174"/>
        <a:ext cx="842214" cy="84221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A7F19-2F34-484B-ACA3-C42E1370E6AB}"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34400-6F09-5A44-BA94-3BFD306B92C6}" type="slidenum">
              <a:rPr lang="en-US" smtClean="0"/>
              <a:t>‹#›</a:t>
            </a:fld>
            <a:endParaRPr lang="en-US"/>
          </a:p>
        </p:txBody>
      </p:sp>
    </p:spTree>
    <p:extLst>
      <p:ext uri="{BB962C8B-B14F-4D97-AF65-F5344CB8AC3E}">
        <p14:creationId xmlns:p14="http://schemas.microsoft.com/office/powerpoint/2010/main" val="20810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40F52-802A-B7B5-D9C0-A02BC3C3D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A209D-ECC8-DB8B-F967-172267703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6D35A-1711-F6B0-40CE-8FC2E303BC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5DACEE-6BC8-C659-1CF1-5DA491647D6A}"/>
              </a:ext>
            </a:extLst>
          </p:cNvPr>
          <p:cNvSpPr>
            <a:spLocks noGrp="1"/>
          </p:cNvSpPr>
          <p:nvPr>
            <p:ph type="sldNum" sz="quarter" idx="5"/>
          </p:nvPr>
        </p:nvSpPr>
        <p:spPr/>
        <p:txBody>
          <a:bodyPr/>
          <a:lstStyle/>
          <a:p>
            <a:fld id="{4057C3FE-26A4-4016-9A9C-79AF3EE619F6}" type="slidenum">
              <a:rPr lang="en-AU" smtClean="0"/>
              <a:t>3</a:t>
            </a:fld>
            <a:endParaRPr lang="en-AU"/>
          </a:p>
        </p:txBody>
      </p:sp>
    </p:spTree>
    <p:extLst>
      <p:ext uri="{BB962C8B-B14F-4D97-AF65-F5344CB8AC3E}">
        <p14:creationId xmlns:p14="http://schemas.microsoft.com/office/powerpoint/2010/main" val="101895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41B4-246A-895A-26F7-C443BA97F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F6900-CF37-C78B-4857-A2E1F95C2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8A89C-382C-C453-8A35-50324F503C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AB1F05-730F-6D39-CC7D-C74D2F7136BD}"/>
              </a:ext>
            </a:extLst>
          </p:cNvPr>
          <p:cNvSpPr>
            <a:spLocks noGrp="1"/>
          </p:cNvSpPr>
          <p:nvPr>
            <p:ph type="sldNum" sz="quarter" idx="5"/>
          </p:nvPr>
        </p:nvSpPr>
        <p:spPr/>
        <p:txBody>
          <a:bodyPr/>
          <a:lstStyle/>
          <a:p>
            <a:fld id="{4057C3FE-26A4-4016-9A9C-79AF3EE619F6}" type="slidenum">
              <a:rPr lang="en-AU" smtClean="0"/>
              <a:t>12</a:t>
            </a:fld>
            <a:endParaRPr lang="en-AU"/>
          </a:p>
        </p:txBody>
      </p:sp>
    </p:spTree>
    <p:extLst>
      <p:ext uri="{BB962C8B-B14F-4D97-AF65-F5344CB8AC3E}">
        <p14:creationId xmlns:p14="http://schemas.microsoft.com/office/powerpoint/2010/main" val="160287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D34400-6F09-5A44-BA94-3BFD306B92C6}" type="slidenum">
              <a:rPr lang="en-US" smtClean="0"/>
              <a:t>14</a:t>
            </a:fld>
            <a:endParaRPr lang="en-US"/>
          </a:p>
        </p:txBody>
      </p:sp>
    </p:spTree>
    <p:extLst>
      <p:ext uri="{BB962C8B-B14F-4D97-AF65-F5344CB8AC3E}">
        <p14:creationId xmlns:p14="http://schemas.microsoft.com/office/powerpoint/2010/main" val="142633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15</a:t>
            </a:fld>
            <a:endParaRPr lang="en-AU"/>
          </a:p>
        </p:txBody>
      </p:sp>
    </p:spTree>
    <p:extLst>
      <p:ext uri="{BB962C8B-B14F-4D97-AF65-F5344CB8AC3E}">
        <p14:creationId xmlns:p14="http://schemas.microsoft.com/office/powerpoint/2010/main" val="419087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41B4-246A-895A-26F7-C443BA97F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F6900-CF37-C78B-4857-A2E1F95C2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8A89C-382C-C453-8A35-50324F503C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AB1F05-730F-6D39-CC7D-C74D2F7136BD}"/>
              </a:ext>
            </a:extLst>
          </p:cNvPr>
          <p:cNvSpPr>
            <a:spLocks noGrp="1"/>
          </p:cNvSpPr>
          <p:nvPr>
            <p:ph type="sldNum" sz="quarter" idx="5"/>
          </p:nvPr>
        </p:nvSpPr>
        <p:spPr/>
        <p:txBody>
          <a:bodyPr/>
          <a:lstStyle/>
          <a:p>
            <a:fld id="{4057C3FE-26A4-4016-9A9C-79AF3EE619F6}" type="slidenum">
              <a:rPr lang="en-AU" smtClean="0"/>
              <a:t>18</a:t>
            </a:fld>
            <a:endParaRPr lang="en-AU"/>
          </a:p>
        </p:txBody>
      </p:sp>
    </p:spTree>
    <p:extLst>
      <p:ext uri="{BB962C8B-B14F-4D97-AF65-F5344CB8AC3E}">
        <p14:creationId xmlns:p14="http://schemas.microsoft.com/office/powerpoint/2010/main" val="185849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B674B-72F7-EAC2-37A2-9B7D332B2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0072B-3D4C-13C3-E14D-505E8507D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6B016-7A11-5482-60EA-94B84D21F7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BB36B7-786E-38A1-537F-0526D1F683F7}"/>
              </a:ext>
            </a:extLst>
          </p:cNvPr>
          <p:cNvSpPr>
            <a:spLocks noGrp="1"/>
          </p:cNvSpPr>
          <p:nvPr>
            <p:ph type="sldNum" sz="quarter" idx="5"/>
          </p:nvPr>
        </p:nvSpPr>
        <p:spPr/>
        <p:txBody>
          <a:bodyPr/>
          <a:lstStyle/>
          <a:p>
            <a:fld id="{4057C3FE-26A4-4016-9A9C-79AF3EE619F6}" type="slidenum">
              <a:rPr lang="en-AU" smtClean="0"/>
              <a:t>23</a:t>
            </a:fld>
            <a:endParaRPr lang="en-AU"/>
          </a:p>
        </p:txBody>
      </p:sp>
    </p:spTree>
    <p:extLst>
      <p:ext uri="{BB962C8B-B14F-4D97-AF65-F5344CB8AC3E}">
        <p14:creationId xmlns:p14="http://schemas.microsoft.com/office/powerpoint/2010/main" val="276336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4CEC8-6014-374B-D3E7-AB9018601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8D8B7-BF41-21C7-2B86-6FD882B88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D8264-9826-334F-15B7-0055A06529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4D7415-7417-0A17-7A28-2F30D86D1185}"/>
              </a:ext>
            </a:extLst>
          </p:cNvPr>
          <p:cNvSpPr>
            <a:spLocks noGrp="1"/>
          </p:cNvSpPr>
          <p:nvPr>
            <p:ph type="sldNum" sz="quarter" idx="5"/>
          </p:nvPr>
        </p:nvSpPr>
        <p:spPr/>
        <p:txBody>
          <a:bodyPr/>
          <a:lstStyle/>
          <a:p>
            <a:fld id="{4057C3FE-26A4-4016-9A9C-79AF3EE619F6}" type="slidenum">
              <a:rPr lang="en-AU" smtClean="0"/>
              <a:t>27</a:t>
            </a:fld>
            <a:endParaRPr lang="en-AU"/>
          </a:p>
        </p:txBody>
      </p:sp>
    </p:spTree>
    <p:extLst>
      <p:ext uri="{BB962C8B-B14F-4D97-AF65-F5344CB8AC3E}">
        <p14:creationId xmlns:p14="http://schemas.microsoft.com/office/powerpoint/2010/main" val="470312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79514-C4D7-8A7E-B4CB-5FBD91C20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4B082-1552-1EF0-990A-B30A9D95F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35C37-54D6-A4BD-9F81-C4AB1603FF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20DBC4-D9F4-D8E9-C875-5C395F63F5B4}"/>
              </a:ext>
            </a:extLst>
          </p:cNvPr>
          <p:cNvSpPr>
            <a:spLocks noGrp="1"/>
          </p:cNvSpPr>
          <p:nvPr>
            <p:ph type="sldNum" sz="quarter" idx="5"/>
          </p:nvPr>
        </p:nvSpPr>
        <p:spPr/>
        <p:txBody>
          <a:bodyPr/>
          <a:lstStyle/>
          <a:p>
            <a:fld id="{4057C3FE-26A4-4016-9A9C-79AF3EE619F6}" type="slidenum">
              <a:rPr lang="en-AU" smtClean="0"/>
              <a:t>28</a:t>
            </a:fld>
            <a:endParaRPr lang="en-AU"/>
          </a:p>
        </p:txBody>
      </p:sp>
    </p:spTree>
    <p:extLst>
      <p:ext uri="{BB962C8B-B14F-4D97-AF65-F5344CB8AC3E}">
        <p14:creationId xmlns:p14="http://schemas.microsoft.com/office/powerpoint/2010/main" val="4100773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17EA-B266-96C1-F6F3-20C532865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14E15-DB6A-35AE-9485-B67B34ED6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125DA-E991-6B7D-5987-1D10538708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48C329-D554-D0F8-ACF2-7D8BC5077201}"/>
              </a:ext>
            </a:extLst>
          </p:cNvPr>
          <p:cNvSpPr>
            <a:spLocks noGrp="1"/>
          </p:cNvSpPr>
          <p:nvPr>
            <p:ph type="sldNum" sz="quarter" idx="5"/>
          </p:nvPr>
        </p:nvSpPr>
        <p:spPr/>
        <p:txBody>
          <a:bodyPr/>
          <a:lstStyle/>
          <a:p>
            <a:fld id="{4057C3FE-26A4-4016-9A9C-79AF3EE619F6}" type="slidenum">
              <a:rPr lang="en-AU" smtClean="0"/>
              <a:t>29</a:t>
            </a:fld>
            <a:endParaRPr lang="en-AU"/>
          </a:p>
        </p:txBody>
      </p:sp>
    </p:spTree>
    <p:extLst>
      <p:ext uri="{BB962C8B-B14F-4D97-AF65-F5344CB8AC3E}">
        <p14:creationId xmlns:p14="http://schemas.microsoft.com/office/powerpoint/2010/main" val="266341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F7089-D741-5E44-74C0-B3DBF3B6F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EC739-B43B-EB4F-6C4D-2E5DD930E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5588B-9515-94FD-0786-CF9699E1BE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6894C9-2F14-7DA5-F07C-40C59E4BBB90}"/>
              </a:ext>
            </a:extLst>
          </p:cNvPr>
          <p:cNvSpPr>
            <a:spLocks noGrp="1"/>
          </p:cNvSpPr>
          <p:nvPr>
            <p:ph type="sldNum" sz="quarter" idx="5"/>
          </p:nvPr>
        </p:nvSpPr>
        <p:spPr/>
        <p:txBody>
          <a:bodyPr/>
          <a:lstStyle/>
          <a:p>
            <a:fld id="{4057C3FE-26A4-4016-9A9C-79AF3EE619F6}" type="slidenum">
              <a:rPr lang="en-AU" smtClean="0"/>
              <a:t>30</a:t>
            </a:fld>
            <a:endParaRPr lang="en-AU"/>
          </a:p>
        </p:txBody>
      </p:sp>
    </p:spTree>
    <p:extLst>
      <p:ext uri="{BB962C8B-B14F-4D97-AF65-F5344CB8AC3E}">
        <p14:creationId xmlns:p14="http://schemas.microsoft.com/office/powerpoint/2010/main" val="365706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CAFD-555F-6CD5-495F-109247CD4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F8C39-AE66-A1B1-E38E-21DF23054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CA012-B4D0-8933-67F2-EBD04DCD6B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2C083D-3B53-8577-7D33-D9080F5C6783}"/>
              </a:ext>
            </a:extLst>
          </p:cNvPr>
          <p:cNvSpPr>
            <a:spLocks noGrp="1"/>
          </p:cNvSpPr>
          <p:nvPr>
            <p:ph type="sldNum" sz="quarter" idx="5"/>
          </p:nvPr>
        </p:nvSpPr>
        <p:spPr/>
        <p:txBody>
          <a:bodyPr/>
          <a:lstStyle/>
          <a:p>
            <a:fld id="{4057C3FE-26A4-4016-9A9C-79AF3EE619F6}" type="slidenum">
              <a:rPr lang="en-AU" smtClean="0"/>
              <a:t>31</a:t>
            </a:fld>
            <a:endParaRPr lang="en-AU"/>
          </a:p>
        </p:txBody>
      </p:sp>
    </p:spTree>
    <p:extLst>
      <p:ext uri="{BB962C8B-B14F-4D97-AF65-F5344CB8AC3E}">
        <p14:creationId xmlns:p14="http://schemas.microsoft.com/office/powerpoint/2010/main" val="403566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FD878-1854-5F7F-D3B4-9210BDAB3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B0BAAF-4AFD-7D5A-67F4-694D07562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129E1-74BC-BECB-448B-A081FD61DA1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52547A1-4524-5B9E-80BE-13AC7DAD5314}"/>
              </a:ext>
            </a:extLst>
          </p:cNvPr>
          <p:cNvSpPr>
            <a:spLocks noGrp="1"/>
          </p:cNvSpPr>
          <p:nvPr>
            <p:ph type="sldNum" sz="quarter" idx="5"/>
          </p:nvPr>
        </p:nvSpPr>
        <p:spPr/>
        <p:txBody>
          <a:bodyPr/>
          <a:lstStyle/>
          <a:p>
            <a:fld id="{4057C3FE-26A4-4016-9A9C-79AF3EE619F6}" type="slidenum">
              <a:rPr lang="en-AU" smtClean="0"/>
              <a:t>4</a:t>
            </a:fld>
            <a:endParaRPr lang="en-AU"/>
          </a:p>
        </p:txBody>
      </p:sp>
    </p:spTree>
    <p:extLst>
      <p:ext uri="{BB962C8B-B14F-4D97-AF65-F5344CB8AC3E}">
        <p14:creationId xmlns:p14="http://schemas.microsoft.com/office/powerpoint/2010/main" val="607586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ED6E8-355C-B325-6FB7-BDC6E0422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DF4EB-7469-2DE0-B990-E30F6F847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EBA13-2B67-C95F-950B-B6A30DEEA9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ADF854-CB6D-5DAA-ACA6-3A80DF785125}"/>
              </a:ext>
            </a:extLst>
          </p:cNvPr>
          <p:cNvSpPr>
            <a:spLocks noGrp="1"/>
          </p:cNvSpPr>
          <p:nvPr>
            <p:ph type="sldNum" sz="quarter" idx="5"/>
          </p:nvPr>
        </p:nvSpPr>
        <p:spPr/>
        <p:txBody>
          <a:bodyPr/>
          <a:lstStyle/>
          <a:p>
            <a:fld id="{4057C3FE-26A4-4016-9A9C-79AF3EE619F6}" type="slidenum">
              <a:rPr lang="en-AU" smtClean="0"/>
              <a:t>32</a:t>
            </a:fld>
            <a:endParaRPr lang="en-AU"/>
          </a:p>
        </p:txBody>
      </p:sp>
    </p:spTree>
    <p:extLst>
      <p:ext uri="{BB962C8B-B14F-4D97-AF65-F5344CB8AC3E}">
        <p14:creationId xmlns:p14="http://schemas.microsoft.com/office/powerpoint/2010/main" val="3620179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036B-1366-478C-E460-89C7C0E6F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3E320-49FF-0A77-171E-F0B63B435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CB68E-3AC0-CA62-CCC7-49AD6731733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2CA7237-E9BE-D98B-942C-010C7C9A0E46}"/>
              </a:ext>
            </a:extLst>
          </p:cNvPr>
          <p:cNvSpPr>
            <a:spLocks noGrp="1"/>
          </p:cNvSpPr>
          <p:nvPr>
            <p:ph type="sldNum" sz="quarter" idx="5"/>
          </p:nvPr>
        </p:nvSpPr>
        <p:spPr/>
        <p:txBody>
          <a:bodyPr/>
          <a:lstStyle/>
          <a:p>
            <a:fld id="{4057C3FE-26A4-4016-9A9C-79AF3EE619F6}" type="slidenum">
              <a:rPr lang="en-AU" smtClean="0"/>
              <a:t>33</a:t>
            </a:fld>
            <a:endParaRPr lang="en-AU"/>
          </a:p>
        </p:txBody>
      </p:sp>
    </p:spTree>
    <p:extLst>
      <p:ext uri="{BB962C8B-B14F-4D97-AF65-F5344CB8AC3E}">
        <p14:creationId xmlns:p14="http://schemas.microsoft.com/office/powerpoint/2010/main" val="198027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BD355-8727-F4D1-4A49-ECD996D74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712B8-FBA5-B384-CB4D-AA00FEAAE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9F7F4-282E-66C6-C865-33B9C129CDB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EEC2186-88AC-2BF5-32FC-7941F9C590DE}"/>
              </a:ext>
            </a:extLst>
          </p:cNvPr>
          <p:cNvSpPr>
            <a:spLocks noGrp="1"/>
          </p:cNvSpPr>
          <p:nvPr>
            <p:ph type="sldNum" sz="quarter" idx="5"/>
          </p:nvPr>
        </p:nvSpPr>
        <p:spPr/>
        <p:txBody>
          <a:bodyPr/>
          <a:lstStyle/>
          <a:p>
            <a:fld id="{4057C3FE-26A4-4016-9A9C-79AF3EE619F6}" type="slidenum">
              <a:rPr lang="en-AU" smtClean="0"/>
              <a:t>5</a:t>
            </a:fld>
            <a:endParaRPr lang="en-AU"/>
          </a:p>
        </p:txBody>
      </p:sp>
    </p:spTree>
    <p:extLst>
      <p:ext uri="{BB962C8B-B14F-4D97-AF65-F5344CB8AC3E}">
        <p14:creationId xmlns:p14="http://schemas.microsoft.com/office/powerpoint/2010/main" val="280070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61C91-D689-5598-8FCD-3598AE44B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75B81-1DA7-8654-D9C2-E28787E3E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D591B-883D-91E2-64CC-699E98148A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D5E6AD-ECF0-D053-2F11-E1ED1B77836B}"/>
              </a:ext>
            </a:extLst>
          </p:cNvPr>
          <p:cNvSpPr>
            <a:spLocks noGrp="1"/>
          </p:cNvSpPr>
          <p:nvPr>
            <p:ph type="sldNum" sz="quarter" idx="5"/>
          </p:nvPr>
        </p:nvSpPr>
        <p:spPr/>
        <p:txBody>
          <a:bodyPr/>
          <a:lstStyle/>
          <a:p>
            <a:fld id="{4057C3FE-26A4-4016-9A9C-79AF3EE619F6}" type="slidenum">
              <a:rPr lang="en-AU" smtClean="0"/>
              <a:t>6</a:t>
            </a:fld>
            <a:endParaRPr lang="en-AU"/>
          </a:p>
        </p:txBody>
      </p:sp>
    </p:spTree>
    <p:extLst>
      <p:ext uri="{BB962C8B-B14F-4D97-AF65-F5344CB8AC3E}">
        <p14:creationId xmlns:p14="http://schemas.microsoft.com/office/powerpoint/2010/main" val="256213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127-E331-8489-165C-26731DB1D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9EB46-9005-EBFE-574B-688360CCC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ABFAB-F57F-F690-57F2-8B000D3515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D1A3C0-DA4B-20D1-A50A-B181416B77C3}"/>
              </a:ext>
            </a:extLst>
          </p:cNvPr>
          <p:cNvSpPr>
            <a:spLocks noGrp="1"/>
          </p:cNvSpPr>
          <p:nvPr>
            <p:ph type="sldNum" sz="quarter" idx="5"/>
          </p:nvPr>
        </p:nvSpPr>
        <p:spPr/>
        <p:txBody>
          <a:bodyPr/>
          <a:lstStyle/>
          <a:p>
            <a:fld id="{4057C3FE-26A4-4016-9A9C-79AF3EE619F6}" type="slidenum">
              <a:rPr lang="en-AU" smtClean="0"/>
              <a:t>7</a:t>
            </a:fld>
            <a:endParaRPr lang="en-AU"/>
          </a:p>
        </p:txBody>
      </p:sp>
    </p:spTree>
    <p:extLst>
      <p:ext uri="{BB962C8B-B14F-4D97-AF65-F5344CB8AC3E}">
        <p14:creationId xmlns:p14="http://schemas.microsoft.com/office/powerpoint/2010/main" val="208826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8</a:t>
            </a:fld>
            <a:endParaRPr lang="en-AU"/>
          </a:p>
        </p:txBody>
      </p:sp>
    </p:spTree>
    <p:extLst>
      <p:ext uri="{BB962C8B-B14F-4D97-AF65-F5344CB8AC3E}">
        <p14:creationId xmlns:p14="http://schemas.microsoft.com/office/powerpoint/2010/main" val="218904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9</a:t>
            </a:fld>
            <a:endParaRPr lang="en-AU"/>
          </a:p>
        </p:txBody>
      </p:sp>
    </p:spTree>
    <p:extLst>
      <p:ext uri="{BB962C8B-B14F-4D97-AF65-F5344CB8AC3E}">
        <p14:creationId xmlns:p14="http://schemas.microsoft.com/office/powerpoint/2010/main" val="241423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D34400-6F09-5A44-BA94-3BFD306B92C6}" type="slidenum">
              <a:rPr lang="en-US" smtClean="0"/>
              <a:t>10</a:t>
            </a:fld>
            <a:endParaRPr lang="en-US"/>
          </a:p>
        </p:txBody>
      </p:sp>
    </p:spTree>
    <p:extLst>
      <p:ext uri="{BB962C8B-B14F-4D97-AF65-F5344CB8AC3E}">
        <p14:creationId xmlns:p14="http://schemas.microsoft.com/office/powerpoint/2010/main" val="409264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D940-539B-1320-5DA3-38C0C6B19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9A4AA-3D5B-4285-8BA8-45C07992E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35860-23C6-3B4B-E305-53E525FC77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83EAE6-24E2-9820-89CD-8F1445B32FF7}"/>
              </a:ext>
            </a:extLst>
          </p:cNvPr>
          <p:cNvSpPr>
            <a:spLocks noGrp="1"/>
          </p:cNvSpPr>
          <p:nvPr>
            <p:ph type="sldNum" sz="quarter" idx="5"/>
          </p:nvPr>
        </p:nvSpPr>
        <p:spPr/>
        <p:txBody>
          <a:bodyPr/>
          <a:lstStyle/>
          <a:p>
            <a:fld id="{4057C3FE-26A4-4016-9A9C-79AF3EE619F6}" type="slidenum">
              <a:rPr lang="en-AU"/>
              <a:t>11</a:t>
            </a:fld>
            <a:endParaRPr lang="en-AU"/>
          </a:p>
        </p:txBody>
      </p:sp>
    </p:spTree>
    <p:extLst>
      <p:ext uri="{BB962C8B-B14F-4D97-AF65-F5344CB8AC3E}">
        <p14:creationId xmlns:p14="http://schemas.microsoft.com/office/powerpoint/2010/main" val="1415609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C77CF1-C247-5901-9264-6EB371AA947B}"/>
              </a:ext>
            </a:extLst>
          </p:cNvPr>
          <p:cNvPicPr>
            <a:picLocks noChangeAspect="1"/>
          </p:cNvPicPr>
          <p:nvPr userDrawn="1"/>
        </p:nvPicPr>
        <p:blipFill>
          <a:blip r:embed="rId2"/>
          <a:srcRect/>
          <a:stretch/>
        </p:blipFill>
        <p:spPr>
          <a:xfrm>
            <a:off x="0" y="-140110"/>
            <a:ext cx="12690167" cy="7138218"/>
          </a:xfrm>
          <a:prstGeom prst="rect">
            <a:avLst/>
          </a:prstGeom>
        </p:spPr>
      </p:pic>
      <p:sp>
        <p:nvSpPr>
          <p:cNvPr id="2" name="Title 1">
            <a:extLst>
              <a:ext uri="{FF2B5EF4-FFF2-40B4-BE49-F238E27FC236}">
                <a16:creationId xmlns:a16="http://schemas.microsoft.com/office/drawing/2014/main" id="{9EB44873-5FC6-787A-890E-60B3EC727A4D}"/>
              </a:ext>
            </a:extLst>
          </p:cNvPr>
          <p:cNvSpPr>
            <a:spLocks noGrp="1"/>
          </p:cNvSpPr>
          <p:nvPr>
            <p:ph type="ctrTitle" hasCustomPrompt="1"/>
          </p:nvPr>
        </p:nvSpPr>
        <p:spPr>
          <a:xfrm>
            <a:off x="882087" y="2199758"/>
            <a:ext cx="5168654" cy="1574193"/>
          </a:xfrm>
        </p:spPr>
        <p:txBody>
          <a:bodyPr anchor="t" anchorCtr="0"/>
          <a:lstStyle>
            <a:lvl1pPr algn="l">
              <a:defRPr sz="3600" b="1" i="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Presentation heading </a:t>
            </a:r>
            <a:br>
              <a:rPr lang="en-GB"/>
            </a:br>
            <a:r>
              <a:rPr lang="en-GB"/>
              <a:t>over a maximum of </a:t>
            </a:r>
            <a:br>
              <a:rPr lang="en-GB"/>
            </a:br>
            <a:r>
              <a:rPr lang="en-GB"/>
              <a:t>three lines</a:t>
            </a:r>
            <a:endParaRPr lang="en-US"/>
          </a:p>
        </p:txBody>
      </p:sp>
      <p:sp>
        <p:nvSpPr>
          <p:cNvPr id="3" name="Subtitle 2">
            <a:extLst>
              <a:ext uri="{FF2B5EF4-FFF2-40B4-BE49-F238E27FC236}">
                <a16:creationId xmlns:a16="http://schemas.microsoft.com/office/drawing/2014/main" id="{92F89C30-707A-C5D2-A333-95BC9F27AF4D}"/>
              </a:ext>
            </a:extLst>
          </p:cNvPr>
          <p:cNvSpPr>
            <a:spLocks noGrp="1"/>
          </p:cNvSpPr>
          <p:nvPr>
            <p:ph type="subTitle" idx="1" hasCustomPrompt="1"/>
          </p:nvPr>
        </p:nvSpPr>
        <p:spPr>
          <a:xfrm>
            <a:off x="882086" y="4255739"/>
            <a:ext cx="6136059" cy="356242"/>
          </a:xfrm>
        </p:spPr>
        <p:txBody>
          <a:bodyPr anchor="ctr" anchorCtr="0"/>
          <a:lstStyle>
            <a:lvl1pPr marL="0" indent="0" algn="l">
              <a:buNone/>
              <a:defRPr sz="22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Event name and date</a:t>
            </a:r>
            <a:endParaRPr lang="en-US"/>
          </a:p>
        </p:txBody>
      </p:sp>
      <p:sp>
        <p:nvSpPr>
          <p:cNvPr id="23" name="Text Placeholder 22">
            <a:extLst>
              <a:ext uri="{FF2B5EF4-FFF2-40B4-BE49-F238E27FC236}">
                <a16:creationId xmlns:a16="http://schemas.microsoft.com/office/drawing/2014/main" id="{DA59DCC5-5F1C-EB15-1F08-B86A405B14E8}"/>
              </a:ext>
            </a:extLst>
          </p:cNvPr>
          <p:cNvSpPr>
            <a:spLocks noGrp="1"/>
          </p:cNvSpPr>
          <p:nvPr>
            <p:ph type="body" sz="quarter" idx="10" hasCustomPrompt="1"/>
          </p:nvPr>
        </p:nvSpPr>
        <p:spPr>
          <a:xfrm>
            <a:off x="882087" y="4772748"/>
            <a:ext cx="3381808" cy="516174"/>
          </a:xfrm>
        </p:spPr>
        <p:txBody>
          <a:bodyPr/>
          <a:lstStyle>
            <a:lvl1pPr marL="0" indent="0">
              <a:buNone/>
              <a:defRPr/>
            </a:lvl1pPr>
            <a:lvl2pPr marL="239400" indent="0">
              <a:buNone/>
              <a:defRPr/>
            </a:lvl2pPr>
            <a:lvl3pPr marL="491400" indent="0">
              <a:buNone/>
              <a:defRPr/>
            </a:lvl3pPr>
            <a:lvl4pPr marL="1371600" indent="0">
              <a:buNone/>
              <a:defRPr/>
            </a:lvl4pPr>
            <a:lvl5pPr marL="1828800" indent="0">
              <a:buNone/>
              <a:defRPr/>
            </a:lvl5pPr>
          </a:lstStyle>
          <a:p>
            <a:pPr lvl="0"/>
            <a:r>
              <a:rPr lang="en-GB"/>
              <a:t>Name(s)</a:t>
            </a:r>
            <a:endParaRPr lang="en-US"/>
          </a:p>
        </p:txBody>
      </p:sp>
    </p:spTree>
    <p:extLst>
      <p:ext uri="{BB962C8B-B14F-4D97-AF65-F5344CB8AC3E}">
        <p14:creationId xmlns:p14="http://schemas.microsoft.com/office/powerpoint/2010/main" val="38541002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ntent-dot point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662E684-9380-30DA-B062-1CE485D1CC82}"/>
              </a:ext>
            </a:extLst>
          </p:cNvPr>
          <p:cNvSpPr>
            <a:spLocks noGrp="1"/>
          </p:cNvSpPr>
          <p:nvPr>
            <p:ph type="body" sz="quarter" idx="10"/>
          </p:nvPr>
        </p:nvSpPr>
        <p:spPr>
          <a:xfrm>
            <a:off x="569914" y="1761068"/>
            <a:ext cx="11082431" cy="2827867"/>
          </a:xfrm>
        </p:spPr>
        <p:txBody>
          <a:body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CA52120A-8477-DF9B-A87F-541754EF755F}"/>
              </a:ext>
            </a:extLst>
          </p:cNvPr>
          <p:cNvSpPr>
            <a:spLocks noGrp="1"/>
          </p:cNvSpPr>
          <p:nvPr>
            <p:ph type="ctrTitle" hasCustomPrompt="1"/>
          </p:nvPr>
        </p:nvSpPr>
        <p:spPr>
          <a:xfrm>
            <a:off x="569995" y="507635"/>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3" name="Subtitle 2">
            <a:extLst>
              <a:ext uri="{FF2B5EF4-FFF2-40B4-BE49-F238E27FC236}">
                <a16:creationId xmlns:a16="http://schemas.microsoft.com/office/drawing/2014/main" id="{F53162C3-03BF-4C27-D679-AE79E5B3ECEA}"/>
              </a:ext>
            </a:extLst>
          </p:cNvPr>
          <p:cNvSpPr>
            <a:spLocks noGrp="1"/>
          </p:cNvSpPr>
          <p:nvPr>
            <p:ph type="subTitle" idx="1" hasCustomPrompt="1"/>
          </p:nvPr>
        </p:nvSpPr>
        <p:spPr>
          <a:xfrm>
            <a:off x="594709" y="1063097"/>
            <a:ext cx="11082431" cy="401819"/>
          </a:xfrm>
        </p:spPr>
        <p:txBody>
          <a:bodyPr/>
          <a:lstStyle>
            <a:lvl1pPr marL="0" indent="0" algn="l">
              <a:buNone/>
              <a:defRPr sz="1600" b="1" i="0">
                <a:solidFill>
                  <a:schemeClr val="tx2">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Sub heading 16pt</a:t>
            </a:r>
            <a:endParaRPr lang="en-US"/>
          </a:p>
        </p:txBody>
      </p:sp>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2002419" y="8260769"/>
            <a:ext cx="3657600" cy="486833"/>
          </a:xfrm>
          <a:prstGeom prst="rect">
            <a:avLst/>
          </a:prstGeom>
        </p:spPr>
        <p:txBody>
          <a:bodyPr vert="horz" lIns="91440" tIns="45720" rIns="91440" bIns="45720" rtlCol="0" anchor="ctr"/>
          <a:lstStyle>
            <a:defPPr>
              <a:defRPr lang="en-US"/>
            </a:defPPr>
            <a:lvl1pPr marL="0" algn="r" defTabSz="1219170" rtl="0" eaLnBrk="1" latinLnBrk="0" hangingPunct="1">
              <a:defRPr sz="1600" kern="1200">
                <a:solidFill>
                  <a:schemeClr val="tx1">
                    <a:tint val="82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3FE8A0A5-0893-3B4E-9EB9-FE67329D76D6}" type="slidenum">
              <a:rPr lang="en-US" smtClean="0"/>
              <a:pPr/>
              <a:t>‹#›</a:t>
            </a:fld>
            <a:endParaRPr lang="en-US"/>
          </a:p>
        </p:txBody>
      </p:sp>
      <p:sp>
        <p:nvSpPr>
          <p:cNvPr id="5" name="Slide Number Placeholder 3">
            <a:extLst>
              <a:ext uri="{FF2B5EF4-FFF2-40B4-BE49-F238E27FC236}">
                <a16:creationId xmlns:a16="http://schemas.microsoft.com/office/drawing/2014/main" id="{2F26B565-BF88-F453-65BA-A9275A67AFC4}"/>
              </a:ext>
            </a:extLst>
          </p:cNvPr>
          <p:cNvSpPr txBox="1">
            <a:spLocks/>
          </p:cNvSpPr>
          <p:nvPr userDrawn="1"/>
        </p:nvSpPr>
        <p:spPr>
          <a:xfrm>
            <a:off x="10874644" y="6195576"/>
            <a:ext cx="69472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8A0A5-0893-3B4E-9EB9-FE67329D76D6}" type="slidenum">
              <a:rPr lang="en-US" smtClean="0"/>
              <a:pPr/>
              <a:t>‹#›</a:t>
            </a:fld>
            <a:endParaRPr lang="en-US"/>
          </a:p>
        </p:txBody>
      </p:sp>
    </p:spTree>
    <p:extLst>
      <p:ext uri="{BB962C8B-B14F-4D97-AF65-F5344CB8AC3E}">
        <p14:creationId xmlns:p14="http://schemas.microsoft.com/office/powerpoint/2010/main" val="398690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ontent-dot poin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0874644" y="6195576"/>
            <a:ext cx="694723"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
        <p:nvSpPr>
          <p:cNvPr id="5" name="Title 1">
            <a:extLst>
              <a:ext uri="{FF2B5EF4-FFF2-40B4-BE49-F238E27FC236}">
                <a16:creationId xmlns:a16="http://schemas.microsoft.com/office/drawing/2014/main" id="{27FD828C-2E61-3162-0D2D-F3CC5EE074F6}"/>
              </a:ext>
            </a:extLst>
          </p:cNvPr>
          <p:cNvSpPr>
            <a:spLocks noGrp="1"/>
          </p:cNvSpPr>
          <p:nvPr>
            <p:ph type="ctrTitle" hasCustomPrompt="1"/>
          </p:nvPr>
        </p:nvSpPr>
        <p:spPr>
          <a:xfrm>
            <a:off x="868233" y="2199758"/>
            <a:ext cx="5168654" cy="1574193"/>
          </a:xfrm>
        </p:spPr>
        <p:txBody>
          <a:bodyPr anchor="t" anchorCtr="0"/>
          <a:lstStyle>
            <a:lvl1pPr algn="l">
              <a:defRPr sz="3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Presentation heading </a:t>
            </a:r>
            <a:br>
              <a:rPr lang="en-GB"/>
            </a:br>
            <a:r>
              <a:rPr lang="en-GB"/>
              <a:t>over a maximum of </a:t>
            </a:r>
            <a:br>
              <a:rPr lang="en-GB"/>
            </a:br>
            <a:r>
              <a:rPr lang="en-GB"/>
              <a:t>three lines</a:t>
            </a:r>
            <a:endParaRPr lang="en-US"/>
          </a:p>
        </p:txBody>
      </p:sp>
      <p:sp>
        <p:nvSpPr>
          <p:cNvPr id="6" name="Subtitle 2">
            <a:extLst>
              <a:ext uri="{FF2B5EF4-FFF2-40B4-BE49-F238E27FC236}">
                <a16:creationId xmlns:a16="http://schemas.microsoft.com/office/drawing/2014/main" id="{C19E8665-F92E-F0D4-E6FB-6EB6CEC142E2}"/>
              </a:ext>
            </a:extLst>
          </p:cNvPr>
          <p:cNvSpPr>
            <a:spLocks noGrp="1"/>
          </p:cNvSpPr>
          <p:nvPr>
            <p:ph type="subTitle" idx="1" hasCustomPrompt="1"/>
          </p:nvPr>
        </p:nvSpPr>
        <p:spPr>
          <a:xfrm>
            <a:off x="868232" y="4255739"/>
            <a:ext cx="6136059" cy="356242"/>
          </a:xfrm>
        </p:spPr>
        <p:txBody>
          <a:bodyPr anchor="ctr" anchorCtr="0"/>
          <a:lstStyle>
            <a:lvl1pPr marL="0" indent="0" algn="l">
              <a:buNone/>
              <a:defRPr sz="22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Event name and date</a:t>
            </a:r>
            <a:endParaRPr lang="en-US"/>
          </a:p>
        </p:txBody>
      </p:sp>
      <p:sp>
        <p:nvSpPr>
          <p:cNvPr id="7" name="Text Placeholder 22">
            <a:extLst>
              <a:ext uri="{FF2B5EF4-FFF2-40B4-BE49-F238E27FC236}">
                <a16:creationId xmlns:a16="http://schemas.microsoft.com/office/drawing/2014/main" id="{AE445F9D-282B-7082-2AA8-15A409CD0FAD}"/>
              </a:ext>
            </a:extLst>
          </p:cNvPr>
          <p:cNvSpPr>
            <a:spLocks noGrp="1"/>
          </p:cNvSpPr>
          <p:nvPr>
            <p:ph type="body" sz="quarter" idx="10" hasCustomPrompt="1"/>
          </p:nvPr>
        </p:nvSpPr>
        <p:spPr>
          <a:xfrm>
            <a:off x="868233" y="4772748"/>
            <a:ext cx="3381808" cy="516174"/>
          </a:xfrm>
        </p:spPr>
        <p:txBody>
          <a:bodyPr/>
          <a:lstStyle>
            <a:lvl1pPr marL="0" indent="0">
              <a:buNone/>
              <a:defRPr>
                <a:solidFill>
                  <a:schemeClr val="bg1"/>
                </a:solidFill>
              </a:defRPr>
            </a:lvl1pPr>
            <a:lvl2pPr marL="239400" indent="0">
              <a:buNone/>
              <a:defRPr/>
            </a:lvl2pPr>
            <a:lvl3pPr marL="491400" indent="0">
              <a:buNone/>
              <a:defRPr/>
            </a:lvl3pPr>
            <a:lvl4pPr marL="1371600" indent="0">
              <a:buNone/>
              <a:defRPr/>
            </a:lvl4pPr>
            <a:lvl5pPr marL="1828800" indent="0">
              <a:buNone/>
              <a:defRPr/>
            </a:lvl5pPr>
          </a:lstStyle>
          <a:p>
            <a:pPr lvl="0"/>
            <a:r>
              <a:rPr lang="en-GB"/>
              <a:t>Name(s)</a:t>
            </a:r>
            <a:endParaRPr lang="en-US"/>
          </a:p>
        </p:txBody>
      </p:sp>
    </p:spTree>
    <p:extLst>
      <p:ext uri="{BB962C8B-B14F-4D97-AF65-F5344CB8AC3E}">
        <p14:creationId xmlns:p14="http://schemas.microsoft.com/office/powerpoint/2010/main" val="675596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6852-609D-571E-AEC6-D508DE7D6F2A}"/>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9C04AA-A302-3D50-4BB1-3DC898856080}"/>
              </a:ext>
            </a:extLst>
          </p:cNvPr>
          <p:cNvSpPr>
            <a:spLocks noGrp="1"/>
          </p:cNvSpPr>
          <p:nvPr>
            <p:ph type="sldNum" sz="quarter" idx="10"/>
          </p:nvPr>
        </p:nvSpPr>
        <p:spPr/>
        <p:txBody>
          <a:bodyPr/>
          <a:lstStyle/>
          <a:p>
            <a:fld id="{3FE8A0A5-0893-3B4E-9EB9-FE67329D76D6}" type="slidenum">
              <a:rPr lang="en-US" smtClean="0"/>
              <a:t>‹#›</a:t>
            </a:fld>
            <a:endParaRPr lang="en-US"/>
          </a:p>
        </p:txBody>
      </p:sp>
      <p:pic>
        <p:nvPicPr>
          <p:cNvPr id="5" name="Picture 4" descr="A blue handprints in a circle&#10;&#10;AI-generated content may be incorrect.">
            <a:extLst>
              <a:ext uri="{FF2B5EF4-FFF2-40B4-BE49-F238E27FC236}">
                <a16:creationId xmlns:a16="http://schemas.microsoft.com/office/drawing/2014/main" id="{3CC7AFBB-4F77-1455-C157-440BA8BB86B7}"/>
              </a:ext>
            </a:extLst>
          </p:cNvPr>
          <p:cNvPicPr>
            <a:picLocks noChangeAspect="1"/>
          </p:cNvPicPr>
          <p:nvPr userDrawn="1"/>
        </p:nvPicPr>
        <p:blipFill>
          <a:blip r:embed="rId2">
            <a:extLst>
              <a:ext uri="{28A0092B-C50C-407E-A947-70E740481C1C}">
                <a14:useLocalDpi xmlns:a14="http://schemas.microsoft.com/office/drawing/2010/main" val="0"/>
              </a:ext>
            </a:extLst>
          </a:blip>
          <a:srcRect l="11821" t="10617" r="15718" b="10194"/>
          <a:stretch/>
        </p:blipFill>
        <p:spPr>
          <a:xfrm>
            <a:off x="846947" y="1585731"/>
            <a:ext cx="3634195" cy="3418279"/>
          </a:xfrm>
          <a:prstGeom prst="rect">
            <a:avLst/>
          </a:prstGeom>
        </p:spPr>
      </p:pic>
      <p:sp>
        <p:nvSpPr>
          <p:cNvPr id="6" name="TextBox 5">
            <a:extLst>
              <a:ext uri="{FF2B5EF4-FFF2-40B4-BE49-F238E27FC236}">
                <a16:creationId xmlns:a16="http://schemas.microsoft.com/office/drawing/2014/main" id="{8740AD85-746F-2D45-EB45-A93BFF52B62F}"/>
              </a:ext>
            </a:extLst>
          </p:cNvPr>
          <p:cNvSpPr txBox="1"/>
          <p:nvPr userDrawn="1"/>
        </p:nvSpPr>
        <p:spPr>
          <a:xfrm>
            <a:off x="4703530" y="2323329"/>
            <a:ext cx="5723630" cy="2211341"/>
          </a:xfrm>
          <a:prstGeom prst="rect">
            <a:avLst/>
          </a:prstGeom>
          <a:noFill/>
        </p:spPr>
        <p:txBody>
          <a:bodyPr wrap="square" rtlCol="0">
            <a:noAutofit/>
          </a:bodyPr>
          <a:lstStyle/>
          <a:p>
            <a:pPr algn="l">
              <a:lnSpc>
                <a:spcPts val="2620"/>
              </a:lnSpc>
              <a:spcAft>
                <a:spcPts val="450"/>
              </a:spcAft>
            </a:pPr>
            <a:r>
              <a:rPr lang="en-AU" sz="2000" b="1">
                <a:solidFill>
                  <a:schemeClr val="accent5"/>
                </a:solidFill>
                <a:effectLst/>
                <a:latin typeface="Open Sans Semibold" panose="020B0606030504020204" pitchFamily="34" charset="0"/>
                <a:ea typeface="Open Sans Semibold" panose="020B0606030504020204" pitchFamily="34" charset="0"/>
                <a:cs typeface="Open Sans Semibold" panose="020B0606030504020204" pitchFamily="34" charset="0"/>
              </a:rPr>
              <a:t>The Productivity Commission acknowledges the Traditional Owners of Country throughout Australia and their continuing connection to land, waters and community. We pay our respects to their Cultures, Country and Elders past and present. </a:t>
            </a:r>
            <a:endParaRPr lang="en-US" sz="2000" b="1">
              <a:solidFill>
                <a:schemeClr val="accent5"/>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3376332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dot point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662E684-9380-30DA-B062-1CE485D1CC82}"/>
              </a:ext>
            </a:extLst>
          </p:cNvPr>
          <p:cNvSpPr>
            <a:spLocks noGrp="1"/>
          </p:cNvSpPr>
          <p:nvPr>
            <p:ph type="body" sz="quarter" idx="10"/>
          </p:nvPr>
        </p:nvSpPr>
        <p:spPr>
          <a:xfrm>
            <a:off x="569913" y="1761068"/>
            <a:ext cx="11082430" cy="2827866"/>
          </a:xfrm>
        </p:spPr>
        <p:txBody>
          <a:body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CA52120A-8477-DF9B-A87F-541754EF755F}"/>
              </a:ext>
            </a:extLst>
          </p:cNvPr>
          <p:cNvSpPr>
            <a:spLocks noGrp="1"/>
          </p:cNvSpPr>
          <p:nvPr>
            <p:ph type="ctrTitle" hasCustomPrompt="1"/>
          </p:nvPr>
        </p:nvSpPr>
        <p:spPr>
          <a:xfrm>
            <a:off x="569994" y="507634"/>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3" name="Subtitle 2">
            <a:extLst>
              <a:ext uri="{FF2B5EF4-FFF2-40B4-BE49-F238E27FC236}">
                <a16:creationId xmlns:a16="http://schemas.microsoft.com/office/drawing/2014/main" id="{F53162C3-03BF-4C27-D679-AE79E5B3ECEA}"/>
              </a:ext>
            </a:extLst>
          </p:cNvPr>
          <p:cNvSpPr>
            <a:spLocks noGrp="1"/>
          </p:cNvSpPr>
          <p:nvPr>
            <p:ph type="subTitle" idx="1" hasCustomPrompt="1"/>
          </p:nvPr>
        </p:nvSpPr>
        <p:spPr>
          <a:xfrm>
            <a:off x="609750" y="1063096"/>
            <a:ext cx="11082430" cy="401819"/>
          </a:xfrm>
        </p:spPr>
        <p:txBody>
          <a:bodyPr/>
          <a:lstStyle>
            <a:lvl1pPr marL="0" indent="0" algn="l">
              <a:buNone/>
              <a:defRPr sz="16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heading 16pt</a:t>
            </a:r>
            <a:endParaRPr lang="en-US"/>
          </a:p>
        </p:txBody>
      </p:sp>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0874644" y="6195576"/>
            <a:ext cx="694723"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Tree>
    <p:extLst>
      <p:ext uri="{BB962C8B-B14F-4D97-AF65-F5344CB8AC3E}">
        <p14:creationId xmlns:p14="http://schemas.microsoft.com/office/powerpoint/2010/main" val="3326963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dot points-blue">
    <p:bg>
      <p:bgPr>
        <a:solidFill>
          <a:srgbClr val="E1EEF4">
            <a:alpha val="65661"/>
          </a:srgbClr>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662E684-9380-30DA-B062-1CE485D1CC82}"/>
              </a:ext>
            </a:extLst>
          </p:cNvPr>
          <p:cNvSpPr>
            <a:spLocks noGrp="1"/>
          </p:cNvSpPr>
          <p:nvPr>
            <p:ph type="body" sz="quarter" idx="10"/>
          </p:nvPr>
        </p:nvSpPr>
        <p:spPr>
          <a:xfrm>
            <a:off x="569913" y="1761068"/>
            <a:ext cx="11082430" cy="2827866"/>
          </a:xfrm>
        </p:spPr>
        <p:txBody>
          <a:body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CA52120A-8477-DF9B-A87F-541754EF755F}"/>
              </a:ext>
            </a:extLst>
          </p:cNvPr>
          <p:cNvSpPr>
            <a:spLocks noGrp="1"/>
          </p:cNvSpPr>
          <p:nvPr>
            <p:ph type="ctrTitle" hasCustomPrompt="1"/>
          </p:nvPr>
        </p:nvSpPr>
        <p:spPr>
          <a:xfrm>
            <a:off x="569994" y="507634"/>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3" name="Subtitle 2">
            <a:extLst>
              <a:ext uri="{FF2B5EF4-FFF2-40B4-BE49-F238E27FC236}">
                <a16:creationId xmlns:a16="http://schemas.microsoft.com/office/drawing/2014/main" id="{F53162C3-03BF-4C27-D679-AE79E5B3ECEA}"/>
              </a:ext>
            </a:extLst>
          </p:cNvPr>
          <p:cNvSpPr>
            <a:spLocks noGrp="1"/>
          </p:cNvSpPr>
          <p:nvPr>
            <p:ph type="subTitle" idx="1" hasCustomPrompt="1"/>
          </p:nvPr>
        </p:nvSpPr>
        <p:spPr>
          <a:xfrm>
            <a:off x="609750" y="1063096"/>
            <a:ext cx="11082430" cy="401819"/>
          </a:xfrm>
        </p:spPr>
        <p:txBody>
          <a:bodyPr/>
          <a:lstStyle>
            <a:lvl1pPr marL="0" indent="0" algn="l">
              <a:buNone/>
              <a:defRPr sz="16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heading 16pt</a:t>
            </a:r>
            <a:endParaRPr lang="en-US"/>
          </a:p>
        </p:txBody>
      </p:sp>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0874644" y="6195576"/>
            <a:ext cx="694723"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Tree>
    <p:extLst>
      <p:ext uri="{BB962C8B-B14F-4D97-AF65-F5344CB8AC3E}">
        <p14:creationId xmlns:p14="http://schemas.microsoft.com/office/powerpoint/2010/main" val="3301855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t - chart">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CCD4E85-BF81-868F-ACE7-9134FC56920A}"/>
              </a:ext>
            </a:extLst>
          </p:cNvPr>
          <p:cNvSpPr>
            <a:spLocks noGrp="1"/>
          </p:cNvSpPr>
          <p:nvPr>
            <p:ph sz="half" idx="13" hasCustomPrompt="1"/>
          </p:nvPr>
        </p:nvSpPr>
        <p:spPr>
          <a:xfrm>
            <a:off x="569994" y="6182442"/>
            <a:ext cx="10098006" cy="391391"/>
          </a:xfrm>
        </p:spPr>
        <p:txBody>
          <a:bodyPr/>
          <a:lstStyle>
            <a:lvl1pPr marL="0" indent="0">
              <a:lnSpc>
                <a:spcPct val="110000"/>
              </a:lnSpc>
              <a:spcBef>
                <a:spcPts val="0"/>
              </a:spcBef>
              <a:spcAft>
                <a:spcPts val="1400"/>
              </a:spcAft>
              <a:buFontTx/>
              <a:buNone/>
              <a:defRPr sz="1000"/>
            </a:lvl1pPr>
            <a:lvl3pPr marL="684000">
              <a:defRPr/>
            </a:lvl3pPr>
          </a:lstStyle>
          <a:p>
            <a:pPr lvl="0"/>
            <a:r>
              <a:rPr lang="en-GB"/>
              <a:t>Source: </a:t>
            </a:r>
          </a:p>
        </p:txBody>
      </p:sp>
      <p:sp>
        <p:nvSpPr>
          <p:cNvPr id="2" name="Title 1">
            <a:extLst>
              <a:ext uri="{FF2B5EF4-FFF2-40B4-BE49-F238E27FC236}">
                <a16:creationId xmlns:a16="http://schemas.microsoft.com/office/drawing/2014/main" id="{6BB5A223-D667-921A-AFE7-B4FEAE6DC344}"/>
              </a:ext>
            </a:extLst>
          </p:cNvPr>
          <p:cNvSpPr>
            <a:spLocks noGrp="1"/>
          </p:cNvSpPr>
          <p:nvPr>
            <p:ph type="ctrTitle" hasCustomPrompt="1"/>
          </p:nvPr>
        </p:nvSpPr>
        <p:spPr>
          <a:xfrm>
            <a:off x="569994" y="507634"/>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3" name="Subtitle 2">
            <a:extLst>
              <a:ext uri="{FF2B5EF4-FFF2-40B4-BE49-F238E27FC236}">
                <a16:creationId xmlns:a16="http://schemas.microsoft.com/office/drawing/2014/main" id="{49870423-FE71-560C-FB7A-EB90F5F2E533}"/>
              </a:ext>
            </a:extLst>
          </p:cNvPr>
          <p:cNvSpPr>
            <a:spLocks noGrp="1"/>
          </p:cNvSpPr>
          <p:nvPr>
            <p:ph type="subTitle" idx="1" hasCustomPrompt="1"/>
          </p:nvPr>
        </p:nvSpPr>
        <p:spPr>
          <a:xfrm>
            <a:off x="609750" y="1063096"/>
            <a:ext cx="11082430" cy="401819"/>
          </a:xfrm>
        </p:spPr>
        <p:txBody>
          <a:bodyPr/>
          <a:lstStyle>
            <a:lvl1pPr marL="0" indent="0" algn="l">
              <a:buNone/>
              <a:defRPr lang="en-US" sz="1600" b="1" i="0" kern="1200"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heading 16pt</a:t>
            </a:r>
            <a:endParaRPr lang="en-US"/>
          </a:p>
        </p:txBody>
      </p:sp>
      <p:sp>
        <p:nvSpPr>
          <p:cNvPr id="4" name="Slide Number Placeholder 3">
            <a:extLst>
              <a:ext uri="{FF2B5EF4-FFF2-40B4-BE49-F238E27FC236}">
                <a16:creationId xmlns:a16="http://schemas.microsoft.com/office/drawing/2014/main" id="{1129505B-6183-8BDB-161A-AF708237FAE5}"/>
              </a:ext>
            </a:extLst>
          </p:cNvPr>
          <p:cNvSpPr>
            <a:spLocks noGrp="1"/>
          </p:cNvSpPr>
          <p:nvPr>
            <p:ph type="sldNum" sz="quarter" idx="4"/>
          </p:nvPr>
        </p:nvSpPr>
        <p:spPr>
          <a:xfrm>
            <a:off x="10745492" y="6195576"/>
            <a:ext cx="829041"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Tree>
    <p:extLst>
      <p:ext uri="{BB962C8B-B14F-4D97-AF65-F5344CB8AC3E}">
        <p14:creationId xmlns:p14="http://schemas.microsoft.com/office/powerpoint/2010/main" val="3748995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dot poin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0874644" y="6195576"/>
            <a:ext cx="694723"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
        <p:nvSpPr>
          <p:cNvPr id="8" name="Title 1">
            <a:extLst>
              <a:ext uri="{FF2B5EF4-FFF2-40B4-BE49-F238E27FC236}">
                <a16:creationId xmlns:a16="http://schemas.microsoft.com/office/drawing/2014/main" id="{7C734C37-1751-55C9-841B-5497E1979BB6}"/>
              </a:ext>
            </a:extLst>
          </p:cNvPr>
          <p:cNvSpPr>
            <a:spLocks noGrp="1"/>
          </p:cNvSpPr>
          <p:nvPr>
            <p:ph type="ctrTitle" hasCustomPrompt="1"/>
          </p:nvPr>
        </p:nvSpPr>
        <p:spPr>
          <a:xfrm>
            <a:off x="569994" y="507634"/>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9" name="Subtitle 2">
            <a:extLst>
              <a:ext uri="{FF2B5EF4-FFF2-40B4-BE49-F238E27FC236}">
                <a16:creationId xmlns:a16="http://schemas.microsoft.com/office/drawing/2014/main" id="{212448FA-3851-53B4-B6B5-78E8CED4BC97}"/>
              </a:ext>
            </a:extLst>
          </p:cNvPr>
          <p:cNvSpPr>
            <a:spLocks noGrp="1"/>
          </p:cNvSpPr>
          <p:nvPr>
            <p:ph type="subTitle" idx="1" hasCustomPrompt="1"/>
          </p:nvPr>
        </p:nvSpPr>
        <p:spPr>
          <a:xfrm>
            <a:off x="609750" y="1063096"/>
            <a:ext cx="11082430" cy="401819"/>
          </a:xfrm>
        </p:spPr>
        <p:txBody>
          <a:bodyPr/>
          <a:lstStyle>
            <a:lvl1pPr marL="0" indent="0" algn="l">
              <a:buNone/>
              <a:defRPr sz="16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heading 16pt</a:t>
            </a:r>
            <a:endParaRPr lang="en-US"/>
          </a:p>
        </p:txBody>
      </p:sp>
    </p:spTree>
    <p:extLst>
      <p:ext uri="{BB962C8B-B14F-4D97-AF65-F5344CB8AC3E}">
        <p14:creationId xmlns:p14="http://schemas.microsoft.com/office/powerpoint/2010/main" val="3514394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09FFB5D-F312-9741-BCE7-A85E5CAB45BD}"/>
              </a:ext>
            </a:extLst>
          </p:cNvPr>
          <p:cNvPicPr>
            <a:picLocks noChangeAspect="1"/>
          </p:cNvPicPr>
          <p:nvPr userDrawn="1"/>
        </p:nvPicPr>
        <p:blipFill>
          <a:blip r:embed="rId2"/>
          <a:srcRect l="20394" r="20394"/>
          <a:stretch/>
        </p:blipFill>
        <p:spPr>
          <a:xfrm>
            <a:off x="6040095" y="-17628"/>
            <a:ext cx="6151905" cy="6872311"/>
          </a:xfrm>
          <a:prstGeom prst="rect">
            <a:avLst/>
          </a:prstGeom>
        </p:spPr>
      </p:pic>
      <p:grpSp>
        <p:nvGrpSpPr>
          <p:cNvPr id="13" name="Group 12">
            <a:extLst>
              <a:ext uri="{FF2B5EF4-FFF2-40B4-BE49-F238E27FC236}">
                <a16:creationId xmlns:a16="http://schemas.microsoft.com/office/drawing/2014/main" id="{AE4204FB-39E7-C6FF-BF91-50F048E70A39}"/>
              </a:ext>
            </a:extLst>
          </p:cNvPr>
          <p:cNvGrpSpPr/>
          <p:nvPr userDrawn="1"/>
        </p:nvGrpSpPr>
        <p:grpSpPr>
          <a:xfrm>
            <a:off x="-144073" y="-17628"/>
            <a:ext cx="7875457" cy="6875627"/>
            <a:chOff x="-16302" y="254267"/>
            <a:chExt cx="4633329" cy="4045104"/>
          </a:xfrm>
        </p:grpSpPr>
        <p:sp>
          <p:nvSpPr>
            <p:cNvPr id="11" name="Freeform 10">
              <a:extLst>
                <a:ext uri="{FF2B5EF4-FFF2-40B4-BE49-F238E27FC236}">
                  <a16:creationId xmlns:a16="http://schemas.microsoft.com/office/drawing/2014/main" id="{D9B33213-BC08-BA61-1089-4414D7F15E44}"/>
                </a:ext>
              </a:extLst>
            </p:cNvPr>
            <p:cNvSpPr/>
            <p:nvPr/>
          </p:nvSpPr>
          <p:spPr>
            <a:xfrm>
              <a:off x="1744337" y="254267"/>
              <a:ext cx="2872690" cy="4045104"/>
            </a:xfrm>
            <a:custGeom>
              <a:avLst/>
              <a:gdLst>
                <a:gd name="connsiteX0" fmla="*/ 2049222 w 2887571"/>
                <a:gd name="connsiteY0" fmla="*/ 0 h 4066058"/>
                <a:gd name="connsiteX1" fmla="*/ 0 w 2887571"/>
                <a:gd name="connsiteY1" fmla="*/ 0 h 4066058"/>
                <a:gd name="connsiteX2" fmla="*/ 846080 w 2887571"/>
                <a:gd name="connsiteY2" fmla="*/ 4066059 h 4066058"/>
                <a:gd name="connsiteX3" fmla="*/ 846080 w 2887571"/>
                <a:gd name="connsiteY3" fmla="*/ 4066059 h 4066058"/>
                <a:gd name="connsiteX4" fmla="*/ 2887571 w 2887571"/>
                <a:gd name="connsiteY4" fmla="*/ 4066059 h 4066058"/>
                <a:gd name="connsiteX5" fmla="*/ 2049222 w 2887571"/>
                <a:gd name="connsiteY5" fmla="*/ 0 h 406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7571" h="4066058">
                  <a:moveTo>
                    <a:pt x="2049222" y="0"/>
                  </a:moveTo>
                  <a:lnTo>
                    <a:pt x="0" y="0"/>
                  </a:lnTo>
                  <a:lnTo>
                    <a:pt x="846080" y="4066059"/>
                  </a:lnTo>
                  <a:lnTo>
                    <a:pt x="846080" y="4066059"/>
                  </a:lnTo>
                  <a:lnTo>
                    <a:pt x="2887571" y="4066059"/>
                  </a:lnTo>
                  <a:lnTo>
                    <a:pt x="2049222" y="0"/>
                  </a:lnTo>
                  <a:close/>
                </a:path>
              </a:pathLst>
            </a:custGeom>
            <a:solidFill>
              <a:schemeClr val="accent1"/>
            </a:solidFill>
            <a:ln w="371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32A56B3-B509-481D-B3E1-F4009EBC01FC}"/>
                </a:ext>
              </a:extLst>
            </p:cNvPr>
            <p:cNvSpPr/>
            <p:nvPr/>
          </p:nvSpPr>
          <p:spPr>
            <a:xfrm>
              <a:off x="-16302" y="254267"/>
              <a:ext cx="4392587" cy="4045104"/>
            </a:xfrm>
            <a:custGeom>
              <a:avLst/>
              <a:gdLst>
                <a:gd name="connsiteX0" fmla="*/ 4553006 w 5387005"/>
                <a:gd name="connsiteY0" fmla="*/ 0 h 4045104"/>
                <a:gd name="connsiteX1" fmla="*/ 0 w 5387005"/>
                <a:gd name="connsiteY1" fmla="*/ 0 h 4045104"/>
                <a:gd name="connsiteX2" fmla="*/ 0 w 5387005"/>
                <a:gd name="connsiteY2" fmla="*/ 4045104 h 4045104"/>
                <a:gd name="connsiteX3" fmla="*/ 3356034 w 5387005"/>
                <a:gd name="connsiteY3" fmla="*/ 4045104 h 4045104"/>
                <a:gd name="connsiteX4" fmla="*/ 5387006 w 5387005"/>
                <a:gd name="connsiteY4" fmla="*/ 4045104 h 4045104"/>
                <a:gd name="connsiteX5" fmla="*/ 4553006 w 5387005"/>
                <a:gd name="connsiteY5" fmla="*/ 0 h 4045104"/>
                <a:gd name="connsiteX0" fmla="*/ 4553006 w 5387006"/>
                <a:gd name="connsiteY0" fmla="*/ 0 h 4045104"/>
                <a:gd name="connsiteX1" fmla="*/ 994420 w 5387006"/>
                <a:gd name="connsiteY1" fmla="*/ 0 h 4045104"/>
                <a:gd name="connsiteX2" fmla="*/ 0 w 5387006"/>
                <a:gd name="connsiteY2" fmla="*/ 4045104 h 4045104"/>
                <a:gd name="connsiteX3" fmla="*/ 3356034 w 5387006"/>
                <a:gd name="connsiteY3" fmla="*/ 4045104 h 4045104"/>
                <a:gd name="connsiteX4" fmla="*/ 5387006 w 5387006"/>
                <a:gd name="connsiteY4" fmla="*/ 4045104 h 4045104"/>
                <a:gd name="connsiteX5" fmla="*/ 4553006 w 5387006"/>
                <a:gd name="connsiteY5" fmla="*/ 0 h 4045104"/>
                <a:gd name="connsiteX0" fmla="*/ 3558587 w 4392587"/>
                <a:gd name="connsiteY0" fmla="*/ 0 h 4045104"/>
                <a:gd name="connsiteX1" fmla="*/ 1 w 4392587"/>
                <a:gd name="connsiteY1" fmla="*/ 0 h 4045104"/>
                <a:gd name="connsiteX2" fmla="*/ 0 w 4392587"/>
                <a:gd name="connsiteY2" fmla="*/ 4045104 h 4045104"/>
                <a:gd name="connsiteX3" fmla="*/ 2361615 w 4392587"/>
                <a:gd name="connsiteY3" fmla="*/ 4045104 h 4045104"/>
                <a:gd name="connsiteX4" fmla="*/ 4392587 w 4392587"/>
                <a:gd name="connsiteY4" fmla="*/ 4045104 h 4045104"/>
                <a:gd name="connsiteX5" fmla="*/ 3558587 w 4392587"/>
                <a:gd name="connsiteY5" fmla="*/ 0 h 404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2587" h="4045104">
                  <a:moveTo>
                    <a:pt x="3558587" y="0"/>
                  </a:moveTo>
                  <a:lnTo>
                    <a:pt x="1" y="0"/>
                  </a:lnTo>
                  <a:cubicBezTo>
                    <a:pt x="1" y="1348368"/>
                    <a:pt x="0" y="2696736"/>
                    <a:pt x="0" y="4045104"/>
                  </a:cubicBezTo>
                  <a:lnTo>
                    <a:pt x="2361615" y="4045104"/>
                  </a:lnTo>
                  <a:lnTo>
                    <a:pt x="4392587" y="4045104"/>
                  </a:lnTo>
                  <a:lnTo>
                    <a:pt x="3558587" y="0"/>
                  </a:lnTo>
                  <a:close/>
                </a:path>
              </a:pathLst>
            </a:custGeom>
            <a:solidFill>
              <a:schemeClr val="tx2">
                <a:lumMod val="20000"/>
                <a:lumOff val="80000"/>
              </a:schemeClr>
            </a:solidFill>
            <a:ln w="3717"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EB44873-5FC6-787A-890E-60B3EC727A4D}"/>
              </a:ext>
            </a:extLst>
          </p:cNvPr>
          <p:cNvSpPr>
            <a:spLocks noGrp="1"/>
          </p:cNvSpPr>
          <p:nvPr>
            <p:ph type="ctrTitle" hasCustomPrompt="1"/>
          </p:nvPr>
        </p:nvSpPr>
        <p:spPr>
          <a:xfrm>
            <a:off x="825745" y="2633088"/>
            <a:ext cx="4051055" cy="1574193"/>
          </a:xfrm>
        </p:spPr>
        <p:txBody>
          <a:bodyPr anchor="t" anchorCtr="0"/>
          <a:lstStyle>
            <a:lvl1pPr algn="l">
              <a:defRPr sz="3600" b="1" i="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Chapter / section slide master</a:t>
            </a:r>
            <a:endParaRPr lang="en-US"/>
          </a:p>
        </p:txBody>
      </p:sp>
    </p:spTree>
    <p:extLst>
      <p:ext uri="{BB962C8B-B14F-4D97-AF65-F5344CB8AC3E}">
        <p14:creationId xmlns:p14="http://schemas.microsoft.com/office/powerpoint/2010/main" val="31254545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61" name="Rectangle 260">
            <a:extLst>
              <a:ext uri="{FF2B5EF4-FFF2-40B4-BE49-F238E27FC236}">
                <a16:creationId xmlns:a16="http://schemas.microsoft.com/office/drawing/2014/main" id="{20FF750E-CDE5-9350-071A-93986371B07C}"/>
              </a:ext>
            </a:extLst>
          </p:cNvPr>
          <p:cNvSpPr/>
          <p:nvPr userDrawn="1"/>
        </p:nvSpPr>
        <p:spPr>
          <a:xfrm>
            <a:off x="0" y="-17628"/>
            <a:ext cx="12232672" cy="687562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lumMod val="95000"/>
                </a:schemeClr>
              </a:solidFill>
            </a:endParaRPr>
          </a:p>
        </p:txBody>
      </p:sp>
      <p:grpSp>
        <p:nvGrpSpPr>
          <p:cNvPr id="9" name="Group 8">
            <a:extLst>
              <a:ext uri="{FF2B5EF4-FFF2-40B4-BE49-F238E27FC236}">
                <a16:creationId xmlns:a16="http://schemas.microsoft.com/office/drawing/2014/main" id="{9B9040B6-F234-9586-D8F4-D8DDBAC2C4C7}"/>
              </a:ext>
            </a:extLst>
          </p:cNvPr>
          <p:cNvGrpSpPr/>
          <p:nvPr userDrawn="1"/>
        </p:nvGrpSpPr>
        <p:grpSpPr>
          <a:xfrm>
            <a:off x="6590344" y="2633122"/>
            <a:ext cx="648216" cy="648185"/>
            <a:chOff x="5874571" y="2633122"/>
            <a:chExt cx="648216" cy="648185"/>
          </a:xfrm>
        </p:grpSpPr>
        <p:sp>
          <p:nvSpPr>
            <p:cNvPr id="179" name="Freeform 178">
              <a:extLst>
                <a:ext uri="{FF2B5EF4-FFF2-40B4-BE49-F238E27FC236}">
                  <a16:creationId xmlns:a16="http://schemas.microsoft.com/office/drawing/2014/main" id="{FD261F91-A8F0-294A-7D2B-66F3ACF800C8}"/>
                </a:ext>
              </a:extLst>
            </p:cNvPr>
            <p:cNvSpPr/>
            <p:nvPr/>
          </p:nvSpPr>
          <p:spPr>
            <a:xfrm>
              <a:off x="5874571" y="2633122"/>
              <a:ext cx="648216" cy="648185"/>
            </a:xfrm>
            <a:custGeom>
              <a:avLst/>
              <a:gdLst>
                <a:gd name="connsiteX0" fmla="*/ 590404 w 590403"/>
                <a:gd name="connsiteY0" fmla="*/ 295188 h 590375"/>
                <a:gd name="connsiteX1" fmla="*/ 295216 w 590403"/>
                <a:gd name="connsiteY1" fmla="*/ 590375 h 590375"/>
                <a:gd name="connsiteX2" fmla="*/ 0 w 590403"/>
                <a:gd name="connsiteY2" fmla="*/ 295188 h 590375"/>
                <a:gd name="connsiteX3" fmla="*/ 295216 w 590403"/>
                <a:gd name="connsiteY3" fmla="*/ 0 h 590375"/>
                <a:gd name="connsiteX4" fmla="*/ 590404 w 590403"/>
                <a:gd name="connsiteY4" fmla="*/ 295188 h 59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3" h="590375">
                  <a:moveTo>
                    <a:pt x="590404" y="295188"/>
                  </a:moveTo>
                  <a:cubicBezTo>
                    <a:pt x="590404" y="458223"/>
                    <a:pt x="458223" y="590375"/>
                    <a:pt x="295216" y="590375"/>
                  </a:cubicBezTo>
                  <a:cubicBezTo>
                    <a:pt x="132209" y="590375"/>
                    <a:pt x="0" y="458223"/>
                    <a:pt x="0" y="295188"/>
                  </a:cubicBezTo>
                  <a:cubicBezTo>
                    <a:pt x="0" y="132152"/>
                    <a:pt x="132152" y="0"/>
                    <a:pt x="295216" y="0"/>
                  </a:cubicBezTo>
                  <a:cubicBezTo>
                    <a:pt x="458280" y="0"/>
                    <a:pt x="590404" y="132152"/>
                    <a:pt x="590404" y="295188"/>
                  </a:cubicBezTo>
                </a:path>
              </a:pathLst>
            </a:custGeom>
            <a:solidFill>
              <a:srgbClr val="FFFFFF"/>
            </a:solidFill>
            <a:ln w="2853" cap="flat">
              <a:noFill/>
              <a:prstDash val="solid"/>
              <a:miter/>
            </a:ln>
          </p:spPr>
          <p:txBody>
            <a:bodyPr rtlCol="0" anchor="ctr"/>
            <a:lstStyle/>
            <a:p>
              <a:endParaRPr lang="en-US" sz="2400"/>
            </a:p>
          </p:txBody>
        </p:sp>
        <p:sp>
          <p:nvSpPr>
            <p:cNvPr id="182" name="Freeform 181">
              <a:extLst>
                <a:ext uri="{FF2B5EF4-FFF2-40B4-BE49-F238E27FC236}">
                  <a16:creationId xmlns:a16="http://schemas.microsoft.com/office/drawing/2014/main" id="{C3C5E82A-E4E5-DE68-30DE-792B80BCF45A}"/>
                </a:ext>
              </a:extLst>
            </p:cNvPr>
            <p:cNvSpPr/>
            <p:nvPr/>
          </p:nvSpPr>
          <p:spPr>
            <a:xfrm>
              <a:off x="6066232" y="2754797"/>
              <a:ext cx="222841" cy="429520"/>
            </a:xfrm>
            <a:custGeom>
              <a:avLst/>
              <a:gdLst>
                <a:gd name="connsiteX0" fmla="*/ 59825 w 202966"/>
                <a:gd name="connsiteY0" fmla="*/ 391212 h 391212"/>
                <a:gd name="connsiteX1" fmla="*/ 59626 w 202966"/>
                <a:gd name="connsiteY1" fmla="*/ 388101 h 391212"/>
                <a:gd name="connsiteX2" fmla="*/ 59626 w 202966"/>
                <a:gd name="connsiteY2" fmla="*/ 216446 h 391212"/>
                <a:gd name="connsiteX3" fmla="*/ 56743 w 202966"/>
                <a:gd name="connsiteY3" fmla="*/ 213449 h 391212"/>
                <a:gd name="connsiteX4" fmla="*/ 0 w 202966"/>
                <a:gd name="connsiteY4" fmla="*/ 213449 h 391212"/>
                <a:gd name="connsiteX5" fmla="*/ 0 w 202966"/>
                <a:gd name="connsiteY5" fmla="*/ 143377 h 391212"/>
                <a:gd name="connsiteX6" fmla="*/ 2968 w 202966"/>
                <a:gd name="connsiteY6" fmla="*/ 143377 h 391212"/>
                <a:gd name="connsiteX7" fmla="*/ 56914 w 202966"/>
                <a:gd name="connsiteY7" fmla="*/ 143434 h 391212"/>
                <a:gd name="connsiteX8" fmla="*/ 59683 w 202966"/>
                <a:gd name="connsiteY8" fmla="*/ 140665 h 391212"/>
                <a:gd name="connsiteX9" fmla="*/ 59740 w 202966"/>
                <a:gd name="connsiteY9" fmla="*/ 85407 h 391212"/>
                <a:gd name="connsiteX10" fmla="*/ 72869 w 202966"/>
                <a:gd name="connsiteY10" fmla="*/ 38454 h 391212"/>
                <a:gd name="connsiteX11" fmla="*/ 122305 w 202966"/>
                <a:gd name="connsiteY11" fmla="*/ 3204 h 391212"/>
                <a:gd name="connsiteX12" fmla="*/ 162864 w 202966"/>
                <a:gd name="connsiteY12" fmla="*/ 407 h 391212"/>
                <a:gd name="connsiteX13" fmla="*/ 176736 w 202966"/>
                <a:gd name="connsiteY13" fmla="*/ 921 h 391212"/>
                <a:gd name="connsiteX14" fmla="*/ 200655 w 202966"/>
                <a:gd name="connsiteY14" fmla="*/ 2633 h 391212"/>
                <a:gd name="connsiteX15" fmla="*/ 202966 w 202966"/>
                <a:gd name="connsiteY15" fmla="*/ 5402 h 391212"/>
                <a:gd name="connsiteX16" fmla="*/ 202938 w 202966"/>
                <a:gd name="connsiteY16" fmla="*/ 62944 h 391212"/>
                <a:gd name="connsiteX17" fmla="*/ 202938 w 202966"/>
                <a:gd name="connsiteY17" fmla="*/ 65570 h 391212"/>
                <a:gd name="connsiteX18" fmla="*/ 200255 w 202966"/>
                <a:gd name="connsiteY18" fmla="*/ 65570 h 391212"/>
                <a:gd name="connsiteX19" fmla="*/ 173739 w 202966"/>
                <a:gd name="connsiteY19" fmla="*/ 65598 h 391212"/>
                <a:gd name="connsiteX20" fmla="*/ 150591 w 202966"/>
                <a:gd name="connsiteY20" fmla="*/ 67653 h 391212"/>
                <a:gd name="connsiteX21" fmla="*/ 132923 w 202966"/>
                <a:gd name="connsiteY21" fmla="*/ 88689 h 391212"/>
                <a:gd name="connsiteX22" fmla="*/ 131981 w 202966"/>
                <a:gd name="connsiteY22" fmla="*/ 116490 h 391212"/>
                <a:gd name="connsiteX23" fmla="*/ 131895 w 202966"/>
                <a:gd name="connsiteY23" fmla="*/ 140722 h 391212"/>
                <a:gd name="connsiteX24" fmla="*/ 134521 w 202966"/>
                <a:gd name="connsiteY24" fmla="*/ 143434 h 391212"/>
                <a:gd name="connsiteX25" fmla="*/ 197886 w 202966"/>
                <a:gd name="connsiteY25" fmla="*/ 143377 h 391212"/>
                <a:gd name="connsiteX26" fmla="*/ 201168 w 202966"/>
                <a:gd name="connsiteY26" fmla="*/ 143377 h 391212"/>
                <a:gd name="connsiteX27" fmla="*/ 192120 w 202966"/>
                <a:gd name="connsiteY27" fmla="*/ 213449 h 391212"/>
                <a:gd name="connsiteX28" fmla="*/ 134864 w 202966"/>
                <a:gd name="connsiteY28" fmla="*/ 213449 h 391212"/>
                <a:gd name="connsiteX29" fmla="*/ 131981 w 202966"/>
                <a:gd name="connsiteY29" fmla="*/ 216446 h 391212"/>
                <a:gd name="connsiteX30" fmla="*/ 131952 w 202966"/>
                <a:gd name="connsiteY30" fmla="*/ 388101 h 391212"/>
                <a:gd name="connsiteX31" fmla="*/ 131781 w 202966"/>
                <a:gd name="connsiteY31" fmla="*/ 391212 h 391212"/>
                <a:gd name="connsiteX32" fmla="*/ 59854 w 202966"/>
                <a:gd name="connsiteY32" fmla="*/ 391212 h 3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2966" h="391212">
                  <a:moveTo>
                    <a:pt x="59825" y="391212"/>
                  </a:moveTo>
                  <a:cubicBezTo>
                    <a:pt x="59768" y="390185"/>
                    <a:pt x="59626" y="389129"/>
                    <a:pt x="59626" y="388101"/>
                  </a:cubicBezTo>
                  <a:lnTo>
                    <a:pt x="59626" y="216446"/>
                  </a:lnTo>
                  <a:cubicBezTo>
                    <a:pt x="59626" y="214448"/>
                    <a:pt x="58664" y="213449"/>
                    <a:pt x="56743" y="213449"/>
                  </a:cubicBezTo>
                  <a:lnTo>
                    <a:pt x="0" y="213449"/>
                  </a:lnTo>
                  <a:lnTo>
                    <a:pt x="0" y="143377"/>
                  </a:lnTo>
                  <a:lnTo>
                    <a:pt x="2968" y="143377"/>
                  </a:lnTo>
                  <a:cubicBezTo>
                    <a:pt x="20950" y="143377"/>
                    <a:pt x="38932" y="143348"/>
                    <a:pt x="56914" y="143434"/>
                  </a:cubicBezTo>
                  <a:cubicBezTo>
                    <a:pt x="59026" y="143434"/>
                    <a:pt x="59711" y="142892"/>
                    <a:pt x="59683" y="140665"/>
                  </a:cubicBezTo>
                  <a:cubicBezTo>
                    <a:pt x="59626" y="122227"/>
                    <a:pt x="59340" y="103817"/>
                    <a:pt x="59740" y="85407"/>
                  </a:cubicBezTo>
                  <a:cubicBezTo>
                    <a:pt x="60111" y="68738"/>
                    <a:pt x="64107" y="52840"/>
                    <a:pt x="72869" y="38454"/>
                  </a:cubicBezTo>
                  <a:cubicBezTo>
                    <a:pt x="84258" y="19644"/>
                    <a:pt x="101212" y="8427"/>
                    <a:pt x="122305" y="3204"/>
                  </a:cubicBezTo>
                  <a:cubicBezTo>
                    <a:pt x="135634" y="-78"/>
                    <a:pt x="149221" y="-478"/>
                    <a:pt x="162864" y="407"/>
                  </a:cubicBezTo>
                  <a:cubicBezTo>
                    <a:pt x="167488" y="721"/>
                    <a:pt x="172112" y="635"/>
                    <a:pt x="176736" y="921"/>
                  </a:cubicBezTo>
                  <a:cubicBezTo>
                    <a:pt x="184728" y="1434"/>
                    <a:pt x="192663" y="2205"/>
                    <a:pt x="200655" y="2633"/>
                  </a:cubicBezTo>
                  <a:cubicBezTo>
                    <a:pt x="202824" y="2747"/>
                    <a:pt x="202966" y="3689"/>
                    <a:pt x="202966" y="5402"/>
                  </a:cubicBezTo>
                  <a:cubicBezTo>
                    <a:pt x="202938" y="24611"/>
                    <a:pt x="202938" y="43763"/>
                    <a:pt x="202938" y="62944"/>
                  </a:cubicBezTo>
                  <a:lnTo>
                    <a:pt x="202938" y="65570"/>
                  </a:lnTo>
                  <a:lnTo>
                    <a:pt x="200255" y="65570"/>
                  </a:lnTo>
                  <a:cubicBezTo>
                    <a:pt x="191378" y="65570"/>
                    <a:pt x="182559" y="65484"/>
                    <a:pt x="173739" y="65598"/>
                  </a:cubicBezTo>
                  <a:cubicBezTo>
                    <a:pt x="165975" y="65684"/>
                    <a:pt x="158155" y="65512"/>
                    <a:pt x="150591" y="67653"/>
                  </a:cubicBezTo>
                  <a:cubicBezTo>
                    <a:pt x="140258" y="70622"/>
                    <a:pt x="133751" y="77900"/>
                    <a:pt x="132923" y="88689"/>
                  </a:cubicBezTo>
                  <a:cubicBezTo>
                    <a:pt x="132209" y="97937"/>
                    <a:pt x="132152" y="107213"/>
                    <a:pt x="131981" y="116490"/>
                  </a:cubicBezTo>
                  <a:cubicBezTo>
                    <a:pt x="131810" y="124539"/>
                    <a:pt x="132010" y="132645"/>
                    <a:pt x="131895" y="140722"/>
                  </a:cubicBezTo>
                  <a:cubicBezTo>
                    <a:pt x="131867" y="142777"/>
                    <a:pt x="132409" y="143434"/>
                    <a:pt x="134521" y="143434"/>
                  </a:cubicBezTo>
                  <a:cubicBezTo>
                    <a:pt x="155643" y="143348"/>
                    <a:pt x="176764" y="143377"/>
                    <a:pt x="197886" y="143377"/>
                  </a:cubicBezTo>
                  <a:lnTo>
                    <a:pt x="201168" y="143377"/>
                  </a:lnTo>
                  <a:cubicBezTo>
                    <a:pt x="198114" y="166896"/>
                    <a:pt x="195117" y="190044"/>
                    <a:pt x="192120" y="213449"/>
                  </a:cubicBezTo>
                  <a:lnTo>
                    <a:pt x="134864" y="213449"/>
                  </a:lnTo>
                  <a:cubicBezTo>
                    <a:pt x="132943" y="213449"/>
                    <a:pt x="131981" y="214448"/>
                    <a:pt x="131981" y="216446"/>
                  </a:cubicBezTo>
                  <a:cubicBezTo>
                    <a:pt x="131981" y="273674"/>
                    <a:pt x="131981" y="330902"/>
                    <a:pt x="131952" y="388101"/>
                  </a:cubicBezTo>
                  <a:cubicBezTo>
                    <a:pt x="131952" y="389129"/>
                    <a:pt x="131867" y="390185"/>
                    <a:pt x="131781" y="391212"/>
                  </a:cubicBezTo>
                  <a:lnTo>
                    <a:pt x="59854" y="391212"/>
                  </a:lnTo>
                  <a:close/>
                </a:path>
              </a:pathLst>
            </a:custGeom>
            <a:solidFill>
              <a:srgbClr val="265A9B"/>
            </a:solidFill>
            <a:ln w="2853" cap="flat">
              <a:noFill/>
              <a:prstDash val="solid"/>
              <a:miter/>
            </a:ln>
          </p:spPr>
          <p:txBody>
            <a:bodyPr rtlCol="0" anchor="ctr"/>
            <a:lstStyle/>
            <a:p>
              <a:endParaRPr lang="en-US" sz="2400"/>
            </a:p>
          </p:txBody>
        </p:sp>
      </p:grpSp>
      <p:grpSp>
        <p:nvGrpSpPr>
          <p:cNvPr id="10" name="Group 9">
            <a:extLst>
              <a:ext uri="{FF2B5EF4-FFF2-40B4-BE49-F238E27FC236}">
                <a16:creationId xmlns:a16="http://schemas.microsoft.com/office/drawing/2014/main" id="{BEE2C9B2-0070-662E-BA32-0B72238DC11A}"/>
              </a:ext>
            </a:extLst>
          </p:cNvPr>
          <p:cNvGrpSpPr/>
          <p:nvPr userDrawn="1"/>
        </p:nvGrpSpPr>
        <p:grpSpPr>
          <a:xfrm>
            <a:off x="5775976" y="2633122"/>
            <a:ext cx="648216" cy="648185"/>
            <a:chOff x="7578980" y="2633122"/>
            <a:chExt cx="648216" cy="648185"/>
          </a:xfrm>
        </p:grpSpPr>
        <p:sp>
          <p:nvSpPr>
            <p:cNvPr id="183" name="Freeform 182">
              <a:extLst>
                <a:ext uri="{FF2B5EF4-FFF2-40B4-BE49-F238E27FC236}">
                  <a16:creationId xmlns:a16="http://schemas.microsoft.com/office/drawing/2014/main" id="{39A25524-F20D-746E-2F71-7DD273589564}"/>
                </a:ext>
              </a:extLst>
            </p:cNvPr>
            <p:cNvSpPr/>
            <p:nvPr/>
          </p:nvSpPr>
          <p:spPr>
            <a:xfrm>
              <a:off x="7578980" y="2633122"/>
              <a:ext cx="648216" cy="648185"/>
            </a:xfrm>
            <a:custGeom>
              <a:avLst/>
              <a:gdLst>
                <a:gd name="connsiteX0" fmla="*/ 590404 w 590403"/>
                <a:gd name="connsiteY0" fmla="*/ 295188 h 590375"/>
                <a:gd name="connsiteX1" fmla="*/ 295216 w 590403"/>
                <a:gd name="connsiteY1" fmla="*/ 590375 h 590375"/>
                <a:gd name="connsiteX2" fmla="*/ 0 w 590403"/>
                <a:gd name="connsiteY2" fmla="*/ 295188 h 590375"/>
                <a:gd name="connsiteX3" fmla="*/ 295216 w 590403"/>
                <a:gd name="connsiteY3" fmla="*/ 0 h 590375"/>
                <a:gd name="connsiteX4" fmla="*/ 590404 w 590403"/>
                <a:gd name="connsiteY4" fmla="*/ 295188 h 59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3" h="590375">
                  <a:moveTo>
                    <a:pt x="590404" y="295188"/>
                  </a:moveTo>
                  <a:cubicBezTo>
                    <a:pt x="590404" y="458223"/>
                    <a:pt x="458251" y="590375"/>
                    <a:pt x="295216" y="590375"/>
                  </a:cubicBezTo>
                  <a:cubicBezTo>
                    <a:pt x="132181" y="590375"/>
                    <a:pt x="0" y="458223"/>
                    <a:pt x="0" y="295188"/>
                  </a:cubicBezTo>
                  <a:cubicBezTo>
                    <a:pt x="0" y="132152"/>
                    <a:pt x="132181" y="0"/>
                    <a:pt x="295216" y="0"/>
                  </a:cubicBezTo>
                  <a:cubicBezTo>
                    <a:pt x="458251" y="0"/>
                    <a:pt x="590404" y="132152"/>
                    <a:pt x="590404" y="295188"/>
                  </a:cubicBezTo>
                </a:path>
              </a:pathLst>
            </a:custGeom>
            <a:solidFill>
              <a:srgbClr val="FFFFFF"/>
            </a:solidFill>
            <a:ln w="2853" cap="flat">
              <a:noFill/>
              <a:prstDash val="solid"/>
              <a:miter/>
            </a:ln>
          </p:spPr>
          <p:txBody>
            <a:bodyPr rtlCol="0" anchor="ctr"/>
            <a:lstStyle/>
            <a:p>
              <a:endParaRPr lang="en-US" sz="2400"/>
            </a:p>
          </p:txBody>
        </p:sp>
        <p:grpSp>
          <p:nvGrpSpPr>
            <p:cNvPr id="184" name="Group 183">
              <a:extLst>
                <a:ext uri="{FF2B5EF4-FFF2-40B4-BE49-F238E27FC236}">
                  <a16:creationId xmlns:a16="http://schemas.microsoft.com/office/drawing/2014/main" id="{DA046034-17DF-8E1E-5044-D076E56D2FEA}"/>
                </a:ext>
              </a:extLst>
            </p:cNvPr>
            <p:cNvGrpSpPr/>
            <p:nvPr userDrawn="1"/>
          </p:nvGrpSpPr>
          <p:grpSpPr>
            <a:xfrm>
              <a:off x="7745417" y="2762106"/>
              <a:ext cx="330942" cy="330016"/>
              <a:chOff x="2140504" y="1643769"/>
              <a:chExt cx="301426" cy="300583"/>
            </a:xfrm>
          </p:grpSpPr>
          <p:sp>
            <p:nvSpPr>
              <p:cNvPr id="238" name="Freeform 237">
                <a:extLst>
                  <a:ext uri="{FF2B5EF4-FFF2-40B4-BE49-F238E27FC236}">
                    <a16:creationId xmlns:a16="http://schemas.microsoft.com/office/drawing/2014/main" id="{4C04154C-4F1D-1D06-E58E-9DB7012DC0DA}"/>
                  </a:ext>
                </a:extLst>
              </p:cNvPr>
              <p:cNvSpPr/>
              <p:nvPr/>
            </p:nvSpPr>
            <p:spPr>
              <a:xfrm>
                <a:off x="2246715" y="1738687"/>
                <a:ext cx="195215" cy="205665"/>
              </a:xfrm>
              <a:custGeom>
                <a:avLst/>
                <a:gdLst>
                  <a:gd name="connsiteX0" fmla="*/ 60682 w 195215"/>
                  <a:gd name="connsiteY0" fmla="*/ 32240 h 205665"/>
                  <a:gd name="connsiteX1" fmla="*/ 65648 w 195215"/>
                  <a:gd name="connsiteY1" fmla="*/ 25047 h 205665"/>
                  <a:gd name="connsiteX2" fmla="*/ 92592 w 195215"/>
                  <a:gd name="connsiteY2" fmla="*/ 5068 h 205665"/>
                  <a:gd name="connsiteX3" fmla="*/ 117824 w 195215"/>
                  <a:gd name="connsiteY3" fmla="*/ 44 h 205665"/>
                  <a:gd name="connsiteX4" fmla="*/ 154273 w 195215"/>
                  <a:gd name="connsiteY4" fmla="*/ 5496 h 205665"/>
                  <a:gd name="connsiteX5" fmla="*/ 182473 w 195215"/>
                  <a:gd name="connsiteY5" fmla="*/ 29357 h 205665"/>
                  <a:gd name="connsiteX6" fmla="*/ 192634 w 195215"/>
                  <a:gd name="connsiteY6" fmla="*/ 59527 h 205665"/>
                  <a:gd name="connsiteX7" fmla="*/ 194689 w 195215"/>
                  <a:gd name="connsiteY7" fmla="*/ 79307 h 205665"/>
                  <a:gd name="connsiteX8" fmla="*/ 195203 w 195215"/>
                  <a:gd name="connsiteY8" fmla="*/ 168017 h 205665"/>
                  <a:gd name="connsiteX9" fmla="*/ 195203 w 195215"/>
                  <a:gd name="connsiteY9" fmla="*/ 202925 h 205665"/>
                  <a:gd name="connsiteX10" fmla="*/ 195203 w 195215"/>
                  <a:gd name="connsiteY10" fmla="*/ 205522 h 205665"/>
                  <a:gd name="connsiteX11" fmla="*/ 192805 w 195215"/>
                  <a:gd name="connsiteY11" fmla="*/ 205608 h 205665"/>
                  <a:gd name="connsiteX12" fmla="*/ 134778 w 195215"/>
                  <a:gd name="connsiteY12" fmla="*/ 205665 h 205665"/>
                  <a:gd name="connsiteX13" fmla="*/ 132152 w 195215"/>
                  <a:gd name="connsiteY13" fmla="*/ 203011 h 205665"/>
                  <a:gd name="connsiteX14" fmla="*/ 132152 w 195215"/>
                  <a:gd name="connsiteY14" fmla="*/ 98316 h 205665"/>
                  <a:gd name="connsiteX15" fmla="*/ 127585 w 195215"/>
                  <a:gd name="connsiteY15" fmla="*/ 71572 h 205665"/>
                  <a:gd name="connsiteX16" fmla="*/ 104980 w 195215"/>
                  <a:gd name="connsiteY16" fmla="*/ 55217 h 205665"/>
                  <a:gd name="connsiteX17" fmla="*/ 83630 w 195215"/>
                  <a:gd name="connsiteY17" fmla="*/ 57871 h 205665"/>
                  <a:gd name="connsiteX18" fmla="*/ 67646 w 195215"/>
                  <a:gd name="connsiteY18" fmla="*/ 74198 h 205665"/>
                  <a:gd name="connsiteX19" fmla="*/ 63051 w 195215"/>
                  <a:gd name="connsiteY19" fmla="*/ 97003 h 205665"/>
                  <a:gd name="connsiteX20" fmla="*/ 62622 w 195215"/>
                  <a:gd name="connsiteY20" fmla="*/ 202440 h 205665"/>
                  <a:gd name="connsiteX21" fmla="*/ 59568 w 195215"/>
                  <a:gd name="connsiteY21" fmla="*/ 205580 h 205665"/>
                  <a:gd name="connsiteX22" fmla="*/ 2797 w 195215"/>
                  <a:gd name="connsiteY22" fmla="*/ 205580 h 205665"/>
                  <a:gd name="connsiteX23" fmla="*/ 0 w 195215"/>
                  <a:gd name="connsiteY23" fmla="*/ 202954 h 205665"/>
                  <a:gd name="connsiteX24" fmla="*/ 0 w 195215"/>
                  <a:gd name="connsiteY24" fmla="*/ 7437 h 205665"/>
                  <a:gd name="connsiteX25" fmla="*/ 2797 w 195215"/>
                  <a:gd name="connsiteY25" fmla="*/ 4640 h 205665"/>
                  <a:gd name="connsiteX26" fmla="*/ 57314 w 195215"/>
                  <a:gd name="connsiteY26" fmla="*/ 4640 h 205665"/>
                  <a:gd name="connsiteX27" fmla="*/ 60139 w 195215"/>
                  <a:gd name="connsiteY27" fmla="*/ 7551 h 205665"/>
                  <a:gd name="connsiteX28" fmla="*/ 60139 w 195215"/>
                  <a:gd name="connsiteY28" fmla="*/ 32040 h 205665"/>
                  <a:gd name="connsiteX29" fmla="*/ 60682 w 195215"/>
                  <a:gd name="connsiteY29" fmla="*/ 32126 h 20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5215" h="205665">
                    <a:moveTo>
                      <a:pt x="60682" y="32240"/>
                    </a:moveTo>
                    <a:cubicBezTo>
                      <a:pt x="62309" y="29843"/>
                      <a:pt x="63850" y="27331"/>
                      <a:pt x="65648" y="25047"/>
                    </a:cubicBezTo>
                    <a:cubicBezTo>
                      <a:pt x="72755" y="15857"/>
                      <a:pt x="81832" y="9349"/>
                      <a:pt x="92592" y="5068"/>
                    </a:cubicBezTo>
                    <a:cubicBezTo>
                      <a:pt x="100670" y="1842"/>
                      <a:pt x="109090" y="273"/>
                      <a:pt x="117824" y="44"/>
                    </a:cubicBezTo>
                    <a:cubicBezTo>
                      <a:pt x="130325" y="-270"/>
                      <a:pt x="142542" y="1043"/>
                      <a:pt x="154273" y="5496"/>
                    </a:cubicBezTo>
                    <a:cubicBezTo>
                      <a:pt x="166489" y="10120"/>
                      <a:pt x="175822" y="18112"/>
                      <a:pt x="182473" y="29357"/>
                    </a:cubicBezTo>
                    <a:cubicBezTo>
                      <a:pt x="187953" y="38691"/>
                      <a:pt x="190950" y="48909"/>
                      <a:pt x="192634" y="59527"/>
                    </a:cubicBezTo>
                    <a:cubicBezTo>
                      <a:pt x="193662" y="66035"/>
                      <a:pt x="194603" y="72685"/>
                      <a:pt x="194689" y="79307"/>
                    </a:cubicBezTo>
                    <a:cubicBezTo>
                      <a:pt x="195032" y="108877"/>
                      <a:pt x="195089" y="138447"/>
                      <a:pt x="195203" y="168017"/>
                    </a:cubicBezTo>
                    <a:cubicBezTo>
                      <a:pt x="195231" y="179634"/>
                      <a:pt x="195203" y="191308"/>
                      <a:pt x="195203" y="202925"/>
                    </a:cubicBezTo>
                    <a:lnTo>
                      <a:pt x="195203" y="205522"/>
                    </a:lnTo>
                    <a:cubicBezTo>
                      <a:pt x="194261" y="205551"/>
                      <a:pt x="193547" y="205608"/>
                      <a:pt x="192805" y="205608"/>
                    </a:cubicBezTo>
                    <a:cubicBezTo>
                      <a:pt x="173482" y="205608"/>
                      <a:pt x="154102" y="205580"/>
                      <a:pt x="134778" y="205665"/>
                    </a:cubicBezTo>
                    <a:cubicBezTo>
                      <a:pt x="132666" y="205665"/>
                      <a:pt x="132124" y="205066"/>
                      <a:pt x="132152" y="203011"/>
                    </a:cubicBezTo>
                    <a:cubicBezTo>
                      <a:pt x="132181" y="168103"/>
                      <a:pt x="132209" y="133224"/>
                      <a:pt x="132152" y="98316"/>
                    </a:cubicBezTo>
                    <a:cubicBezTo>
                      <a:pt x="132124" y="89154"/>
                      <a:pt x="131267" y="80106"/>
                      <a:pt x="127585" y="71572"/>
                    </a:cubicBezTo>
                    <a:cubicBezTo>
                      <a:pt x="123361" y="61639"/>
                      <a:pt x="115683" y="56359"/>
                      <a:pt x="104980" y="55217"/>
                    </a:cubicBezTo>
                    <a:cubicBezTo>
                      <a:pt x="97644" y="54446"/>
                      <a:pt x="90537" y="55131"/>
                      <a:pt x="83630" y="57871"/>
                    </a:cubicBezTo>
                    <a:cubicBezTo>
                      <a:pt x="75895" y="60954"/>
                      <a:pt x="70814" y="66691"/>
                      <a:pt x="67646" y="74198"/>
                    </a:cubicBezTo>
                    <a:cubicBezTo>
                      <a:pt x="64563" y="81448"/>
                      <a:pt x="63079" y="89126"/>
                      <a:pt x="63051" y="97003"/>
                    </a:cubicBezTo>
                    <a:cubicBezTo>
                      <a:pt x="62822" y="132168"/>
                      <a:pt x="62765" y="167332"/>
                      <a:pt x="62622" y="202440"/>
                    </a:cubicBezTo>
                    <a:cubicBezTo>
                      <a:pt x="62594" y="206008"/>
                      <a:pt x="62936" y="205580"/>
                      <a:pt x="59568" y="205580"/>
                    </a:cubicBezTo>
                    <a:cubicBezTo>
                      <a:pt x="40645" y="205608"/>
                      <a:pt x="21721" y="205580"/>
                      <a:pt x="2797" y="205580"/>
                    </a:cubicBezTo>
                    <a:cubicBezTo>
                      <a:pt x="29" y="205580"/>
                      <a:pt x="0" y="205580"/>
                      <a:pt x="0" y="202954"/>
                    </a:cubicBezTo>
                    <a:lnTo>
                      <a:pt x="0" y="7437"/>
                    </a:lnTo>
                    <a:cubicBezTo>
                      <a:pt x="0" y="4754"/>
                      <a:pt x="86" y="4640"/>
                      <a:pt x="2797" y="4640"/>
                    </a:cubicBezTo>
                    <a:lnTo>
                      <a:pt x="57314" y="4640"/>
                    </a:lnTo>
                    <a:cubicBezTo>
                      <a:pt x="60111" y="4640"/>
                      <a:pt x="60139" y="4668"/>
                      <a:pt x="60139" y="7551"/>
                    </a:cubicBezTo>
                    <a:lnTo>
                      <a:pt x="60139" y="32040"/>
                    </a:lnTo>
                    <a:cubicBezTo>
                      <a:pt x="60311" y="32069"/>
                      <a:pt x="60482" y="32098"/>
                      <a:pt x="60682" y="32126"/>
                    </a:cubicBezTo>
                  </a:path>
                </a:pathLst>
              </a:custGeom>
              <a:solidFill>
                <a:srgbClr val="265A9B"/>
              </a:solidFill>
              <a:ln w="2853" cap="flat">
                <a:noFill/>
                <a:prstDash val="solid"/>
                <a:miter/>
              </a:ln>
            </p:spPr>
            <p:txBody>
              <a:bodyPr rtlCol="0" anchor="ctr"/>
              <a:lstStyle/>
              <a:p>
                <a:endParaRPr lang="en-US" sz="2400"/>
              </a:p>
            </p:txBody>
          </p:sp>
          <p:sp>
            <p:nvSpPr>
              <p:cNvPr id="239" name="Freeform 238">
                <a:extLst>
                  <a:ext uri="{FF2B5EF4-FFF2-40B4-BE49-F238E27FC236}">
                    <a16:creationId xmlns:a16="http://schemas.microsoft.com/office/drawing/2014/main" id="{A6151122-92DB-B66D-8FB9-2F7E97AB7E9C}"/>
                  </a:ext>
                </a:extLst>
              </p:cNvPr>
              <p:cNvSpPr/>
              <p:nvPr/>
            </p:nvSpPr>
            <p:spPr>
              <a:xfrm>
                <a:off x="2145474" y="1743384"/>
                <a:ext cx="62622" cy="200968"/>
              </a:xfrm>
              <a:custGeom>
                <a:avLst/>
                <a:gdLst>
                  <a:gd name="connsiteX0" fmla="*/ 0 w 62622"/>
                  <a:gd name="connsiteY0" fmla="*/ 200969 h 200968"/>
                  <a:gd name="connsiteX1" fmla="*/ 0 w 62622"/>
                  <a:gd name="connsiteY1" fmla="*/ 2997 h 200968"/>
                  <a:gd name="connsiteX2" fmla="*/ 3054 w 62622"/>
                  <a:gd name="connsiteY2" fmla="*/ 0 h 200968"/>
                  <a:gd name="connsiteX3" fmla="*/ 59626 w 62622"/>
                  <a:gd name="connsiteY3" fmla="*/ 0 h 200968"/>
                  <a:gd name="connsiteX4" fmla="*/ 62622 w 62622"/>
                  <a:gd name="connsiteY4" fmla="*/ 2997 h 200968"/>
                  <a:gd name="connsiteX5" fmla="*/ 62622 w 62622"/>
                  <a:gd name="connsiteY5" fmla="*/ 198057 h 200968"/>
                  <a:gd name="connsiteX6" fmla="*/ 59683 w 62622"/>
                  <a:gd name="connsiteY6" fmla="*/ 200940 h 200968"/>
                  <a:gd name="connsiteX7" fmla="*/ 29 w 62622"/>
                  <a:gd name="connsiteY7" fmla="*/ 200940 h 20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22" h="200968">
                    <a:moveTo>
                      <a:pt x="0" y="200969"/>
                    </a:moveTo>
                    <a:lnTo>
                      <a:pt x="0" y="2997"/>
                    </a:lnTo>
                    <a:cubicBezTo>
                      <a:pt x="0" y="999"/>
                      <a:pt x="1019" y="0"/>
                      <a:pt x="3054" y="0"/>
                    </a:cubicBezTo>
                    <a:lnTo>
                      <a:pt x="59626" y="0"/>
                    </a:lnTo>
                    <a:cubicBezTo>
                      <a:pt x="61624" y="0"/>
                      <a:pt x="62622" y="999"/>
                      <a:pt x="62622" y="2997"/>
                    </a:cubicBezTo>
                    <a:lnTo>
                      <a:pt x="62622" y="198057"/>
                    </a:lnTo>
                    <a:cubicBezTo>
                      <a:pt x="62622" y="199978"/>
                      <a:pt x="61644" y="200940"/>
                      <a:pt x="59683" y="200940"/>
                    </a:cubicBezTo>
                    <a:lnTo>
                      <a:pt x="29" y="200940"/>
                    </a:lnTo>
                    <a:close/>
                  </a:path>
                </a:pathLst>
              </a:custGeom>
              <a:solidFill>
                <a:srgbClr val="265A9B"/>
              </a:solidFill>
              <a:ln w="2853" cap="flat">
                <a:noFill/>
                <a:prstDash val="solid"/>
                <a:miter/>
              </a:ln>
            </p:spPr>
            <p:txBody>
              <a:bodyPr rtlCol="0" anchor="ctr"/>
              <a:lstStyle/>
              <a:p>
                <a:endParaRPr lang="en-US" sz="2400"/>
              </a:p>
            </p:txBody>
          </p:sp>
          <p:sp>
            <p:nvSpPr>
              <p:cNvPr id="240" name="Freeform 239">
                <a:extLst>
                  <a:ext uri="{FF2B5EF4-FFF2-40B4-BE49-F238E27FC236}">
                    <a16:creationId xmlns:a16="http://schemas.microsoft.com/office/drawing/2014/main" id="{D848DFA3-F32C-7021-EA42-32E5010CC256}"/>
                  </a:ext>
                </a:extLst>
              </p:cNvPr>
              <p:cNvSpPr/>
              <p:nvPr/>
            </p:nvSpPr>
            <p:spPr>
              <a:xfrm>
                <a:off x="2140504" y="1643769"/>
                <a:ext cx="72816" cy="72842"/>
              </a:xfrm>
              <a:custGeom>
                <a:avLst/>
                <a:gdLst>
                  <a:gd name="connsiteX0" fmla="*/ 4 w 72816"/>
                  <a:gd name="connsiteY0" fmla="*/ 36336 h 72842"/>
                  <a:gd name="connsiteX1" fmla="*/ 36339 w 72816"/>
                  <a:gd name="connsiteY1" fmla="*/ 1 h 72842"/>
                  <a:gd name="connsiteX2" fmla="*/ 72817 w 72816"/>
                  <a:gd name="connsiteY2" fmla="*/ 36336 h 72842"/>
                  <a:gd name="connsiteX3" fmla="*/ 36339 w 72816"/>
                  <a:gd name="connsiteY3" fmla="*/ 72842 h 72842"/>
                  <a:gd name="connsiteX4" fmla="*/ 4 w 72816"/>
                  <a:gd name="connsiteY4" fmla="*/ 36336 h 7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6" h="72842">
                    <a:moveTo>
                      <a:pt x="4" y="36336"/>
                    </a:moveTo>
                    <a:cubicBezTo>
                      <a:pt x="-310" y="16584"/>
                      <a:pt x="16473" y="-142"/>
                      <a:pt x="36339" y="1"/>
                    </a:cubicBezTo>
                    <a:cubicBezTo>
                      <a:pt x="56290" y="172"/>
                      <a:pt x="72817" y="15956"/>
                      <a:pt x="72817" y="36336"/>
                    </a:cubicBezTo>
                    <a:cubicBezTo>
                      <a:pt x="72788" y="56658"/>
                      <a:pt x="57318" y="72670"/>
                      <a:pt x="36339" y="72842"/>
                    </a:cubicBezTo>
                    <a:cubicBezTo>
                      <a:pt x="15817" y="73013"/>
                      <a:pt x="-138" y="56487"/>
                      <a:pt x="4" y="36336"/>
                    </a:cubicBezTo>
                  </a:path>
                </a:pathLst>
              </a:custGeom>
              <a:solidFill>
                <a:srgbClr val="265A9B"/>
              </a:solidFill>
              <a:ln w="2853" cap="flat">
                <a:noFill/>
                <a:prstDash val="solid"/>
                <a:miter/>
              </a:ln>
            </p:spPr>
            <p:txBody>
              <a:bodyPr rtlCol="0" anchor="ctr"/>
              <a:lstStyle/>
              <a:p>
                <a:endParaRPr lang="en-US" sz="2400"/>
              </a:p>
            </p:txBody>
          </p:sp>
        </p:grpSp>
      </p:grpSp>
      <p:sp>
        <p:nvSpPr>
          <p:cNvPr id="185" name="Freeform 184">
            <a:extLst>
              <a:ext uri="{FF2B5EF4-FFF2-40B4-BE49-F238E27FC236}">
                <a16:creationId xmlns:a16="http://schemas.microsoft.com/office/drawing/2014/main" id="{0B96D96F-CE42-5F31-474A-5FECEABCDDB3}"/>
              </a:ext>
            </a:extLst>
          </p:cNvPr>
          <p:cNvSpPr/>
          <p:nvPr/>
        </p:nvSpPr>
        <p:spPr>
          <a:xfrm>
            <a:off x="5874571" y="2633090"/>
            <a:ext cx="2405969" cy="648216"/>
          </a:xfrm>
          <a:custGeom>
            <a:avLst/>
            <a:gdLst>
              <a:gd name="connsiteX0" fmla="*/ 0 w 2191386"/>
              <a:gd name="connsiteY0" fmla="*/ 0 h 590403"/>
              <a:gd name="connsiteX1" fmla="*/ 2191387 w 2191386"/>
              <a:gd name="connsiteY1" fmla="*/ 0 h 590403"/>
              <a:gd name="connsiteX2" fmla="*/ 2191387 w 2191386"/>
              <a:gd name="connsiteY2" fmla="*/ 590404 h 590403"/>
              <a:gd name="connsiteX3" fmla="*/ 0 w 2191386"/>
              <a:gd name="connsiteY3" fmla="*/ 590404 h 590403"/>
            </a:gdLst>
            <a:ahLst/>
            <a:cxnLst>
              <a:cxn ang="0">
                <a:pos x="connsiteX0" y="connsiteY0"/>
              </a:cxn>
              <a:cxn ang="0">
                <a:pos x="connsiteX1" y="connsiteY1"/>
              </a:cxn>
              <a:cxn ang="0">
                <a:pos x="connsiteX2" y="connsiteY2"/>
              </a:cxn>
              <a:cxn ang="0">
                <a:pos x="connsiteX3" y="connsiteY3"/>
              </a:cxn>
            </a:cxnLst>
            <a:rect l="l" t="t" r="r" b="b"/>
            <a:pathLst>
              <a:path w="2191386" h="590403">
                <a:moveTo>
                  <a:pt x="0" y="0"/>
                </a:moveTo>
                <a:lnTo>
                  <a:pt x="2191387" y="0"/>
                </a:lnTo>
                <a:lnTo>
                  <a:pt x="2191387" y="590404"/>
                </a:lnTo>
                <a:lnTo>
                  <a:pt x="0" y="590404"/>
                </a:lnTo>
                <a:close/>
              </a:path>
            </a:pathLst>
          </a:custGeom>
          <a:noFill/>
          <a:ln w="2853" cap="flat">
            <a:noFill/>
            <a:prstDash val="solid"/>
            <a:miter/>
          </a:ln>
        </p:spPr>
        <p:txBody>
          <a:bodyPr rtlCol="0" anchor="ctr"/>
          <a:lstStyle/>
          <a:p>
            <a:endParaRPr lang="en-US" sz="2400"/>
          </a:p>
        </p:txBody>
      </p:sp>
      <p:grpSp>
        <p:nvGrpSpPr>
          <p:cNvPr id="11" name="Group 10">
            <a:extLst>
              <a:ext uri="{FF2B5EF4-FFF2-40B4-BE49-F238E27FC236}">
                <a16:creationId xmlns:a16="http://schemas.microsoft.com/office/drawing/2014/main" id="{66FB5B68-86AA-25BD-B00B-F69097D0CCAF}"/>
              </a:ext>
            </a:extLst>
          </p:cNvPr>
          <p:cNvGrpSpPr/>
          <p:nvPr userDrawn="1"/>
        </p:nvGrpSpPr>
        <p:grpSpPr>
          <a:xfrm>
            <a:off x="7434796" y="2633122"/>
            <a:ext cx="648216" cy="648185"/>
            <a:chOff x="6726775" y="2633122"/>
            <a:chExt cx="648216" cy="648185"/>
          </a:xfrm>
        </p:grpSpPr>
        <p:sp>
          <p:nvSpPr>
            <p:cNvPr id="180" name="Freeform 179">
              <a:extLst>
                <a:ext uri="{FF2B5EF4-FFF2-40B4-BE49-F238E27FC236}">
                  <a16:creationId xmlns:a16="http://schemas.microsoft.com/office/drawing/2014/main" id="{BAFA9BEE-C1DC-C37E-8C66-2D35DF8A9238}"/>
                </a:ext>
              </a:extLst>
            </p:cNvPr>
            <p:cNvSpPr/>
            <p:nvPr/>
          </p:nvSpPr>
          <p:spPr>
            <a:xfrm>
              <a:off x="6726775" y="2633122"/>
              <a:ext cx="648216" cy="648185"/>
            </a:xfrm>
            <a:custGeom>
              <a:avLst/>
              <a:gdLst>
                <a:gd name="connsiteX0" fmla="*/ 590404 w 590403"/>
                <a:gd name="connsiteY0" fmla="*/ 295188 h 590375"/>
                <a:gd name="connsiteX1" fmla="*/ 295216 w 590403"/>
                <a:gd name="connsiteY1" fmla="*/ 590375 h 590375"/>
                <a:gd name="connsiteX2" fmla="*/ 0 w 590403"/>
                <a:gd name="connsiteY2" fmla="*/ 295188 h 590375"/>
                <a:gd name="connsiteX3" fmla="*/ 295216 w 590403"/>
                <a:gd name="connsiteY3" fmla="*/ 0 h 590375"/>
                <a:gd name="connsiteX4" fmla="*/ 590404 w 590403"/>
                <a:gd name="connsiteY4" fmla="*/ 295188 h 59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3" h="590375">
                  <a:moveTo>
                    <a:pt x="590404" y="295188"/>
                  </a:moveTo>
                  <a:cubicBezTo>
                    <a:pt x="590404" y="458223"/>
                    <a:pt x="458223" y="590375"/>
                    <a:pt x="295216" y="590375"/>
                  </a:cubicBezTo>
                  <a:cubicBezTo>
                    <a:pt x="132209" y="590375"/>
                    <a:pt x="0" y="458223"/>
                    <a:pt x="0" y="295188"/>
                  </a:cubicBezTo>
                  <a:cubicBezTo>
                    <a:pt x="0" y="132152"/>
                    <a:pt x="132152" y="0"/>
                    <a:pt x="295216" y="0"/>
                  </a:cubicBezTo>
                  <a:cubicBezTo>
                    <a:pt x="458280" y="0"/>
                    <a:pt x="590404" y="132152"/>
                    <a:pt x="590404" y="295188"/>
                  </a:cubicBezTo>
                </a:path>
              </a:pathLst>
            </a:custGeom>
            <a:solidFill>
              <a:srgbClr val="FFFFFF"/>
            </a:solidFill>
            <a:ln w="2853" cap="flat">
              <a:noFill/>
              <a:prstDash val="solid"/>
              <a:miter/>
            </a:ln>
          </p:spPr>
          <p:txBody>
            <a:bodyPr rtlCol="0" anchor="ctr"/>
            <a:lstStyle/>
            <a:p>
              <a:endParaRPr lang="en-US" sz="2400"/>
            </a:p>
          </p:txBody>
        </p:sp>
        <p:sp>
          <p:nvSpPr>
            <p:cNvPr id="186" name="Freeform 185">
              <a:extLst>
                <a:ext uri="{FF2B5EF4-FFF2-40B4-BE49-F238E27FC236}">
                  <a16:creationId xmlns:a16="http://schemas.microsoft.com/office/drawing/2014/main" id="{12D5A363-C49F-B887-C802-F0E287786DCC}"/>
                </a:ext>
              </a:extLst>
            </p:cNvPr>
            <p:cNvSpPr/>
            <p:nvPr/>
          </p:nvSpPr>
          <p:spPr>
            <a:xfrm>
              <a:off x="6871558" y="2767685"/>
              <a:ext cx="378714" cy="379058"/>
            </a:xfrm>
            <a:custGeom>
              <a:avLst/>
              <a:gdLst>
                <a:gd name="connsiteX0" fmla="*/ 205336 w 344937"/>
                <a:gd name="connsiteY0" fmla="*/ 146195 h 345251"/>
                <a:gd name="connsiteX1" fmla="*/ 333777 w 344937"/>
                <a:gd name="connsiteY1" fmla="*/ 0 h 345251"/>
                <a:gd name="connsiteX2" fmla="*/ 303351 w 344937"/>
                <a:gd name="connsiteY2" fmla="*/ 0 h 345251"/>
                <a:gd name="connsiteX3" fmla="*/ 191778 w 344937"/>
                <a:gd name="connsiteY3" fmla="*/ 126929 h 345251"/>
                <a:gd name="connsiteX4" fmla="*/ 102725 w 344937"/>
                <a:gd name="connsiteY4" fmla="*/ 0 h 345251"/>
                <a:gd name="connsiteX5" fmla="*/ 0 w 344937"/>
                <a:gd name="connsiteY5" fmla="*/ 0 h 345251"/>
                <a:gd name="connsiteX6" fmla="*/ 134693 w 344937"/>
                <a:gd name="connsiteY6" fmla="*/ 191949 h 345251"/>
                <a:gd name="connsiteX7" fmla="*/ 0 w 344937"/>
                <a:gd name="connsiteY7" fmla="*/ 345251 h 345251"/>
                <a:gd name="connsiteX8" fmla="*/ 30426 w 344937"/>
                <a:gd name="connsiteY8" fmla="*/ 345251 h 345251"/>
                <a:gd name="connsiteX9" fmla="*/ 148165 w 344937"/>
                <a:gd name="connsiteY9" fmla="*/ 211187 h 345251"/>
                <a:gd name="connsiteX10" fmla="*/ 242213 w 344937"/>
                <a:gd name="connsiteY10" fmla="*/ 345251 h 345251"/>
                <a:gd name="connsiteX11" fmla="*/ 344937 w 344937"/>
                <a:gd name="connsiteY11" fmla="*/ 345251 h 345251"/>
                <a:gd name="connsiteX12" fmla="*/ 41415 w 344937"/>
                <a:gd name="connsiteY12" fmla="*/ 22463 h 345251"/>
                <a:gd name="connsiteX13" fmla="*/ 88168 w 344937"/>
                <a:gd name="connsiteY13" fmla="*/ 22463 h 345251"/>
                <a:gd name="connsiteX14" fmla="*/ 303351 w 344937"/>
                <a:gd name="connsiteY14" fmla="*/ 323873 h 345251"/>
                <a:gd name="connsiteX15" fmla="*/ 256598 w 344937"/>
                <a:gd name="connsiteY15" fmla="*/ 323873 h 3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937" h="345251">
                  <a:moveTo>
                    <a:pt x="205336" y="146195"/>
                  </a:moveTo>
                  <a:lnTo>
                    <a:pt x="333777" y="0"/>
                  </a:lnTo>
                  <a:lnTo>
                    <a:pt x="303351" y="0"/>
                  </a:lnTo>
                  <a:lnTo>
                    <a:pt x="191778" y="126929"/>
                  </a:lnTo>
                  <a:lnTo>
                    <a:pt x="102725" y="0"/>
                  </a:lnTo>
                  <a:lnTo>
                    <a:pt x="0" y="0"/>
                  </a:lnTo>
                  <a:lnTo>
                    <a:pt x="134693" y="191949"/>
                  </a:lnTo>
                  <a:lnTo>
                    <a:pt x="0" y="345251"/>
                  </a:lnTo>
                  <a:lnTo>
                    <a:pt x="30426" y="345251"/>
                  </a:lnTo>
                  <a:lnTo>
                    <a:pt x="148165" y="211187"/>
                  </a:lnTo>
                  <a:lnTo>
                    <a:pt x="242213" y="345251"/>
                  </a:lnTo>
                  <a:lnTo>
                    <a:pt x="344937" y="345251"/>
                  </a:lnTo>
                  <a:moveTo>
                    <a:pt x="41415" y="22463"/>
                  </a:moveTo>
                  <a:lnTo>
                    <a:pt x="88168" y="22463"/>
                  </a:lnTo>
                  <a:lnTo>
                    <a:pt x="303351" y="323873"/>
                  </a:lnTo>
                  <a:lnTo>
                    <a:pt x="256598" y="323873"/>
                  </a:lnTo>
                </a:path>
              </a:pathLst>
            </a:custGeom>
            <a:solidFill>
              <a:srgbClr val="265A9B"/>
            </a:solidFill>
            <a:ln w="2853" cap="flat">
              <a:noFill/>
              <a:prstDash val="solid"/>
              <a:miter/>
            </a:ln>
          </p:spPr>
          <p:txBody>
            <a:bodyPr rtlCol="0" anchor="ctr"/>
            <a:lstStyle/>
            <a:p>
              <a:endParaRPr lang="en-US" sz="2400"/>
            </a:p>
          </p:txBody>
        </p:sp>
      </p:grpSp>
      <p:grpSp>
        <p:nvGrpSpPr>
          <p:cNvPr id="12" name="Group 11">
            <a:extLst>
              <a:ext uri="{FF2B5EF4-FFF2-40B4-BE49-F238E27FC236}">
                <a16:creationId xmlns:a16="http://schemas.microsoft.com/office/drawing/2014/main" id="{0E0BF9EB-E795-6952-B05E-A480C6207A72}"/>
              </a:ext>
            </a:extLst>
          </p:cNvPr>
          <p:cNvGrpSpPr/>
          <p:nvPr userDrawn="1"/>
        </p:nvGrpSpPr>
        <p:grpSpPr>
          <a:xfrm>
            <a:off x="8244421" y="2633122"/>
            <a:ext cx="648216" cy="648185"/>
            <a:chOff x="8431184" y="2633122"/>
            <a:chExt cx="648216" cy="648185"/>
          </a:xfrm>
        </p:grpSpPr>
        <p:sp>
          <p:nvSpPr>
            <p:cNvPr id="181" name="Freeform 180">
              <a:extLst>
                <a:ext uri="{FF2B5EF4-FFF2-40B4-BE49-F238E27FC236}">
                  <a16:creationId xmlns:a16="http://schemas.microsoft.com/office/drawing/2014/main" id="{F9D7D13C-DFBD-16D3-DCE2-516A0D300BD4}"/>
                </a:ext>
              </a:extLst>
            </p:cNvPr>
            <p:cNvSpPr/>
            <p:nvPr/>
          </p:nvSpPr>
          <p:spPr>
            <a:xfrm>
              <a:off x="8431184" y="2633122"/>
              <a:ext cx="648216" cy="648185"/>
            </a:xfrm>
            <a:custGeom>
              <a:avLst/>
              <a:gdLst>
                <a:gd name="connsiteX0" fmla="*/ 590404 w 590403"/>
                <a:gd name="connsiteY0" fmla="*/ 295188 h 590375"/>
                <a:gd name="connsiteX1" fmla="*/ 295216 w 590403"/>
                <a:gd name="connsiteY1" fmla="*/ 590375 h 590375"/>
                <a:gd name="connsiteX2" fmla="*/ 0 w 590403"/>
                <a:gd name="connsiteY2" fmla="*/ 295188 h 590375"/>
                <a:gd name="connsiteX3" fmla="*/ 295216 w 590403"/>
                <a:gd name="connsiteY3" fmla="*/ 0 h 590375"/>
                <a:gd name="connsiteX4" fmla="*/ 590404 w 590403"/>
                <a:gd name="connsiteY4" fmla="*/ 295188 h 59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3" h="590375">
                  <a:moveTo>
                    <a:pt x="590404" y="295188"/>
                  </a:moveTo>
                  <a:cubicBezTo>
                    <a:pt x="590404" y="458223"/>
                    <a:pt x="458223" y="590375"/>
                    <a:pt x="295216" y="590375"/>
                  </a:cubicBezTo>
                  <a:cubicBezTo>
                    <a:pt x="132209" y="590375"/>
                    <a:pt x="0" y="458223"/>
                    <a:pt x="0" y="295188"/>
                  </a:cubicBezTo>
                  <a:cubicBezTo>
                    <a:pt x="0" y="132152"/>
                    <a:pt x="132152" y="0"/>
                    <a:pt x="295216" y="0"/>
                  </a:cubicBezTo>
                  <a:cubicBezTo>
                    <a:pt x="458280" y="0"/>
                    <a:pt x="590404" y="132152"/>
                    <a:pt x="590404" y="295188"/>
                  </a:cubicBezTo>
                </a:path>
              </a:pathLst>
            </a:custGeom>
            <a:solidFill>
              <a:srgbClr val="FFFFFF"/>
            </a:solidFill>
            <a:ln w="2853" cap="flat">
              <a:noFill/>
              <a:prstDash val="solid"/>
              <a:miter/>
            </a:ln>
          </p:spPr>
          <p:txBody>
            <a:bodyPr rtlCol="0" anchor="ctr"/>
            <a:lstStyle/>
            <a:p>
              <a:endParaRPr lang="en-US" sz="2400"/>
            </a:p>
          </p:txBody>
        </p:sp>
        <p:grpSp>
          <p:nvGrpSpPr>
            <p:cNvPr id="187" name="Graphic 74">
              <a:extLst>
                <a:ext uri="{FF2B5EF4-FFF2-40B4-BE49-F238E27FC236}">
                  <a16:creationId xmlns:a16="http://schemas.microsoft.com/office/drawing/2014/main" id="{7310B6C6-5EE0-7603-1F8E-85BFC56DC15D}"/>
                </a:ext>
              </a:extLst>
            </p:cNvPr>
            <p:cNvGrpSpPr/>
            <p:nvPr/>
          </p:nvGrpSpPr>
          <p:grpSpPr>
            <a:xfrm>
              <a:off x="8575760" y="2769220"/>
              <a:ext cx="375946" cy="376027"/>
              <a:chOff x="2913088" y="1650249"/>
              <a:chExt cx="342416" cy="342490"/>
            </a:xfrm>
            <a:solidFill>
              <a:srgbClr val="265A9B"/>
            </a:solidFill>
          </p:grpSpPr>
          <p:sp>
            <p:nvSpPr>
              <p:cNvPr id="235" name="Freeform 234">
                <a:extLst>
                  <a:ext uri="{FF2B5EF4-FFF2-40B4-BE49-F238E27FC236}">
                    <a16:creationId xmlns:a16="http://schemas.microsoft.com/office/drawing/2014/main" id="{B4B89680-386E-3E5B-26A0-97BCABD2CC6A}"/>
                  </a:ext>
                </a:extLst>
              </p:cNvPr>
              <p:cNvSpPr/>
              <p:nvPr/>
            </p:nvSpPr>
            <p:spPr>
              <a:xfrm>
                <a:off x="2913088" y="1650249"/>
                <a:ext cx="342416" cy="342490"/>
              </a:xfrm>
              <a:custGeom>
                <a:avLst/>
                <a:gdLst>
                  <a:gd name="connsiteX0" fmla="*/ 220789 w 342416"/>
                  <a:gd name="connsiteY0" fmla="*/ 0 h 342490"/>
                  <a:gd name="connsiteX1" fmla="*/ 258551 w 342416"/>
                  <a:gd name="connsiteY1" fmla="*/ 2883 h 342490"/>
                  <a:gd name="connsiteX2" fmla="*/ 340696 w 342416"/>
                  <a:gd name="connsiteY2" fmla="*/ 94076 h 342490"/>
                  <a:gd name="connsiteX3" fmla="*/ 342038 w 342416"/>
                  <a:gd name="connsiteY3" fmla="*/ 121420 h 342490"/>
                  <a:gd name="connsiteX4" fmla="*/ 342038 w 342416"/>
                  <a:gd name="connsiteY4" fmla="*/ 220149 h 342490"/>
                  <a:gd name="connsiteX5" fmla="*/ 286551 w 342416"/>
                  <a:gd name="connsiteY5" fmla="*/ 330695 h 342490"/>
                  <a:gd name="connsiteX6" fmla="*/ 117550 w 342416"/>
                  <a:gd name="connsiteY6" fmla="*/ 340171 h 342490"/>
                  <a:gd name="connsiteX7" fmla="*/ 24844 w 342416"/>
                  <a:gd name="connsiteY7" fmla="*/ 307575 h 342490"/>
                  <a:gd name="connsiteX8" fmla="*/ 2267 w 342416"/>
                  <a:gd name="connsiteY8" fmla="*/ 224773 h 342490"/>
                  <a:gd name="connsiteX9" fmla="*/ 13969 w 342416"/>
                  <a:gd name="connsiteY9" fmla="*/ 49835 h 342490"/>
                  <a:gd name="connsiteX10" fmla="*/ 122146 w 342416"/>
                  <a:gd name="connsiteY10" fmla="*/ 29 h 342490"/>
                  <a:gd name="connsiteX11" fmla="*/ 220760 w 342416"/>
                  <a:gd name="connsiteY11" fmla="*/ 29 h 342490"/>
                  <a:gd name="connsiteX12" fmla="*/ 104592 w 342416"/>
                  <a:gd name="connsiteY12" fmla="*/ 31054 h 342490"/>
                  <a:gd name="connsiteX13" fmla="*/ 31523 w 342416"/>
                  <a:gd name="connsiteY13" fmla="*/ 105979 h 342490"/>
                  <a:gd name="connsiteX14" fmla="*/ 31523 w 342416"/>
                  <a:gd name="connsiteY14" fmla="*/ 235505 h 342490"/>
                  <a:gd name="connsiteX15" fmla="*/ 108160 w 342416"/>
                  <a:gd name="connsiteY15" fmla="*/ 310886 h 342490"/>
                  <a:gd name="connsiteX16" fmla="*/ 236145 w 342416"/>
                  <a:gd name="connsiteY16" fmla="*/ 310829 h 342490"/>
                  <a:gd name="connsiteX17" fmla="*/ 311497 w 342416"/>
                  <a:gd name="connsiteY17" fmla="*/ 234192 h 342490"/>
                  <a:gd name="connsiteX18" fmla="*/ 311440 w 342416"/>
                  <a:gd name="connsiteY18" fmla="*/ 106064 h 342490"/>
                  <a:gd name="connsiteX19" fmla="*/ 234889 w 342416"/>
                  <a:gd name="connsiteY19" fmla="*/ 30626 h 342490"/>
                  <a:gd name="connsiteX20" fmla="*/ 104620 w 342416"/>
                  <a:gd name="connsiteY20" fmla="*/ 31083 h 34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416" h="342490">
                    <a:moveTo>
                      <a:pt x="220789" y="0"/>
                    </a:moveTo>
                    <a:lnTo>
                      <a:pt x="258551" y="2883"/>
                    </a:lnTo>
                    <a:cubicBezTo>
                      <a:pt x="307758" y="10361"/>
                      <a:pt x="337071" y="44755"/>
                      <a:pt x="340696" y="94076"/>
                    </a:cubicBezTo>
                    <a:cubicBezTo>
                      <a:pt x="341353" y="102925"/>
                      <a:pt x="339126" y="113057"/>
                      <a:pt x="342038" y="121420"/>
                    </a:cubicBezTo>
                    <a:cubicBezTo>
                      <a:pt x="341125" y="154244"/>
                      <a:pt x="343237" y="187354"/>
                      <a:pt x="342038" y="220149"/>
                    </a:cubicBezTo>
                    <a:cubicBezTo>
                      <a:pt x="340354" y="265846"/>
                      <a:pt x="333589" y="310401"/>
                      <a:pt x="286551" y="330695"/>
                    </a:cubicBezTo>
                    <a:cubicBezTo>
                      <a:pt x="248104" y="347278"/>
                      <a:pt x="161049" y="342140"/>
                      <a:pt x="117550" y="340171"/>
                    </a:cubicBezTo>
                    <a:cubicBezTo>
                      <a:pt x="81358" y="338515"/>
                      <a:pt x="50190" y="337802"/>
                      <a:pt x="24844" y="307575"/>
                    </a:cubicBezTo>
                    <a:cubicBezTo>
                      <a:pt x="3237" y="281773"/>
                      <a:pt x="3694" y="256313"/>
                      <a:pt x="2267" y="224773"/>
                    </a:cubicBezTo>
                    <a:cubicBezTo>
                      <a:pt x="269" y="181046"/>
                      <a:pt x="-5183" y="87369"/>
                      <a:pt x="13969" y="49835"/>
                    </a:cubicBezTo>
                    <a:cubicBezTo>
                      <a:pt x="35547" y="7535"/>
                      <a:pt x="79731" y="1598"/>
                      <a:pt x="122146" y="29"/>
                    </a:cubicBezTo>
                    <a:lnTo>
                      <a:pt x="220760" y="29"/>
                    </a:lnTo>
                    <a:close/>
                    <a:moveTo>
                      <a:pt x="104592" y="31054"/>
                    </a:moveTo>
                    <a:cubicBezTo>
                      <a:pt x="54357" y="34337"/>
                      <a:pt x="34177" y="55630"/>
                      <a:pt x="31523" y="105979"/>
                    </a:cubicBezTo>
                    <a:cubicBezTo>
                      <a:pt x="29468" y="144968"/>
                      <a:pt x="29468" y="196487"/>
                      <a:pt x="31523" y="235505"/>
                    </a:cubicBezTo>
                    <a:cubicBezTo>
                      <a:pt x="34291" y="287852"/>
                      <a:pt x="56383" y="308232"/>
                      <a:pt x="108160" y="310886"/>
                    </a:cubicBezTo>
                    <a:cubicBezTo>
                      <a:pt x="146835" y="312856"/>
                      <a:pt x="197498" y="312941"/>
                      <a:pt x="236145" y="310829"/>
                    </a:cubicBezTo>
                    <a:cubicBezTo>
                      <a:pt x="288520" y="307975"/>
                      <a:pt x="308843" y="286282"/>
                      <a:pt x="311497" y="234192"/>
                    </a:cubicBezTo>
                    <a:cubicBezTo>
                      <a:pt x="313467" y="195488"/>
                      <a:pt x="313552" y="144740"/>
                      <a:pt x="311440" y="106064"/>
                    </a:cubicBezTo>
                    <a:cubicBezTo>
                      <a:pt x="308586" y="53632"/>
                      <a:pt x="286922" y="33224"/>
                      <a:pt x="234889" y="30626"/>
                    </a:cubicBezTo>
                    <a:cubicBezTo>
                      <a:pt x="195643" y="28657"/>
                      <a:pt x="143752" y="28514"/>
                      <a:pt x="104620" y="31083"/>
                    </a:cubicBezTo>
                    <a:close/>
                  </a:path>
                </a:pathLst>
              </a:custGeom>
              <a:solidFill>
                <a:srgbClr val="265A9B"/>
              </a:solidFill>
              <a:ln w="2853" cap="flat">
                <a:noFill/>
                <a:prstDash val="solid"/>
                <a:miter/>
              </a:ln>
            </p:spPr>
            <p:txBody>
              <a:bodyPr rtlCol="0" anchor="ctr"/>
              <a:lstStyle/>
              <a:p>
                <a:endParaRPr lang="en-US" sz="2400"/>
              </a:p>
            </p:txBody>
          </p:sp>
          <p:sp>
            <p:nvSpPr>
              <p:cNvPr id="236" name="Freeform 235">
                <a:extLst>
                  <a:ext uri="{FF2B5EF4-FFF2-40B4-BE49-F238E27FC236}">
                    <a16:creationId xmlns:a16="http://schemas.microsoft.com/office/drawing/2014/main" id="{75A3EAF4-1B54-EF4A-FDE0-53A05017DF7D}"/>
                  </a:ext>
                </a:extLst>
              </p:cNvPr>
              <p:cNvSpPr/>
              <p:nvPr/>
            </p:nvSpPr>
            <p:spPr>
              <a:xfrm>
                <a:off x="2997759" y="1733927"/>
                <a:ext cx="174255" cy="174042"/>
              </a:xfrm>
              <a:custGeom>
                <a:avLst/>
                <a:gdLst>
                  <a:gd name="connsiteX0" fmla="*/ 73209 w 174255"/>
                  <a:gd name="connsiteY0" fmla="*/ 722 h 174042"/>
                  <a:gd name="connsiteX1" fmla="*/ 162148 w 174255"/>
                  <a:gd name="connsiteY1" fmla="*/ 131105 h 174042"/>
                  <a:gd name="connsiteX2" fmla="*/ 5849 w 174255"/>
                  <a:gd name="connsiteY2" fmla="*/ 119431 h 174042"/>
                  <a:gd name="connsiteX3" fmla="*/ 73209 w 174255"/>
                  <a:gd name="connsiteY3" fmla="*/ 722 h 174042"/>
                  <a:gd name="connsiteX4" fmla="*/ 79860 w 174255"/>
                  <a:gd name="connsiteY4" fmla="*/ 30093 h 174042"/>
                  <a:gd name="connsiteX5" fmla="*/ 102523 w 174255"/>
                  <a:gd name="connsiteY5" fmla="*/ 142151 h 174042"/>
                  <a:gd name="connsiteX6" fmla="*/ 79860 w 174255"/>
                  <a:gd name="connsiteY6" fmla="*/ 30093 h 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255" h="174042">
                    <a:moveTo>
                      <a:pt x="73209" y="722"/>
                    </a:moveTo>
                    <a:cubicBezTo>
                      <a:pt x="146792" y="-8126"/>
                      <a:pt x="198968" y="65999"/>
                      <a:pt x="162148" y="131105"/>
                    </a:cubicBezTo>
                    <a:cubicBezTo>
                      <a:pt x="126841" y="193528"/>
                      <a:pt x="31880" y="186392"/>
                      <a:pt x="5849" y="119431"/>
                    </a:cubicBezTo>
                    <a:cubicBezTo>
                      <a:pt x="-13846" y="68711"/>
                      <a:pt x="18094" y="7344"/>
                      <a:pt x="73209" y="722"/>
                    </a:cubicBezTo>
                    <a:close/>
                    <a:moveTo>
                      <a:pt x="79860" y="30093"/>
                    </a:moveTo>
                    <a:cubicBezTo>
                      <a:pt x="1025" y="39255"/>
                      <a:pt x="22061" y="163615"/>
                      <a:pt x="102523" y="142151"/>
                    </a:cubicBezTo>
                    <a:cubicBezTo>
                      <a:pt x="168684" y="124483"/>
                      <a:pt x="150503" y="21901"/>
                      <a:pt x="79860" y="30093"/>
                    </a:cubicBezTo>
                    <a:close/>
                  </a:path>
                </a:pathLst>
              </a:custGeom>
              <a:solidFill>
                <a:srgbClr val="265A9B"/>
              </a:solidFill>
              <a:ln w="2853" cap="flat">
                <a:noFill/>
                <a:prstDash val="solid"/>
                <a:miter/>
              </a:ln>
            </p:spPr>
            <p:txBody>
              <a:bodyPr rtlCol="0" anchor="ctr"/>
              <a:lstStyle/>
              <a:p>
                <a:endParaRPr lang="en-US" sz="2400"/>
              </a:p>
            </p:txBody>
          </p:sp>
          <p:sp>
            <p:nvSpPr>
              <p:cNvPr id="237" name="Freeform 236">
                <a:extLst>
                  <a:ext uri="{FF2B5EF4-FFF2-40B4-BE49-F238E27FC236}">
                    <a16:creationId xmlns:a16="http://schemas.microsoft.com/office/drawing/2014/main" id="{CA6EA67C-3996-8247-8AEC-C39E085610C8}"/>
                  </a:ext>
                </a:extLst>
              </p:cNvPr>
              <p:cNvSpPr/>
              <p:nvPr/>
            </p:nvSpPr>
            <p:spPr>
              <a:xfrm>
                <a:off x="3155732" y="1709924"/>
                <a:ext cx="39538" cy="40208"/>
              </a:xfrm>
              <a:custGeom>
                <a:avLst/>
                <a:gdLst>
                  <a:gd name="connsiteX0" fmla="*/ 13766 w 39538"/>
                  <a:gd name="connsiteY0" fmla="*/ 665 h 40208"/>
                  <a:gd name="connsiteX1" fmla="*/ 17847 w 39538"/>
                  <a:gd name="connsiteY1" fmla="*/ 40082 h 40208"/>
                  <a:gd name="connsiteX2" fmla="*/ 13766 w 39538"/>
                  <a:gd name="connsiteY2" fmla="*/ 665 h 40208"/>
                </a:gdLst>
                <a:ahLst/>
                <a:cxnLst>
                  <a:cxn ang="0">
                    <a:pos x="connsiteX0" y="connsiteY0"/>
                  </a:cxn>
                  <a:cxn ang="0">
                    <a:pos x="connsiteX1" y="connsiteY1"/>
                  </a:cxn>
                  <a:cxn ang="0">
                    <a:pos x="connsiteX2" y="connsiteY2"/>
                  </a:cxn>
                </a:cxnLst>
                <a:rect l="l" t="t" r="r" b="b"/>
                <a:pathLst>
                  <a:path w="39538" h="40208">
                    <a:moveTo>
                      <a:pt x="13766" y="665"/>
                    </a:moveTo>
                    <a:cubicBezTo>
                      <a:pt x="47047" y="-6243"/>
                      <a:pt x="47760" y="43022"/>
                      <a:pt x="17847" y="40082"/>
                    </a:cubicBezTo>
                    <a:cubicBezTo>
                      <a:pt x="-5129" y="37827"/>
                      <a:pt x="-5301" y="4604"/>
                      <a:pt x="13766" y="665"/>
                    </a:cubicBezTo>
                    <a:close/>
                  </a:path>
                </a:pathLst>
              </a:custGeom>
              <a:solidFill>
                <a:srgbClr val="265A9B"/>
              </a:solidFill>
              <a:ln w="2853" cap="flat">
                <a:noFill/>
                <a:prstDash val="solid"/>
                <a:miter/>
              </a:ln>
            </p:spPr>
            <p:txBody>
              <a:bodyPr rtlCol="0" anchor="ctr"/>
              <a:lstStyle/>
              <a:p>
                <a:endParaRPr lang="en-US" sz="2400"/>
              </a:p>
            </p:txBody>
          </p:sp>
        </p:grpSp>
      </p:grpSp>
      <p:pic>
        <p:nvPicPr>
          <p:cNvPr id="3" name="Picture 2" descr="Blue text on a black background&#10;&#10;AI-generated content may be incorrect.">
            <a:extLst>
              <a:ext uri="{FF2B5EF4-FFF2-40B4-BE49-F238E27FC236}">
                <a16:creationId xmlns:a16="http://schemas.microsoft.com/office/drawing/2014/main" id="{B833FA3B-8505-2CCD-A687-8F17F7C1275D}"/>
              </a:ext>
            </a:extLst>
          </p:cNvPr>
          <p:cNvPicPr>
            <a:picLocks noChangeAspect="1"/>
          </p:cNvPicPr>
          <p:nvPr userDrawn="1"/>
        </p:nvPicPr>
        <p:blipFill>
          <a:blip r:embed="rId2"/>
          <a:stretch>
            <a:fillRect/>
          </a:stretch>
        </p:blipFill>
        <p:spPr>
          <a:xfrm>
            <a:off x="2269310" y="2428984"/>
            <a:ext cx="3460172" cy="1093861"/>
          </a:xfrm>
          <a:prstGeom prst="rect">
            <a:avLst/>
          </a:prstGeom>
        </p:spPr>
      </p:pic>
    </p:spTree>
    <p:extLst>
      <p:ext uri="{BB962C8B-B14F-4D97-AF65-F5344CB8AC3E}">
        <p14:creationId xmlns:p14="http://schemas.microsoft.com/office/powerpoint/2010/main" val="2497908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2A8B5-F8FC-B63C-A256-BBABE0FD0ACD}"/>
              </a:ext>
            </a:extLst>
          </p:cNvPr>
          <p:cNvSpPr>
            <a:spLocks noGrp="1"/>
          </p:cNvSpPr>
          <p:nvPr>
            <p:ph type="title"/>
          </p:nvPr>
        </p:nvSpPr>
        <p:spPr>
          <a:xfrm>
            <a:off x="434716" y="365125"/>
            <a:ext cx="11310298"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7F7C63-32E6-9676-319E-C4F0F4E4A0DA}"/>
              </a:ext>
            </a:extLst>
          </p:cNvPr>
          <p:cNvSpPr>
            <a:spLocks noGrp="1"/>
          </p:cNvSpPr>
          <p:nvPr>
            <p:ph type="body" idx="1"/>
          </p:nvPr>
        </p:nvSpPr>
        <p:spPr>
          <a:xfrm>
            <a:off x="434716" y="1825625"/>
            <a:ext cx="11310298"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p:txBody>
      </p:sp>
      <p:sp>
        <p:nvSpPr>
          <p:cNvPr id="4" name="Slide Number Placeholder 3">
            <a:extLst>
              <a:ext uri="{FF2B5EF4-FFF2-40B4-BE49-F238E27FC236}">
                <a16:creationId xmlns:a16="http://schemas.microsoft.com/office/drawing/2014/main" id="{EFEA2BBA-19D5-1A6C-221D-B22C306255AB}"/>
              </a:ext>
            </a:extLst>
          </p:cNvPr>
          <p:cNvSpPr>
            <a:spLocks noGrp="1"/>
          </p:cNvSpPr>
          <p:nvPr>
            <p:ph type="sldNum" sz="quarter" idx="4"/>
          </p:nvPr>
        </p:nvSpPr>
        <p:spPr>
          <a:xfrm>
            <a:off x="10921429" y="6195576"/>
            <a:ext cx="601442"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pic>
        <p:nvPicPr>
          <p:cNvPr id="6" name="Graphic 5">
            <a:extLst>
              <a:ext uri="{FF2B5EF4-FFF2-40B4-BE49-F238E27FC236}">
                <a16:creationId xmlns:a16="http://schemas.microsoft.com/office/drawing/2014/main" id="{7615E28E-D644-C73A-3025-035A92F7C50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522871" y="6220290"/>
            <a:ext cx="331481" cy="315696"/>
          </a:xfrm>
          <a:prstGeom prst="rect">
            <a:avLst/>
          </a:prstGeom>
        </p:spPr>
      </p:pic>
    </p:spTree>
    <p:extLst>
      <p:ext uri="{BB962C8B-B14F-4D97-AF65-F5344CB8AC3E}">
        <p14:creationId xmlns:p14="http://schemas.microsoft.com/office/powerpoint/2010/main" val="285924783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7" r:id="rId3"/>
    <p:sldLayoutId id="2147483673" r:id="rId4"/>
    <p:sldLayoutId id="2147483659" r:id="rId5"/>
    <p:sldLayoutId id="2147483651" r:id="rId6"/>
    <p:sldLayoutId id="2147483669" r:id="rId7"/>
    <p:sldLayoutId id="2147483657" r:id="rId8"/>
    <p:sldLayoutId id="2147483666" r:id="rId9"/>
    <p:sldLayoutId id="214748367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68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8.xml"/><Relationship Id="rId1" Type="http://schemas.openxmlformats.org/officeDocument/2006/relationships/customXml" Target="../../customXml/item3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34.xml"/><Relationship Id="rId1" Type="http://schemas.openxmlformats.org/officeDocument/2006/relationships/customXml" Target="../../customXml/item36.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1.xml"/><Relationship Id="rId1" Type="http://schemas.openxmlformats.org/officeDocument/2006/relationships/customXml" Target="../../customXml/item2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9.xml"/><Relationship Id="rId1" Type="http://schemas.openxmlformats.org/officeDocument/2006/relationships/customXml" Target="../../customXml/item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xml"/><Relationship Id="rId1" Type="http://schemas.openxmlformats.org/officeDocument/2006/relationships/customXml" Target="../../customXml/item20.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3.xml"/><Relationship Id="rId1" Type="http://schemas.openxmlformats.org/officeDocument/2006/relationships/customXml" Target="../../customXml/item27.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xml"/><Relationship Id="rId1" Type="http://schemas.openxmlformats.org/officeDocument/2006/relationships/customXml" Target="../../customXml/item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3.xml"/><Relationship Id="rId1" Type="http://schemas.openxmlformats.org/officeDocument/2006/relationships/customXml" Target="../../customXml/item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35.xml"/><Relationship Id="rId1" Type="http://schemas.openxmlformats.org/officeDocument/2006/relationships/customXml" Target="../../customXml/item3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6.xml"/><Relationship Id="rId1" Type="http://schemas.openxmlformats.org/officeDocument/2006/relationships/customXml" Target="../../customXml/item1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6.xml"/><Relationship Id="rId1" Type="http://schemas.openxmlformats.org/officeDocument/2006/relationships/customXml" Target="../../customXml/item2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2.xml"/><Relationship Id="rId1" Type="http://schemas.openxmlformats.org/officeDocument/2006/relationships/customXml" Target="../../customXml/item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0.xml"/><Relationship Id="rId1" Type="http://schemas.openxmlformats.org/officeDocument/2006/relationships/customXml" Target="../../customXml/item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1.xml"/><Relationship Id="rId1" Type="http://schemas.openxmlformats.org/officeDocument/2006/relationships/customXml" Target="../../customXml/item2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5.xml"/><Relationship Id="rId1" Type="http://schemas.openxmlformats.org/officeDocument/2006/relationships/customXml" Target="../../customXml/item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6.xml"/><Relationship Id="rId1" Type="http://schemas.openxmlformats.org/officeDocument/2006/relationships/customXml" Target="../../customXml/item17.xml"/><Relationship Id="rId4"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68DE1-A917-870D-756A-F572E12B2CF5}"/>
            </a:ext>
          </a:extLst>
        </p:cNvPr>
        <p:cNvGrpSpPr/>
        <p:nvPr/>
      </p:nvGrpSpPr>
      <p:grpSpPr>
        <a:xfrm>
          <a:off x="0" y="0"/>
          <a:ext cx="0" cy="0"/>
          <a:chOff x="0" y="0"/>
          <a:chExt cx="0" cy="0"/>
        </a:xfrm>
      </p:grpSpPr>
      <p:pic>
        <p:nvPicPr>
          <p:cNvPr id="7" name="Picture 6" descr="Australian Government Productivity Commission logo">
            <a:extLst>
              <a:ext uri="{FF2B5EF4-FFF2-40B4-BE49-F238E27FC236}">
                <a16:creationId xmlns:a16="http://schemas.microsoft.com/office/drawing/2014/main" id="{7C1E6E13-469C-6288-10E8-8E955D154774}"/>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1" y="-140109"/>
            <a:ext cx="12690165" cy="7138218"/>
          </a:xfrm>
          <a:prstGeom prst="rect">
            <a:avLst/>
          </a:prstGeom>
        </p:spPr>
      </p:pic>
      <p:sp>
        <p:nvSpPr>
          <p:cNvPr id="8" name="Title 7">
            <a:extLst>
              <a:ext uri="{FF2B5EF4-FFF2-40B4-BE49-F238E27FC236}">
                <a16:creationId xmlns:a16="http://schemas.microsoft.com/office/drawing/2014/main" id="{8369D7B5-8C04-821E-4560-37165B0D3AE3}"/>
              </a:ext>
            </a:extLst>
          </p:cNvPr>
          <p:cNvSpPr>
            <a:spLocks noGrp="1"/>
          </p:cNvSpPr>
          <p:nvPr>
            <p:ph type="ctrTitle"/>
          </p:nvPr>
        </p:nvSpPr>
        <p:spPr>
          <a:xfrm>
            <a:off x="882087" y="2199758"/>
            <a:ext cx="6653032" cy="1574193"/>
          </a:xfrm>
        </p:spPr>
        <p:txBody>
          <a:bodyPr/>
          <a:lstStyle/>
          <a:p>
            <a:r>
              <a:rPr lang="en-US" dirty="0"/>
              <a:t>Review of the National Mental Health and Suicide Prevention Agreement</a:t>
            </a:r>
          </a:p>
        </p:txBody>
      </p:sp>
      <p:sp>
        <p:nvSpPr>
          <p:cNvPr id="9" name="Subtitle 8">
            <a:extLst>
              <a:ext uri="{FF2B5EF4-FFF2-40B4-BE49-F238E27FC236}">
                <a16:creationId xmlns:a16="http://schemas.microsoft.com/office/drawing/2014/main" id="{80799D10-030A-A48B-C13A-3E1383FDE194}"/>
              </a:ext>
            </a:extLst>
          </p:cNvPr>
          <p:cNvSpPr>
            <a:spLocks noGrp="1"/>
          </p:cNvSpPr>
          <p:nvPr>
            <p:ph type="subTitle" idx="1"/>
          </p:nvPr>
        </p:nvSpPr>
        <p:spPr/>
        <p:txBody>
          <a:bodyPr/>
          <a:lstStyle/>
          <a:p>
            <a:r>
              <a:rPr lang="en-US"/>
              <a:t>Interim Report</a:t>
            </a:r>
          </a:p>
        </p:txBody>
      </p:sp>
      <p:sp>
        <p:nvSpPr>
          <p:cNvPr id="10" name="Text Placeholder 9">
            <a:extLst>
              <a:ext uri="{FF2B5EF4-FFF2-40B4-BE49-F238E27FC236}">
                <a16:creationId xmlns:a16="http://schemas.microsoft.com/office/drawing/2014/main" id="{A9562D76-3EAE-1C26-B56B-FD565A54E243}"/>
              </a:ext>
            </a:extLst>
          </p:cNvPr>
          <p:cNvSpPr>
            <a:spLocks noGrp="1"/>
          </p:cNvSpPr>
          <p:nvPr>
            <p:ph type="body" sz="quarter" idx="10"/>
          </p:nvPr>
        </p:nvSpPr>
        <p:spPr>
          <a:xfrm>
            <a:off x="882087" y="4772748"/>
            <a:ext cx="4986278" cy="516174"/>
          </a:xfrm>
        </p:spPr>
        <p:txBody>
          <a:bodyPr/>
          <a:lstStyle/>
          <a:p>
            <a:r>
              <a:rPr lang="en-US"/>
              <a:t>Selwyn Button and Angela Jackson</a:t>
            </a:r>
          </a:p>
        </p:txBody>
      </p:sp>
    </p:spTree>
    <p:custDataLst>
      <p:custData r:id="rId1"/>
      <p:custData r:id="rId2"/>
    </p:custDataLst>
    <p:extLst>
      <p:ext uri="{BB962C8B-B14F-4D97-AF65-F5344CB8AC3E}">
        <p14:creationId xmlns:p14="http://schemas.microsoft.com/office/powerpoint/2010/main" val="3816862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6D3B3-B33A-9544-F39B-2C6FB7135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7CDC0-6F7D-33FA-589B-719E83128756}"/>
              </a:ext>
            </a:extLst>
          </p:cNvPr>
          <p:cNvSpPr>
            <a:spLocks noGrp="1"/>
          </p:cNvSpPr>
          <p:nvPr>
            <p:ph type="ctrTitle"/>
          </p:nvPr>
        </p:nvSpPr>
        <p:spPr/>
        <p:txBody>
          <a:bodyPr/>
          <a:lstStyle/>
          <a:p>
            <a:r>
              <a:rPr lang="en-US"/>
              <a:t>Engagement and consultation to date</a:t>
            </a:r>
          </a:p>
        </p:txBody>
      </p:sp>
      <p:sp>
        <p:nvSpPr>
          <p:cNvPr id="7" name="Slide Number Placeholder 6">
            <a:extLst>
              <a:ext uri="{FF2B5EF4-FFF2-40B4-BE49-F238E27FC236}">
                <a16:creationId xmlns:a16="http://schemas.microsoft.com/office/drawing/2014/main" id="{CE11AFFE-5CAF-A171-97C2-0F1CD1581482}"/>
              </a:ext>
            </a:extLst>
          </p:cNvPr>
          <p:cNvSpPr>
            <a:spLocks noGrp="1"/>
          </p:cNvSpPr>
          <p:nvPr>
            <p:ph type="sldNum" sz="quarter" idx="4"/>
          </p:nvPr>
        </p:nvSpPr>
        <p:spPr/>
        <p:txBody>
          <a:bodyPr/>
          <a:lstStyle/>
          <a:p>
            <a:fld id="{3FE8A0A5-0893-3B4E-9EB9-FE67329D76D6}" type="slidenum">
              <a:rPr lang="en-US" smtClean="0"/>
              <a:pPr/>
              <a:t>10</a:t>
            </a:fld>
            <a:endParaRPr lang="en-US"/>
          </a:p>
        </p:txBody>
      </p:sp>
      <p:sp>
        <p:nvSpPr>
          <p:cNvPr id="17" name="Rectangle 16">
            <a:extLst>
              <a:ext uri="{FF2B5EF4-FFF2-40B4-BE49-F238E27FC236}">
                <a16:creationId xmlns:a16="http://schemas.microsoft.com/office/drawing/2014/main" id="{ADFCE251-265F-ABA7-5C3C-D4241A829FBB}"/>
              </a:ext>
              <a:ext uri="{C183D7F6-B498-43B3-948B-1728B52AA6E4}">
                <adec:decorative xmlns:adec="http://schemas.microsoft.com/office/drawing/2017/decorative" val="1"/>
              </a:ext>
            </a:extLst>
          </p:cNvPr>
          <p:cNvSpPr/>
          <p:nvPr/>
        </p:nvSpPr>
        <p:spPr>
          <a:xfrm>
            <a:off x="591729" y="4541206"/>
            <a:ext cx="3600000" cy="150275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376AA0-2703-86F7-3316-D8C14B42999C}"/>
              </a:ext>
              <a:ext uri="{C183D7F6-B498-43B3-948B-1728B52AA6E4}">
                <adec:decorative xmlns:adec="http://schemas.microsoft.com/office/drawing/2017/decorative" val="1"/>
              </a:ext>
            </a:extLst>
          </p:cNvPr>
          <p:cNvSpPr/>
          <p:nvPr/>
        </p:nvSpPr>
        <p:spPr>
          <a:xfrm>
            <a:off x="4311209" y="4529777"/>
            <a:ext cx="3600000" cy="150275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0DF4D7-6D7D-D5EA-B320-96C3E3FFA4A2}"/>
              </a:ext>
              <a:ext uri="{C183D7F6-B498-43B3-948B-1728B52AA6E4}">
                <adec:decorative xmlns:adec="http://schemas.microsoft.com/office/drawing/2017/decorative" val="1"/>
              </a:ext>
            </a:extLst>
          </p:cNvPr>
          <p:cNvSpPr/>
          <p:nvPr/>
        </p:nvSpPr>
        <p:spPr>
          <a:xfrm>
            <a:off x="6155128" y="2960308"/>
            <a:ext cx="5419404" cy="150275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F26B5E-DCAF-FE90-D812-F0ED068BB516}"/>
              </a:ext>
              <a:ext uri="{C183D7F6-B498-43B3-948B-1728B52AA6E4}">
                <adec:decorative xmlns:adec="http://schemas.microsoft.com/office/drawing/2017/decorative" val="1"/>
              </a:ext>
            </a:extLst>
          </p:cNvPr>
          <p:cNvSpPr/>
          <p:nvPr/>
        </p:nvSpPr>
        <p:spPr>
          <a:xfrm>
            <a:off x="609749" y="2960308"/>
            <a:ext cx="5419403" cy="150275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A564CB-9117-F96C-E959-F914B5172411}"/>
              </a:ext>
            </a:extLst>
          </p:cNvPr>
          <p:cNvSpPr txBox="1"/>
          <p:nvPr/>
        </p:nvSpPr>
        <p:spPr>
          <a:xfrm>
            <a:off x="2111282" y="3422633"/>
            <a:ext cx="3800000" cy="599599"/>
          </a:xfrm>
          <a:prstGeom prst="rect">
            <a:avLst/>
          </a:prstGeom>
          <a:noFill/>
        </p:spPr>
        <p:txBody>
          <a:bodyPr wrap="none" lIns="216000" rIns="72000" rtlCol="0" anchor="ctr" anchorCtr="0">
            <a:noAutofit/>
          </a:bodyPr>
          <a:lstStyle/>
          <a:p>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Participants in</a:t>
            </a:r>
          </a:p>
          <a:p>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our online survey</a:t>
            </a:r>
          </a:p>
        </p:txBody>
      </p:sp>
      <p:sp>
        <p:nvSpPr>
          <p:cNvPr id="5" name="TextBox 4">
            <a:extLst>
              <a:ext uri="{FF2B5EF4-FFF2-40B4-BE49-F238E27FC236}">
                <a16:creationId xmlns:a16="http://schemas.microsoft.com/office/drawing/2014/main" id="{4BE9A23F-29AE-65E4-7F38-EFEF7FC53E8E}"/>
              </a:ext>
            </a:extLst>
          </p:cNvPr>
          <p:cNvSpPr txBox="1"/>
          <p:nvPr/>
        </p:nvSpPr>
        <p:spPr>
          <a:xfrm>
            <a:off x="747528" y="3131428"/>
            <a:ext cx="1449436" cy="954107"/>
          </a:xfrm>
          <a:prstGeom prst="rect">
            <a:avLst/>
          </a:prstGeom>
          <a:noFill/>
        </p:spPr>
        <p:txBody>
          <a:bodyPr wrap="none" rtlCol="0">
            <a:spAutoFit/>
          </a:bodyPr>
          <a:lstStyle/>
          <a:p>
            <a:pPr algn="r"/>
            <a:r>
              <a:rPr lang="en-US" sz="56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293</a:t>
            </a:r>
          </a:p>
        </p:txBody>
      </p:sp>
      <p:sp>
        <p:nvSpPr>
          <p:cNvPr id="8" name="TextBox 7">
            <a:extLst>
              <a:ext uri="{FF2B5EF4-FFF2-40B4-BE49-F238E27FC236}">
                <a16:creationId xmlns:a16="http://schemas.microsoft.com/office/drawing/2014/main" id="{74A34BC0-5D14-6D1F-F30B-1D3DEF9689EF}"/>
              </a:ext>
            </a:extLst>
          </p:cNvPr>
          <p:cNvSpPr txBox="1"/>
          <p:nvPr/>
        </p:nvSpPr>
        <p:spPr>
          <a:xfrm>
            <a:off x="1557457" y="4920133"/>
            <a:ext cx="1975483" cy="576000"/>
          </a:xfrm>
          <a:prstGeom prst="rect">
            <a:avLst/>
          </a:prstGeom>
          <a:noFill/>
        </p:spPr>
        <p:txBody>
          <a:bodyPr wrap="none" lIns="216000" rIns="72000" rtlCol="0" anchor="ctr" anchorCtr="0">
            <a:noAutofit/>
          </a:bodyPr>
          <a:lstStyle/>
          <a:p>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Submissions</a:t>
            </a:r>
          </a:p>
        </p:txBody>
      </p:sp>
      <p:sp>
        <p:nvSpPr>
          <p:cNvPr id="9" name="TextBox 8">
            <a:extLst>
              <a:ext uri="{FF2B5EF4-FFF2-40B4-BE49-F238E27FC236}">
                <a16:creationId xmlns:a16="http://schemas.microsoft.com/office/drawing/2014/main" id="{FE4457AC-4D9C-C3B2-8F85-2D0045706BF9}"/>
              </a:ext>
            </a:extLst>
          </p:cNvPr>
          <p:cNvSpPr txBox="1"/>
          <p:nvPr/>
        </p:nvSpPr>
        <p:spPr>
          <a:xfrm>
            <a:off x="763509" y="4722816"/>
            <a:ext cx="1027846" cy="954107"/>
          </a:xfrm>
          <a:prstGeom prst="rect">
            <a:avLst/>
          </a:prstGeom>
          <a:noFill/>
        </p:spPr>
        <p:txBody>
          <a:bodyPr wrap="none" rtlCol="0">
            <a:spAutoFit/>
          </a:bodyPr>
          <a:lstStyle/>
          <a:p>
            <a:pPr algn="r"/>
            <a:r>
              <a:rPr lang="en-US" sz="56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94</a:t>
            </a:r>
          </a:p>
        </p:txBody>
      </p:sp>
      <p:sp>
        <p:nvSpPr>
          <p:cNvPr id="10" name="TextBox 9">
            <a:extLst>
              <a:ext uri="{FF2B5EF4-FFF2-40B4-BE49-F238E27FC236}">
                <a16:creationId xmlns:a16="http://schemas.microsoft.com/office/drawing/2014/main" id="{8C8C2052-2A59-4B73-CF91-DAE48DE0834A}"/>
              </a:ext>
            </a:extLst>
          </p:cNvPr>
          <p:cNvSpPr txBox="1"/>
          <p:nvPr/>
        </p:nvSpPr>
        <p:spPr>
          <a:xfrm>
            <a:off x="8119658" y="4918803"/>
            <a:ext cx="2982167" cy="576000"/>
          </a:xfrm>
          <a:prstGeom prst="rect">
            <a:avLst/>
          </a:prstGeom>
          <a:noFill/>
        </p:spPr>
        <p:txBody>
          <a:bodyPr wrap="none" lIns="216000" rIns="72000" rtlCol="0" anchor="ctr" anchorCtr="0">
            <a:noAutofit/>
          </a:bodyPr>
          <a:lstStyle/>
          <a:p>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Submissions</a:t>
            </a:r>
          </a:p>
        </p:txBody>
      </p:sp>
      <p:sp>
        <p:nvSpPr>
          <p:cNvPr id="11" name="TextBox 10">
            <a:extLst>
              <a:ext uri="{FF2B5EF4-FFF2-40B4-BE49-F238E27FC236}">
                <a16:creationId xmlns:a16="http://schemas.microsoft.com/office/drawing/2014/main" id="{28B3B957-A010-9831-96E3-BD399EDAA85E}"/>
              </a:ext>
            </a:extLst>
          </p:cNvPr>
          <p:cNvSpPr txBox="1"/>
          <p:nvPr/>
        </p:nvSpPr>
        <p:spPr>
          <a:xfrm>
            <a:off x="4512746" y="4735209"/>
            <a:ext cx="1027845" cy="954107"/>
          </a:xfrm>
          <a:prstGeom prst="rect">
            <a:avLst/>
          </a:prstGeom>
          <a:noFill/>
        </p:spPr>
        <p:txBody>
          <a:bodyPr wrap="none" rtlCol="0">
            <a:spAutoFit/>
          </a:bodyPr>
          <a:lstStyle/>
          <a:p>
            <a:r>
              <a:rPr lang="en-US" sz="56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54</a:t>
            </a:r>
          </a:p>
        </p:txBody>
      </p:sp>
      <p:sp>
        <p:nvSpPr>
          <p:cNvPr id="12" name="TextBox 11">
            <a:extLst>
              <a:ext uri="{FF2B5EF4-FFF2-40B4-BE49-F238E27FC236}">
                <a16:creationId xmlns:a16="http://schemas.microsoft.com/office/drawing/2014/main" id="{05D819B9-A04A-CCF9-C25D-BCBD5D476BFD}"/>
              </a:ext>
            </a:extLst>
          </p:cNvPr>
          <p:cNvSpPr txBox="1"/>
          <p:nvPr/>
        </p:nvSpPr>
        <p:spPr>
          <a:xfrm>
            <a:off x="6789903" y="3434432"/>
            <a:ext cx="2982167" cy="576000"/>
          </a:xfrm>
          <a:prstGeom prst="rect">
            <a:avLst/>
          </a:prstGeom>
          <a:noFill/>
        </p:spPr>
        <p:txBody>
          <a:bodyPr wrap="none" lIns="216000" tIns="45720" rIns="72000" bIns="45720" rtlCol="0" anchor="ctr" anchorCtr="0">
            <a:noAutofit/>
          </a:bodyPr>
          <a:lstStyle/>
          <a:p>
            <a:r>
              <a:rPr lang="en-US" sz="2000" b="1">
                <a:solidFill>
                  <a:schemeClr val="bg2"/>
                </a:solidFill>
                <a:latin typeface="Open Sans"/>
                <a:ea typeface="Open Sans"/>
                <a:cs typeface="Open Sans"/>
              </a:rPr>
              <a:t>days of in person meetings</a:t>
            </a:r>
          </a:p>
          <a:p>
            <a:r>
              <a:rPr lang="en-US" sz="1600">
                <a:solidFill>
                  <a:schemeClr val="bg2"/>
                </a:solidFill>
                <a:latin typeface="Open Sans"/>
                <a:ea typeface="Open Sans"/>
                <a:cs typeface="Open Sans"/>
              </a:rPr>
              <a:t>in Canberra, Brisbane, </a:t>
            </a:r>
          </a:p>
          <a:p>
            <a:r>
              <a:rPr lang="en-US" sz="1600">
                <a:solidFill>
                  <a:schemeClr val="bg2"/>
                </a:solidFill>
                <a:latin typeface="Open Sans"/>
                <a:ea typeface="Open Sans"/>
                <a:cs typeface="Open Sans"/>
              </a:rPr>
              <a:t>Ipswich, Hobart and Launceston</a:t>
            </a:r>
          </a:p>
        </p:txBody>
      </p:sp>
      <p:sp>
        <p:nvSpPr>
          <p:cNvPr id="13" name="TextBox 12">
            <a:extLst>
              <a:ext uri="{FF2B5EF4-FFF2-40B4-BE49-F238E27FC236}">
                <a16:creationId xmlns:a16="http://schemas.microsoft.com/office/drawing/2014/main" id="{90034642-5411-5670-8DDF-375B3205F0F6}"/>
              </a:ext>
            </a:extLst>
          </p:cNvPr>
          <p:cNvSpPr txBox="1"/>
          <p:nvPr/>
        </p:nvSpPr>
        <p:spPr>
          <a:xfrm>
            <a:off x="6303795" y="3115514"/>
            <a:ext cx="606256" cy="954107"/>
          </a:xfrm>
          <a:prstGeom prst="rect">
            <a:avLst/>
          </a:prstGeom>
          <a:noFill/>
        </p:spPr>
        <p:txBody>
          <a:bodyPr wrap="none" rtlCol="0">
            <a:spAutoFit/>
          </a:bodyPr>
          <a:lstStyle/>
          <a:p>
            <a:r>
              <a:rPr lang="en-US" sz="56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5</a:t>
            </a:r>
          </a:p>
        </p:txBody>
      </p:sp>
      <p:grpSp>
        <p:nvGrpSpPr>
          <p:cNvPr id="20" name="Group 19">
            <a:extLst>
              <a:ext uri="{FF2B5EF4-FFF2-40B4-BE49-F238E27FC236}">
                <a16:creationId xmlns:a16="http://schemas.microsoft.com/office/drawing/2014/main" id="{E6EED7F0-2ED3-874D-BEA0-75862BE29B4F}"/>
              </a:ext>
              <a:ext uri="{C183D7F6-B498-43B3-948B-1728B52AA6E4}">
                <adec:decorative xmlns:adec="http://schemas.microsoft.com/office/drawing/2017/decorative" val="1"/>
              </a:ext>
            </a:extLst>
          </p:cNvPr>
          <p:cNvGrpSpPr/>
          <p:nvPr/>
        </p:nvGrpSpPr>
        <p:grpSpPr>
          <a:xfrm>
            <a:off x="10227019" y="473361"/>
            <a:ext cx="1341552" cy="1341552"/>
            <a:chOff x="2490978" y="1489932"/>
            <a:chExt cx="419100" cy="419100"/>
          </a:xfrm>
        </p:grpSpPr>
        <p:sp>
          <p:nvSpPr>
            <p:cNvPr id="21" name="Graphic 2">
              <a:extLst>
                <a:ext uri="{FF2B5EF4-FFF2-40B4-BE49-F238E27FC236}">
                  <a16:creationId xmlns:a16="http://schemas.microsoft.com/office/drawing/2014/main" id="{52476AAB-236E-8635-443E-43C1430A717F}"/>
                </a:ext>
              </a:extLst>
            </p:cNvPr>
            <p:cNvSpPr/>
            <p:nvPr/>
          </p:nvSpPr>
          <p:spPr>
            <a:xfrm>
              <a:off x="2508980" y="1655000"/>
              <a:ext cx="249459" cy="220413"/>
            </a:xfrm>
            <a:custGeom>
              <a:avLst/>
              <a:gdLst>
                <a:gd name="connsiteX0" fmla="*/ 4381 w 249459"/>
                <a:gd name="connsiteY0" fmla="*/ 0 h 220413"/>
                <a:gd name="connsiteX1" fmla="*/ 0 w 249459"/>
                <a:gd name="connsiteY1" fmla="*/ 4381 h 220413"/>
                <a:gd name="connsiteX2" fmla="*/ 0 w 249459"/>
                <a:gd name="connsiteY2" fmla="*/ 164878 h 220413"/>
                <a:gd name="connsiteX3" fmla="*/ 4381 w 249459"/>
                <a:gd name="connsiteY3" fmla="*/ 169259 h 220413"/>
                <a:gd name="connsiteX4" fmla="*/ 44577 w 249459"/>
                <a:gd name="connsiteY4" fmla="*/ 169259 h 220413"/>
                <a:gd name="connsiteX5" fmla="*/ 53530 w 249459"/>
                <a:gd name="connsiteY5" fmla="*/ 178213 h 220413"/>
                <a:gd name="connsiteX6" fmla="*/ 53530 w 249459"/>
                <a:gd name="connsiteY6" fmla="*/ 216313 h 220413"/>
                <a:gd name="connsiteX7" fmla="*/ 56007 w 249459"/>
                <a:gd name="connsiteY7" fmla="*/ 220313 h 220413"/>
                <a:gd name="connsiteX8" fmla="*/ 57912 w 249459"/>
                <a:gd name="connsiteY8" fmla="*/ 220313 h 220413"/>
                <a:gd name="connsiteX9" fmla="*/ 60674 w 249459"/>
                <a:gd name="connsiteY9" fmla="*/ 219361 h 220413"/>
                <a:gd name="connsiteX10" fmla="*/ 118967 w 249459"/>
                <a:gd name="connsiteY10" fmla="*/ 170783 h 220413"/>
                <a:gd name="connsiteX11" fmla="*/ 124777 w 249459"/>
                <a:gd name="connsiteY11" fmla="*/ 168688 h 220413"/>
                <a:gd name="connsiteX12" fmla="*/ 245078 w 249459"/>
                <a:gd name="connsiteY12" fmla="*/ 168688 h 220413"/>
                <a:gd name="connsiteX13" fmla="*/ 249460 w 249459"/>
                <a:gd name="connsiteY13" fmla="*/ 164306 h 220413"/>
                <a:gd name="connsiteX14" fmla="*/ 249460 w 249459"/>
                <a:gd name="connsiteY14" fmla="*/ 4381 h 220413"/>
                <a:gd name="connsiteX15" fmla="*/ 245078 w 249459"/>
                <a:gd name="connsiteY15" fmla="*/ 0 h 22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9459" h="220413">
                  <a:moveTo>
                    <a:pt x="4381" y="0"/>
                  </a:moveTo>
                  <a:cubicBezTo>
                    <a:pt x="1962" y="0"/>
                    <a:pt x="0" y="1961"/>
                    <a:pt x="0" y="4381"/>
                  </a:cubicBezTo>
                  <a:lnTo>
                    <a:pt x="0" y="164878"/>
                  </a:lnTo>
                  <a:cubicBezTo>
                    <a:pt x="95" y="167256"/>
                    <a:pt x="2000" y="169162"/>
                    <a:pt x="4381" y="169259"/>
                  </a:cubicBezTo>
                  <a:lnTo>
                    <a:pt x="44577" y="169259"/>
                  </a:lnTo>
                  <a:cubicBezTo>
                    <a:pt x="49520" y="169259"/>
                    <a:pt x="53530" y="173268"/>
                    <a:pt x="53530" y="178213"/>
                  </a:cubicBezTo>
                  <a:lnTo>
                    <a:pt x="53530" y="216313"/>
                  </a:lnTo>
                  <a:cubicBezTo>
                    <a:pt x="53530" y="218007"/>
                    <a:pt x="54492" y="219556"/>
                    <a:pt x="56007" y="220313"/>
                  </a:cubicBezTo>
                  <a:cubicBezTo>
                    <a:pt x="56636" y="220447"/>
                    <a:pt x="57283" y="220447"/>
                    <a:pt x="57912" y="220313"/>
                  </a:cubicBezTo>
                  <a:cubicBezTo>
                    <a:pt x="58922" y="220347"/>
                    <a:pt x="59903" y="220007"/>
                    <a:pt x="60674" y="219361"/>
                  </a:cubicBezTo>
                  <a:lnTo>
                    <a:pt x="118967" y="170783"/>
                  </a:lnTo>
                  <a:cubicBezTo>
                    <a:pt x="120587" y="169403"/>
                    <a:pt x="122653" y="168658"/>
                    <a:pt x="124777" y="168688"/>
                  </a:cubicBezTo>
                  <a:lnTo>
                    <a:pt x="245078" y="168688"/>
                  </a:lnTo>
                  <a:cubicBezTo>
                    <a:pt x="247498" y="168688"/>
                    <a:pt x="249460" y="166726"/>
                    <a:pt x="249460" y="164306"/>
                  </a:cubicBezTo>
                  <a:lnTo>
                    <a:pt x="249460" y="4381"/>
                  </a:lnTo>
                  <a:cubicBezTo>
                    <a:pt x="249460" y="1961"/>
                    <a:pt x="247498" y="0"/>
                    <a:pt x="245078" y="0"/>
                  </a:cubicBezTo>
                  <a:close/>
                </a:path>
              </a:pathLst>
            </a:custGeom>
            <a:solidFill>
              <a:srgbClr val="C7E4F1"/>
            </a:solidFill>
            <a:ln w="9525" cap="flat">
              <a:noFill/>
              <a:prstDash val="solid"/>
              <a:miter/>
            </a:ln>
          </p:spPr>
          <p:txBody>
            <a:bodyPr rtlCol="0" anchor="ctr"/>
            <a:lstStyle/>
            <a:p>
              <a:endParaRPr lang="en-AU" sz="153"/>
            </a:p>
          </p:txBody>
        </p:sp>
        <p:sp>
          <p:nvSpPr>
            <p:cNvPr id="22" name="Graphic 2">
              <a:extLst>
                <a:ext uri="{FF2B5EF4-FFF2-40B4-BE49-F238E27FC236}">
                  <a16:creationId xmlns:a16="http://schemas.microsoft.com/office/drawing/2014/main" id="{57E675A5-0D25-3B72-6515-FDAEF030CD51}"/>
                </a:ext>
              </a:extLst>
            </p:cNvPr>
            <p:cNvSpPr/>
            <p:nvPr/>
          </p:nvSpPr>
          <p:spPr>
            <a:xfrm>
              <a:off x="2490978" y="1489932"/>
              <a:ext cx="419100" cy="419100"/>
            </a:xfrm>
            <a:custGeom>
              <a:avLst/>
              <a:gdLst>
                <a:gd name="connsiteX0" fmla="*/ 62484 w 419100"/>
                <a:gd name="connsiteY0" fmla="*/ 419100 h 419100"/>
                <a:gd name="connsiteX1" fmla="*/ 58674 w 419100"/>
                <a:gd name="connsiteY1" fmla="*/ 418243 h 419100"/>
                <a:gd name="connsiteX2" fmla="*/ 53435 w 419100"/>
                <a:gd name="connsiteY2" fmla="*/ 410147 h 419100"/>
                <a:gd name="connsiteX3" fmla="*/ 53435 w 419100"/>
                <a:gd name="connsiteY3" fmla="*/ 356616 h 419100"/>
                <a:gd name="connsiteX4" fmla="*/ 49054 w 419100"/>
                <a:gd name="connsiteY4" fmla="*/ 352235 h 419100"/>
                <a:gd name="connsiteX5" fmla="*/ 22288 w 419100"/>
                <a:gd name="connsiteY5" fmla="*/ 352235 h 419100"/>
                <a:gd name="connsiteX6" fmla="*/ 0 w 419100"/>
                <a:gd name="connsiteY6" fmla="*/ 329946 h 419100"/>
                <a:gd name="connsiteX7" fmla="*/ 0 w 419100"/>
                <a:gd name="connsiteY7" fmla="*/ 169450 h 419100"/>
                <a:gd name="connsiteX8" fmla="*/ 22288 w 419100"/>
                <a:gd name="connsiteY8" fmla="*/ 147066 h 419100"/>
                <a:gd name="connsiteX9" fmla="*/ 262985 w 419100"/>
                <a:gd name="connsiteY9" fmla="*/ 147066 h 419100"/>
                <a:gd name="connsiteX10" fmla="*/ 285369 w 419100"/>
                <a:gd name="connsiteY10" fmla="*/ 169450 h 419100"/>
                <a:gd name="connsiteX11" fmla="*/ 285369 w 419100"/>
                <a:gd name="connsiteY11" fmla="*/ 189643 h 419100"/>
                <a:gd name="connsiteX12" fmla="*/ 286988 w 419100"/>
                <a:gd name="connsiteY12" fmla="*/ 192976 h 419100"/>
                <a:gd name="connsiteX13" fmla="*/ 340423 w 419100"/>
                <a:gd name="connsiteY13" fmla="*/ 237553 h 419100"/>
                <a:gd name="connsiteX14" fmla="*/ 343281 w 419100"/>
                <a:gd name="connsiteY14" fmla="*/ 238601 h 419100"/>
                <a:gd name="connsiteX15" fmla="*/ 345091 w 419100"/>
                <a:gd name="connsiteY15" fmla="*/ 238601 h 419100"/>
                <a:gd name="connsiteX16" fmla="*/ 347663 w 419100"/>
                <a:gd name="connsiteY16" fmla="*/ 234601 h 419100"/>
                <a:gd name="connsiteX17" fmla="*/ 347663 w 419100"/>
                <a:gd name="connsiteY17" fmla="*/ 196501 h 419100"/>
                <a:gd name="connsiteX18" fmla="*/ 356616 w 419100"/>
                <a:gd name="connsiteY18" fmla="*/ 186976 h 419100"/>
                <a:gd name="connsiteX19" fmla="*/ 396716 w 419100"/>
                <a:gd name="connsiteY19" fmla="*/ 186976 h 419100"/>
                <a:gd name="connsiteX20" fmla="*/ 401098 w 419100"/>
                <a:gd name="connsiteY20" fmla="*/ 182594 h 419100"/>
                <a:gd name="connsiteX21" fmla="*/ 401098 w 419100"/>
                <a:gd name="connsiteY21" fmla="*/ 22384 h 419100"/>
                <a:gd name="connsiteX22" fmla="*/ 396716 w 419100"/>
                <a:gd name="connsiteY22" fmla="*/ 18002 h 419100"/>
                <a:gd name="connsiteX23" fmla="*/ 156019 w 419100"/>
                <a:gd name="connsiteY23" fmla="*/ 18002 h 419100"/>
                <a:gd name="connsiteX24" fmla="*/ 151638 w 419100"/>
                <a:gd name="connsiteY24" fmla="*/ 22384 h 419100"/>
                <a:gd name="connsiteX25" fmla="*/ 151638 w 419100"/>
                <a:gd name="connsiteY25" fmla="*/ 121825 h 419100"/>
                <a:gd name="connsiteX26" fmla="*/ 142684 w 419100"/>
                <a:gd name="connsiteY26" fmla="*/ 130778 h 419100"/>
                <a:gd name="connsiteX27" fmla="*/ 133731 w 419100"/>
                <a:gd name="connsiteY27" fmla="*/ 121825 h 419100"/>
                <a:gd name="connsiteX28" fmla="*/ 133731 w 419100"/>
                <a:gd name="connsiteY28" fmla="*/ 22384 h 419100"/>
                <a:gd name="connsiteX29" fmla="*/ 156019 w 419100"/>
                <a:gd name="connsiteY29" fmla="*/ 0 h 419100"/>
                <a:gd name="connsiteX30" fmla="*/ 396716 w 419100"/>
                <a:gd name="connsiteY30" fmla="*/ 0 h 419100"/>
                <a:gd name="connsiteX31" fmla="*/ 419100 w 419100"/>
                <a:gd name="connsiteY31" fmla="*/ 22384 h 419100"/>
                <a:gd name="connsiteX32" fmla="*/ 419100 w 419100"/>
                <a:gd name="connsiteY32" fmla="*/ 182785 h 419100"/>
                <a:gd name="connsiteX33" fmla="*/ 396716 w 419100"/>
                <a:gd name="connsiteY33" fmla="*/ 205168 h 419100"/>
                <a:gd name="connsiteX34" fmla="*/ 369951 w 419100"/>
                <a:gd name="connsiteY34" fmla="*/ 205168 h 419100"/>
                <a:gd name="connsiteX35" fmla="*/ 365569 w 419100"/>
                <a:gd name="connsiteY35" fmla="*/ 209550 h 419100"/>
                <a:gd name="connsiteX36" fmla="*/ 365569 w 419100"/>
                <a:gd name="connsiteY36" fmla="*/ 263081 h 419100"/>
                <a:gd name="connsiteX37" fmla="*/ 356616 w 419100"/>
                <a:gd name="connsiteY37" fmla="*/ 272034 h 419100"/>
                <a:gd name="connsiteX38" fmla="*/ 350806 w 419100"/>
                <a:gd name="connsiteY38" fmla="*/ 269939 h 419100"/>
                <a:gd name="connsiteX39" fmla="*/ 292608 w 419100"/>
                <a:gd name="connsiteY39" fmla="*/ 221361 h 419100"/>
                <a:gd name="connsiteX40" fmla="*/ 289750 w 419100"/>
                <a:gd name="connsiteY40" fmla="*/ 220313 h 419100"/>
                <a:gd name="connsiteX41" fmla="*/ 287846 w 419100"/>
                <a:gd name="connsiteY41" fmla="*/ 220313 h 419100"/>
                <a:gd name="connsiteX42" fmla="*/ 285369 w 419100"/>
                <a:gd name="connsiteY42" fmla="*/ 224314 h 419100"/>
                <a:gd name="connsiteX43" fmla="*/ 285369 w 419100"/>
                <a:gd name="connsiteY43" fmla="*/ 329089 h 419100"/>
                <a:gd name="connsiteX44" fmla="*/ 262985 w 419100"/>
                <a:gd name="connsiteY44" fmla="*/ 351377 h 419100"/>
                <a:gd name="connsiteX45" fmla="*/ 147447 w 419100"/>
                <a:gd name="connsiteY45" fmla="*/ 351377 h 419100"/>
                <a:gd name="connsiteX46" fmla="*/ 144589 w 419100"/>
                <a:gd name="connsiteY46" fmla="*/ 352425 h 419100"/>
                <a:gd name="connsiteX47" fmla="*/ 68389 w 419100"/>
                <a:gd name="connsiteY47" fmla="*/ 416147 h 419100"/>
                <a:gd name="connsiteX48" fmla="*/ 62484 w 419100"/>
                <a:gd name="connsiteY48" fmla="*/ 419100 h 419100"/>
                <a:gd name="connsiteX49" fmla="*/ 22384 w 419100"/>
                <a:gd name="connsiteY49" fmla="*/ 165068 h 419100"/>
                <a:gd name="connsiteX50" fmla="*/ 18002 w 419100"/>
                <a:gd name="connsiteY50" fmla="*/ 169450 h 419100"/>
                <a:gd name="connsiteX51" fmla="*/ 18002 w 419100"/>
                <a:gd name="connsiteY51" fmla="*/ 329946 h 419100"/>
                <a:gd name="connsiteX52" fmla="*/ 22384 w 419100"/>
                <a:gd name="connsiteY52" fmla="*/ 334328 h 419100"/>
                <a:gd name="connsiteX53" fmla="*/ 62579 w 419100"/>
                <a:gd name="connsiteY53" fmla="*/ 334328 h 419100"/>
                <a:gd name="connsiteX54" fmla="*/ 71533 w 419100"/>
                <a:gd name="connsiteY54" fmla="*/ 343281 h 419100"/>
                <a:gd name="connsiteX55" fmla="*/ 71533 w 419100"/>
                <a:gd name="connsiteY55" fmla="*/ 381381 h 419100"/>
                <a:gd name="connsiteX56" fmla="*/ 74009 w 419100"/>
                <a:gd name="connsiteY56" fmla="*/ 385382 h 419100"/>
                <a:gd name="connsiteX57" fmla="*/ 75914 w 419100"/>
                <a:gd name="connsiteY57" fmla="*/ 385382 h 419100"/>
                <a:gd name="connsiteX58" fmla="*/ 78676 w 419100"/>
                <a:gd name="connsiteY58" fmla="*/ 384429 h 419100"/>
                <a:gd name="connsiteX59" fmla="*/ 136969 w 419100"/>
                <a:gd name="connsiteY59" fmla="*/ 335851 h 419100"/>
                <a:gd name="connsiteX60" fmla="*/ 142780 w 419100"/>
                <a:gd name="connsiteY60" fmla="*/ 333756 h 419100"/>
                <a:gd name="connsiteX61" fmla="*/ 263080 w 419100"/>
                <a:gd name="connsiteY61" fmla="*/ 333756 h 419100"/>
                <a:gd name="connsiteX62" fmla="*/ 267462 w 419100"/>
                <a:gd name="connsiteY62" fmla="*/ 329374 h 419100"/>
                <a:gd name="connsiteX63" fmla="*/ 267462 w 419100"/>
                <a:gd name="connsiteY63" fmla="*/ 169450 h 419100"/>
                <a:gd name="connsiteX64" fmla="*/ 263080 w 419100"/>
                <a:gd name="connsiteY64" fmla="*/ 16506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9100" h="419100">
                  <a:moveTo>
                    <a:pt x="62484" y="419100"/>
                  </a:moveTo>
                  <a:cubicBezTo>
                    <a:pt x="61170" y="419110"/>
                    <a:pt x="59865" y="418814"/>
                    <a:pt x="58674" y="418243"/>
                  </a:cubicBezTo>
                  <a:cubicBezTo>
                    <a:pt x="55588" y="416690"/>
                    <a:pt x="53588" y="413595"/>
                    <a:pt x="53435" y="410147"/>
                  </a:cubicBezTo>
                  <a:lnTo>
                    <a:pt x="53435" y="356616"/>
                  </a:lnTo>
                  <a:cubicBezTo>
                    <a:pt x="53435" y="354196"/>
                    <a:pt x="51473" y="352235"/>
                    <a:pt x="49054" y="352235"/>
                  </a:cubicBezTo>
                  <a:lnTo>
                    <a:pt x="22288" y="352235"/>
                  </a:lnTo>
                  <a:cubicBezTo>
                    <a:pt x="9982" y="352235"/>
                    <a:pt x="0" y="342255"/>
                    <a:pt x="0" y="329946"/>
                  </a:cubicBezTo>
                  <a:lnTo>
                    <a:pt x="0" y="169450"/>
                  </a:lnTo>
                  <a:cubicBezTo>
                    <a:pt x="0" y="157124"/>
                    <a:pt x="9963" y="147118"/>
                    <a:pt x="22288" y="147066"/>
                  </a:cubicBezTo>
                  <a:lnTo>
                    <a:pt x="262985" y="147066"/>
                  </a:lnTo>
                  <a:cubicBezTo>
                    <a:pt x="275349" y="147066"/>
                    <a:pt x="285369" y="157087"/>
                    <a:pt x="285369" y="169450"/>
                  </a:cubicBezTo>
                  <a:lnTo>
                    <a:pt x="285369" y="189643"/>
                  </a:lnTo>
                  <a:cubicBezTo>
                    <a:pt x="285350" y="190949"/>
                    <a:pt x="285950" y="192187"/>
                    <a:pt x="286988" y="192976"/>
                  </a:cubicBezTo>
                  <a:lnTo>
                    <a:pt x="340423" y="237553"/>
                  </a:lnTo>
                  <a:cubicBezTo>
                    <a:pt x="341224" y="238233"/>
                    <a:pt x="342233" y="238605"/>
                    <a:pt x="343281" y="238601"/>
                  </a:cubicBezTo>
                  <a:cubicBezTo>
                    <a:pt x="343881" y="238736"/>
                    <a:pt x="344491" y="238736"/>
                    <a:pt x="345091" y="238601"/>
                  </a:cubicBezTo>
                  <a:cubicBezTo>
                    <a:pt x="346624" y="237854"/>
                    <a:pt x="347624" y="236310"/>
                    <a:pt x="347663" y="234601"/>
                  </a:cubicBezTo>
                  <a:lnTo>
                    <a:pt x="347663" y="196501"/>
                  </a:lnTo>
                  <a:cubicBezTo>
                    <a:pt x="347653" y="191455"/>
                    <a:pt x="351577" y="187279"/>
                    <a:pt x="356616" y="186976"/>
                  </a:cubicBezTo>
                  <a:lnTo>
                    <a:pt x="396716" y="186976"/>
                  </a:lnTo>
                  <a:cubicBezTo>
                    <a:pt x="399136" y="186976"/>
                    <a:pt x="401098" y="185015"/>
                    <a:pt x="401098" y="182594"/>
                  </a:cubicBezTo>
                  <a:lnTo>
                    <a:pt x="401098" y="22384"/>
                  </a:lnTo>
                  <a:cubicBezTo>
                    <a:pt x="401098" y="19963"/>
                    <a:pt x="399136" y="18002"/>
                    <a:pt x="396716" y="18002"/>
                  </a:cubicBezTo>
                  <a:lnTo>
                    <a:pt x="156019" y="18002"/>
                  </a:lnTo>
                  <a:cubicBezTo>
                    <a:pt x="153600" y="18002"/>
                    <a:pt x="151638" y="19963"/>
                    <a:pt x="151638" y="22384"/>
                  </a:cubicBezTo>
                  <a:lnTo>
                    <a:pt x="151638" y="121825"/>
                  </a:lnTo>
                  <a:cubicBezTo>
                    <a:pt x="151638" y="126769"/>
                    <a:pt x="147628" y="130778"/>
                    <a:pt x="142684" y="130778"/>
                  </a:cubicBezTo>
                  <a:cubicBezTo>
                    <a:pt x="137741" y="130778"/>
                    <a:pt x="133731" y="126769"/>
                    <a:pt x="133731" y="121825"/>
                  </a:cubicBezTo>
                  <a:lnTo>
                    <a:pt x="133731" y="22384"/>
                  </a:lnTo>
                  <a:cubicBezTo>
                    <a:pt x="133731" y="10058"/>
                    <a:pt x="143694" y="52"/>
                    <a:pt x="156019" y="0"/>
                  </a:cubicBezTo>
                  <a:lnTo>
                    <a:pt x="396716" y="0"/>
                  </a:lnTo>
                  <a:cubicBezTo>
                    <a:pt x="409080" y="0"/>
                    <a:pt x="419100" y="10021"/>
                    <a:pt x="419100" y="22384"/>
                  </a:cubicBezTo>
                  <a:lnTo>
                    <a:pt x="419100" y="182785"/>
                  </a:lnTo>
                  <a:cubicBezTo>
                    <a:pt x="419100" y="195147"/>
                    <a:pt x="409080" y="205168"/>
                    <a:pt x="396716" y="205168"/>
                  </a:cubicBezTo>
                  <a:lnTo>
                    <a:pt x="369951" y="205168"/>
                  </a:lnTo>
                  <a:cubicBezTo>
                    <a:pt x="367551" y="205219"/>
                    <a:pt x="365617" y="207152"/>
                    <a:pt x="365569" y="209550"/>
                  </a:cubicBezTo>
                  <a:lnTo>
                    <a:pt x="365569" y="263081"/>
                  </a:lnTo>
                  <a:cubicBezTo>
                    <a:pt x="365569" y="268025"/>
                    <a:pt x="361559" y="272034"/>
                    <a:pt x="356616" y="272034"/>
                  </a:cubicBezTo>
                  <a:cubicBezTo>
                    <a:pt x="354501" y="272001"/>
                    <a:pt x="352454" y="271263"/>
                    <a:pt x="350806" y="269939"/>
                  </a:cubicBezTo>
                  <a:lnTo>
                    <a:pt x="292608" y="221361"/>
                  </a:lnTo>
                  <a:cubicBezTo>
                    <a:pt x="291808" y="220695"/>
                    <a:pt x="290798" y="220326"/>
                    <a:pt x="289750" y="220313"/>
                  </a:cubicBezTo>
                  <a:cubicBezTo>
                    <a:pt x="289122" y="220183"/>
                    <a:pt x="288474" y="220183"/>
                    <a:pt x="287846" y="220313"/>
                  </a:cubicBezTo>
                  <a:cubicBezTo>
                    <a:pt x="286312" y="221052"/>
                    <a:pt x="285350" y="222613"/>
                    <a:pt x="285369" y="224314"/>
                  </a:cubicBezTo>
                  <a:lnTo>
                    <a:pt x="285369" y="329089"/>
                  </a:lnTo>
                  <a:cubicBezTo>
                    <a:pt x="285312" y="341414"/>
                    <a:pt x="275311" y="351377"/>
                    <a:pt x="262985" y="351377"/>
                  </a:cubicBezTo>
                  <a:lnTo>
                    <a:pt x="147447" y="351377"/>
                  </a:lnTo>
                  <a:cubicBezTo>
                    <a:pt x="146399" y="351373"/>
                    <a:pt x="145390" y="351746"/>
                    <a:pt x="144589" y="352425"/>
                  </a:cubicBezTo>
                  <a:lnTo>
                    <a:pt x="68389" y="416147"/>
                  </a:lnTo>
                  <a:cubicBezTo>
                    <a:pt x="66865" y="417852"/>
                    <a:pt x="64760" y="418900"/>
                    <a:pt x="62484" y="419100"/>
                  </a:cubicBezTo>
                  <a:close/>
                  <a:moveTo>
                    <a:pt x="22384" y="165068"/>
                  </a:moveTo>
                  <a:cubicBezTo>
                    <a:pt x="19964" y="165068"/>
                    <a:pt x="18002" y="167029"/>
                    <a:pt x="18002" y="169450"/>
                  </a:cubicBezTo>
                  <a:lnTo>
                    <a:pt x="18002" y="329946"/>
                  </a:lnTo>
                  <a:cubicBezTo>
                    <a:pt x="18097" y="332324"/>
                    <a:pt x="20002" y="334230"/>
                    <a:pt x="22384" y="334328"/>
                  </a:cubicBezTo>
                  <a:lnTo>
                    <a:pt x="62579" y="334328"/>
                  </a:lnTo>
                  <a:cubicBezTo>
                    <a:pt x="67523" y="334328"/>
                    <a:pt x="71533" y="338337"/>
                    <a:pt x="71533" y="343281"/>
                  </a:cubicBezTo>
                  <a:lnTo>
                    <a:pt x="71533" y="381381"/>
                  </a:lnTo>
                  <a:cubicBezTo>
                    <a:pt x="71533" y="383076"/>
                    <a:pt x="72495" y="384624"/>
                    <a:pt x="74009" y="385382"/>
                  </a:cubicBezTo>
                  <a:cubicBezTo>
                    <a:pt x="74638" y="385515"/>
                    <a:pt x="75286" y="385515"/>
                    <a:pt x="75914" y="385382"/>
                  </a:cubicBezTo>
                  <a:cubicBezTo>
                    <a:pt x="76924" y="385415"/>
                    <a:pt x="77905" y="385075"/>
                    <a:pt x="78676" y="384429"/>
                  </a:cubicBezTo>
                  <a:lnTo>
                    <a:pt x="136969" y="335851"/>
                  </a:lnTo>
                  <a:cubicBezTo>
                    <a:pt x="138589" y="334471"/>
                    <a:pt x="140656" y="333726"/>
                    <a:pt x="142780" y="333756"/>
                  </a:cubicBezTo>
                  <a:lnTo>
                    <a:pt x="263080" y="333756"/>
                  </a:lnTo>
                  <a:cubicBezTo>
                    <a:pt x="265500" y="333756"/>
                    <a:pt x="267462" y="331794"/>
                    <a:pt x="267462" y="329374"/>
                  </a:cubicBezTo>
                  <a:lnTo>
                    <a:pt x="267462" y="169450"/>
                  </a:lnTo>
                  <a:cubicBezTo>
                    <a:pt x="267462" y="167029"/>
                    <a:pt x="265500" y="165068"/>
                    <a:pt x="263080" y="165068"/>
                  </a:cubicBezTo>
                  <a:close/>
                </a:path>
              </a:pathLst>
            </a:custGeom>
            <a:solidFill>
              <a:srgbClr val="265998"/>
            </a:solidFill>
            <a:ln w="9525" cap="flat">
              <a:noFill/>
              <a:prstDash val="solid"/>
              <a:miter/>
            </a:ln>
          </p:spPr>
          <p:txBody>
            <a:bodyPr rtlCol="0" anchor="ctr"/>
            <a:lstStyle/>
            <a:p>
              <a:endParaRPr lang="en-AU" sz="153"/>
            </a:p>
          </p:txBody>
        </p:sp>
      </p:grpSp>
      <p:sp>
        <p:nvSpPr>
          <p:cNvPr id="32" name="Rectangle 31">
            <a:extLst>
              <a:ext uri="{FF2B5EF4-FFF2-40B4-BE49-F238E27FC236}">
                <a16:creationId xmlns:a16="http://schemas.microsoft.com/office/drawing/2014/main" id="{C4154A84-3CC0-827E-B3CB-BBA15A33A135}"/>
              </a:ext>
              <a:ext uri="{C183D7F6-B498-43B3-948B-1728B52AA6E4}">
                <adec:decorative xmlns:adec="http://schemas.microsoft.com/office/drawing/2017/decorative" val="1"/>
              </a:ext>
            </a:extLst>
          </p:cNvPr>
          <p:cNvSpPr/>
          <p:nvPr/>
        </p:nvSpPr>
        <p:spPr>
          <a:xfrm>
            <a:off x="8012669" y="4539184"/>
            <a:ext cx="3600000" cy="150275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2F4D526-B72B-4F8B-7DD6-017183CFE635}"/>
              </a:ext>
            </a:extLst>
          </p:cNvPr>
          <p:cNvSpPr txBox="1"/>
          <p:nvPr/>
        </p:nvSpPr>
        <p:spPr>
          <a:xfrm>
            <a:off x="8173792" y="4735209"/>
            <a:ext cx="606256" cy="954107"/>
          </a:xfrm>
          <a:prstGeom prst="rect">
            <a:avLst/>
          </a:prstGeom>
          <a:noFill/>
        </p:spPr>
        <p:txBody>
          <a:bodyPr wrap="none" rtlCol="0">
            <a:spAutoFit/>
          </a:bodyPr>
          <a:lstStyle/>
          <a:p>
            <a:r>
              <a:rPr lang="en-US" sz="56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1</a:t>
            </a:r>
          </a:p>
        </p:txBody>
      </p:sp>
      <p:sp>
        <p:nvSpPr>
          <p:cNvPr id="34" name="TextBox 33">
            <a:extLst>
              <a:ext uri="{FF2B5EF4-FFF2-40B4-BE49-F238E27FC236}">
                <a16:creationId xmlns:a16="http://schemas.microsoft.com/office/drawing/2014/main" id="{74039BC4-129C-0C65-D1A6-34E3CA9598BC}"/>
              </a:ext>
            </a:extLst>
          </p:cNvPr>
          <p:cNvSpPr txBox="1"/>
          <p:nvPr/>
        </p:nvSpPr>
        <p:spPr>
          <a:xfrm>
            <a:off x="8702663" y="4875105"/>
            <a:ext cx="2982167" cy="576000"/>
          </a:xfrm>
          <a:prstGeom prst="rect">
            <a:avLst/>
          </a:prstGeom>
          <a:noFill/>
        </p:spPr>
        <p:txBody>
          <a:bodyPr wrap="none" lIns="216000" rIns="72000" rtlCol="0" anchor="ctr" anchorCtr="0">
            <a:noAutofit/>
          </a:bodyPr>
          <a:lstStyle/>
          <a:p>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Webinar</a:t>
            </a:r>
          </a:p>
        </p:txBody>
      </p:sp>
      <p:sp>
        <p:nvSpPr>
          <p:cNvPr id="35" name="TextBox 34">
            <a:extLst>
              <a:ext uri="{FF2B5EF4-FFF2-40B4-BE49-F238E27FC236}">
                <a16:creationId xmlns:a16="http://schemas.microsoft.com/office/drawing/2014/main" id="{0E2C42A1-1DFE-2BE7-C16E-FA010459572B}"/>
              </a:ext>
            </a:extLst>
          </p:cNvPr>
          <p:cNvSpPr txBox="1"/>
          <p:nvPr/>
        </p:nvSpPr>
        <p:spPr>
          <a:xfrm>
            <a:off x="5434999" y="4918802"/>
            <a:ext cx="2446911" cy="576000"/>
          </a:xfrm>
          <a:prstGeom prst="rect">
            <a:avLst/>
          </a:prstGeom>
          <a:noFill/>
        </p:spPr>
        <p:txBody>
          <a:bodyPr wrap="none" lIns="216000" rIns="72000" rtlCol="0" anchor="ctr" anchorCtr="0">
            <a:noAutofit/>
          </a:bodyPr>
          <a:lstStyle/>
          <a:p>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online </a:t>
            </a:r>
          </a:p>
          <a:p>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meetings</a:t>
            </a:r>
          </a:p>
        </p:txBody>
      </p:sp>
      <p:grpSp>
        <p:nvGrpSpPr>
          <p:cNvPr id="37" name="Group 36">
            <a:extLst>
              <a:ext uri="{FF2B5EF4-FFF2-40B4-BE49-F238E27FC236}">
                <a16:creationId xmlns:a16="http://schemas.microsoft.com/office/drawing/2014/main" id="{95CA8B65-9CAB-D960-70FD-42A70458842A}"/>
              </a:ext>
              <a:ext uri="{C183D7F6-B498-43B3-948B-1728B52AA6E4}">
                <adec:decorative xmlns:adec="http://schemas.microsoft.com/office/drawing/2017/decorative" val="1"/>
              </a:ext>
            </a:extLst>
          </p:cNvPr>
          <p:cNvGrpSpPr/>
          <p:nvPr/>
        </p:nvGrpSpPr>
        <p:grpSpPr>
          <a:xfrm>
            <a:off x="3482805" y="4884322"/>
            <a:ext cx="562099" cy="644982"/>
            <a:chOff x="1836134" y="2179542"/>
            <a:chExt cx="365243" cy="419100"/>
          </a:xfrm>
        </p:grpSpPr>
        <p:sp>
          <p:nvSpPr>
            <p:cNvPr id="38" name="Graphic 2">
              <a:extLst>
                <a:ext uri="{FF2B5EF4-FFF2-40B4-BE49-F238E27FC236}">
                  <a16:creationId xmlns:a16="http://schemas.microsoft.com/office/drawing/2014/main" id="{E96123FA-9D4D-A085-962D-5DCF03F7CE35}"/>
                </a:ext>
              </a:extLst>
            </p:cNvPr>
            <p:cNvSpPr/>
            <p:nvPr/>
          </p:nvSpPr>
          <p:spPr>
            <a:xfrm>
              <a:off x="2086927" y="2348801"/>
              <a:ext cx="98107" cy="109537"/>
            </a:xfrm>
            <a:custGeom>
              <a:avLst/>
              <a:gdLst>
                <a:gd name="connsiteX0" fmla="*/ 98107 w 98107"/>
                <a:gd name="connsiteY0" fmla="*/ 37529 h 109537"/>
                <a:gd name="connsiteX1" fmla="*/ 41815 w 98107"/>
                <a:gd name="connsiteY1" fmla="*/ 109538 h 109537"/>
                <a:gd name="connsiteX2" fmla="*/ 16288 w 98107"/>
                <a:gd name="connsiteY2" fmla="*/ 108966 h 109537"/>
                <a:gd name="connsiteX3" fmla="*/ 1429 w 98107"/>
                <a:gd name="connsiteY3" fmla="*/ 91916 h 109537"/>
                <a:gd name="connsiteX4" fmla="*/ 0 w 98107"/>
                <a:gd name="connsiteY4" fmla="*/ 78772 h 109537"/>
                <a:gd name="connsiteX5" fmla="*/ 62674 w 98107"/>
                <a:gd name="connsiteY5" fmla="*/ 0 h 109537"/>
                <a:gd name="connsiteX6" fmla="*/ 98107 w 98107"/>
                <a:gd name="connsiteY6" fmla="*/ 37529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07" h="109537">
                  <a:moveTo>
                    <a:pt x="98107" y="37529"/>
                  </a:moveTo>
                  <a:lnTo>
                    <a:pt x="41815" y="109538"/>
                  </a:lnTo>
                  <a:lnTo>
                    <a:pt x="16288" y="108966"/>
                  </a:lnTo>
                  <a:lnTo>
                    <a:pt x="1429" y="91916"/>
                  </a:lnTo>
                  <a:lnTo>
                    <a:pt x="0" y="78772"/>
                  </a:lnTo>
                  <a:lnTo>
                    <a:pt x="62674" y="0"/>
                  </a:lnTo>
                  <a:lnTo>
                    <a:pt x="98107" y="37529"/>
                  </a:ln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39" name="Graphic 2">
              <a:extLst>
                <a:ext uri="{FF2B5EF4-FFF2-40B4-BE49-F238E27FC236}">
                  <a16:creationId xmlns:a16="http://schemas.microsoft.com/office/drawing/2014/main" id="{1C820113-6ECF-72C9-E903-9C3487384E11}"/>
                </a:ext>
              </a:extLst>
            </p:cNvPr>
            <p:cNvSpPr/>
            <p:nvPr/>
          </p:nvSpPr>
          <p:spPr>
            <a:xfrm>
              <a:off x="2079116" y="2193353"/>
              <a:ext cx="89439" cy="89439"/>
            </a:xfrm>
            <a:custGeom>
              <a:avLst/>
              <a:gdLst>
                <a:gd name="connsiteX0" fmla="*/ 0 w 89439"/>
                <a:gd name="connsiteY0" fmla="*/ 0 h 89439"/>
                <a:gd name="connsiteX1" fmla="*/ 89440 w 89439"/>
                <a:gd name="connsiteY1" fmla="*/ 89440 h 89439"/>
                <a:gd name="connsiteX2" fmla="*/ 0 w 89439"/>
                <a:gd name="connsiteY2" fmla="*/ 89440 h 89439"/>
                <a:gd name="connsiteX3" fmla="*/ 0 w 89439"/>
                <a:gd name="connsiteY3" fmla="*/ 0 h 89439"/>
              </a:gdLst>
              <a:ahLst/>
              <a:cxnLst>
                <a:cxn ang="0">
                  <a:pos x="connsiteX0" y="connsiteY0"/>
                </a:cxn>
                <a:cxn ang="0">
                  <a:pos x="connsiteX1" y="connsiteY1"/>
                </a:cxn>
                <a:cxn ang="0">
                  <a:pos x="connsiteX2" y="connsiteY2"/>
                </a:cxn>
                <a:cxn ang="0">
                  <a:pos x="connsiteX3" y="connsiteY3"/>
                </a:cxn>
              </a:cxnLst>
              <a:rect l="l" t="t" r="r" b="b"/>
              <a:pathLst>
                <a:path w="89439" h="89439">
                  <a:moveTo>
                    <a:pt x="0" y="0"/>
                  </a:moveTo>
                  <a:lnTo>
                    <a:pt x="89440" y="89440"/>
                  </a:lnTo>
                  <a:lnTo>
                    <a:pt x="0" y="89440"/>
                  </a:lnTo>
                  <a:lnTo>
                    <a:pt x="0" y="0"/>
                  </a:ln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40" name="Graphic 2">
              <a:extLst>
                <a:ext uri="{FF2B5EF4-FFF2-40B4-BE49-F238E27FC236}">
                  <a16:creationId xmlns:a16="http://schemas.microsoft.com/office/drawing/2014/main" id="{E148E75E-7ECD-C133-71C5-491E5C6B7A96}"/>
                </a:ext>
              </a:extLst>
            </p:cNvPr>
            <p:cNvSpPr/>
            <p:nvPr/>
          </p:nvSpPr>
          <p:spPr>
            <a:xfrm>
              <a:off x="1836134" y="2179542"/>
              <a:ext cx="338994" cy="419100"/>
            </a:xfrm>
            <a:custGeom>
              <a:avLst/>
              <a:gdLst>
                <a:gd name="connsiteX0" fmla="*/ 22384 w 338994"/>
                <a:gd name="connsiteY0" fmla="*/ 419100 h 419100"/>
                <a:gd name="connsiteX1" fmla="*/ 0 w 338994"/>
                <a:gd name="connsiteY1" fmla="*/ 396716 h 419100"/>
                <a:gd name="connsiteX2" fmla="*/ 0 w 338994"/>
                <a:gd name="connsiteY2" fmla="*/ 22288 h 419100"/>
                <a:gd name="connsiteX3" fmla="*/ 22384 w 338994"/>
                <a:gd name="connsiteY3" fmla="*/ 0 h 419100"/>
                <a:gd name="connsiteX4" fmla="*/ 249841 w 338994"/>
                <a:gd name="connsiteY4" fmla="*/ 0 h 419100"/>
                <a:gd name="connsiteX5" fmla="*/ 256127 w 338994"/>
                <a:gd name="connsiteY5" fmla="*/ 2572 h 419100"/>
                <a:gd name="connsiteX6" fmla="*/ 336328 w 338994"/>
                <a:gd name="connsiteY6" fmla="*/ 82867 h 419100"/>
                <a:gd name="connsiteX7" fmla="*/ 338995 w 338994"/>
                <a:gd name="connsiteY7" fmla="*/ 89154 h 419100"/>
                <a:gd name="connsiteX8" fmla="*/ 338995 w 338994"/>
                <a:gd name="connsiteY8" fmla="*/ 129350 h 419100"/>
                <a:gd name="connsiteX9" fmla="*/ 329070 w 338994"/>
                <a:gd name="connsiteY9" fmla="*/ 137427 h 419100"/>
                <a:gd name="connsiteX10" fmla="*/ 320993 w 338994"/>
                <a:gd name="connsiteY10" fmla="*/ 129350 h 419100"/>
                <a:gd name="connsiteX11" fmla="*/ 320993 w 338994"/>
                <a:gd name="connsiteY11" fmla="*/ 115919 h 419100"/>
                <a:gd name="connsiteX12" fmla="*/ 316611 w 338994"/>
                <a:gd name="connsiteY12" fmla="*/ 111538 h 419100"/>
                <a:gd name="connsiteX13" fmla="*/ 247555 w 338994"/>
                <a:gd name="connsiteY13" fmla="*/ 111538 h 419100"/>
                <a:gd name="connsiteX14" fmla="*/ 227457 w 338994"/>
                <a:gd name="connsiteY14" fmla="*/ 91440 h 419100"/>
                <a:gd name="connsiteX15" fmla="*/ 227457 w 338994"/>
                <a:gd name="connsiteY15" fmla="*/ 22288 h 419100"/>
                <a:gd name="connsiteX16" fmla="*/ 223076 w 338994"/>
                <a:gd name="connsiteY16" fmla="*/ 17907 h 419100"/>
                <a:gd name="connsiteX17" fmla="*/ 22384 w 338994"/>
                <a:gd name="connsiteY17" fmla="*/ 17907 h 419100"/>
                <a:gd name="connsiteX18" fmla="*/ 18002 w 338994"/>
                <a:gd name="connsiteY18" fmla="*/ 22288 h 419100"/>
                <a:gd name="connsiteX19" fmla="*/ 18002 w 338994"/>
                <a:gd name="connsiteY19" fmla="*/ 396716 h 419100"/>
                <a:gd name="connsiteX20" fmla="*/ 22384 w 338994"/>
                <a:gd name="connsiteY20" fmla="*/ 401098 h 419100"/>
                <a:gd name="connsiteX21" fmla="*/ 316516 w 338994"/>
                <a:gd name="connsiteY21" fmla="*/ 401098 h 419100"/>
                <a:gd name="connsiteX22" fmla="*/ 320897 w 338994"/>
                <a:gd name="connsiteY22" fmla="*/ 396907 h 419100"/>
                <a:gd name="connsiteX23" fmla="*/ 320897 w 338994"/>
                <a:gd name="connsiteY23" fmla="*/ 396716 h 419100"/>
                <a:gd name="connsiteX24" fmla="*/ 320897 w 338994"/>
                <a:gd name="connsiteY24" fmla="*/ 303085 h 419100"/>
                <a:gd name="connsiteX25" fmla="*/ 330822 w 338994"/>
                <a:gd name="connsiteY25" fmla="*/ 295008 h 419100"/>
                <a:gd name="connsiteX26" fmla="*/ 338900 w 338994"/>
                <a:gd name="connsiteY26" fmla="*/ 303085 h 419100"/>
                <a:gd name="connsiteX27" fmla="*/ 338900 w 338994"/>
                <a:gd name="connsiteY27" fmla="*/ 396716 h 419100"/>
                <a:gd name="connsiteX28" fmla="*/ 316516 w 338994"/>
                <a:gd name="connsiteY28" fmla="*/ 419100 h 419100"/>
                <a:gd name="connsiteX29" fmla="*/ 249841 w 338994"/>
                <a:gd name="connsiteY29" fmla="*/ 23908 h 419100"/>
                <a:gd name="connsiteX30" fmla="*/ 248126 w 338994"/>
                <a:gd name="connsiteY30" fmla="*/ 23908 h 419100"/>
                <a:gd name="connsiteX31" fmla="*/ 245364 w 338994"/>
                <a:gd name="connsiteY31" fmla="*/ 28003 h 419100"/>
                <a:gd name="connsiteX32" fmla="*/ 245364 w 338994"/>
                <a:gd name="connsiteY32" fmla="*/ 89249 h 419100"/>
                <a:gd name="connsiteX33" fmla="*/ 249746 w 338994"/>
                <a:gd name="connsiteY33" fmla="*/ 93631 h 419100"/>
                <a:gd name="connsiteX34" fmla="*/ 249841 w 338994"/>
                <a:gd name="connsiteY34" fmla="*/ 93631 h 419100"/>
                <a:gd name="connsiteX35" fmla="*/ 311086 w 338994"/>
                <a:gd name="connsiteY35" fmla="*/ 93631 h 419100"/>
                <a:gd name="connsiteX36" fmla="*/ 315468 w 338994"/>
                <a:gd name="connsiteY36" fmla="*/ 89249 h 419100"/>
                <a:gd name="connsiteX37" fmla="*/ 314230 w 338994"/>
                <a:gd name="connsiteY37" fmla="*/ 86201 h 419100"/>
                <a:gd name="connsiteX38" fmla="*/ 252889 w 338994"/>
                <a:gd name="connsiteY38" fmla="*/ 24860 h 419100"/>
                <a:gd name="connsiteX39" fmla="*/ 249841 w 338994"/>
                <a:gd name="connsiteY39" fmla="*/ 2390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994" h="419100">
                  <a:moveTo>
                    <a:pt x="22384" y="419100"/>
                  </a:moveTo>
                  <a:cubicBezTo>
                    <a:pt x="10020" y="419100"/>
                    <a:pt x="0" y="409080"/>
                    <a:pt x="0" y="396716"/>
                  </a:cubicBezTo>
                  <a:lnTo>
                    <a:pt x="0" y="22288"/>
                  </a:lnTo>
                  <a:cubicBezTo>
                    <a:pt x="57" y="9963"/>
                    <a:pt x="10058" y="0"/>
                    <a:pt x="22384" y="0"/>
                  </a:cubicBezTo>
                  <a:lnTo>
                    <a:pt x="249841" y="0"/>
                  </a:lnTo>
                  <a:cubicBezTo>
                    <a:pt x="252184" y="57"/>
                    <a:pt x="254422" y="971"/>
                    <a:pt x="256127" y="2572"/>
                  </a:cubicBezTo>
                  <a:lnTo>
                    <a:pt x="336328" y="82867"/>
                  </a:lnTo>
                  <a:cubicBezTo>
                    <a:pt x="338033" y="84515"/>
                    <a:pt x="338995" y="86782"/>
                    <a:pt x="338995" y="89154"/>
                  </a:cubicBezTo>
                  <a:lnTo>
                    <a:pt x="338995" y="129350"/>
                  </a:lnTo>
                  <a:cubicBezTo>
                    <a:pt x="338480" y="134321"/>
                    <a:pt x="334042" y="137931"/>
                    <a:pt x="329070" y="137427"/>
                  </a:cubicBezTo>
                  <a:cubicBezTo>
                    <a:pt x="324803" y="136988"/>
                    <a:pt x="321431" y="133617"/>
                    <a:pt x="320993" y="129350"/>
                  </a:cubicBezTo>
                  <a:lnTo>
                    <a:pt x="320993" y="115919"/>
                  </a:lnTo>
                  <a:cubicBezTo>
                    <a:pt x="320993" y="113500"/>
                    <a:pt x="319030" y="111538"/>
                    <a:pt x="316611" y="111538"/>
                  </a:cubicBezTo>
                  <a:lnTo>
                    <a:pt x="247555" y="111538"/>
                  </a:lnTo>
                  <a:cubicBezTo>
                    <a:pt x="236477" y="111490"/>
                    <a:pt x="227505" y="102518"/>
                    <a:pt x="227457" y="91440"/>
                  </a:cubicBezTo>
                  <a:lnTo>
                    <a:pt x="227457" y="22288"/>
                  </a:lnTo>
                  <a:cubicBezTo>
                    <a:pt x="227409" y="19888"/>
                    <a:pt x="225476" y="17955"/>
                    <a:pt x="223076" y="17907"/>
                  </a:cubicBezTo>
                  <a:lnTo>
                    <a:pt x="22384" y="17907"/>
                  </a:lnTo>
                  <a:cubicBezTo>
                    <a:pt x="19983" y="17955"/>
                    <a:pt x="18050" y="19888"/>
                    <a:pt x="18002" y="22288"/>
                  </a:cubicBezTo>
                  <a:lnTo>
                    <a:pt x="18002" y="396716"/>
                  </a:lnTo>
                  <a:cubicBezTo>
                    <a:pt x="18002" y="399136"/>
                    <a:pt x="19964" y="401098"/>
                    <a:pt x="22384" y="401098"/>
                  </a:cubicBezTo>
                  <a:lnTo>
                    <a:pt x="316516" y="401098"/>
                  </a:lnTo>
                  <a:cubicBezTo>
                    <a:pt x="318878" y="401155"/>
                    <a:pt x="320840" y="399278"/>
                    <a:pt x="320897" y="396907"/>
                  </a:cubicBezTo>
                  <a:cubicBezTo>
                    <a:pt x="320897" y="396840"/>
                    <a:pt x="320897" y="396783"/>
                    <a:pt x="320897" y="396716"/>
                  </a:cubicBezTo>
                  <a:lnTo>
                    <a:pt x="320897" y="303085"/>
                  </a:lnTo>
                  <a:cubicBezTo>
                    <a:pt x="321412" y="298113"/>
                    <a:pt x="325850" y="294503"/>
                    <a:pt x="330822" y="295008"/>
                  </a:cubicBezTo>
                  <a:cubicBezTo>
                    <a:pt x="335090" y="295446"/>
                    <a:pt x="338461" y="298818"/>
                    <a:pt x="338900" y="303085"/>
                  </a:cubicBezTo>
                  <a:lnTo>
                    <a:pt x="338900" y="396716"/>
                  </a:lnTo>
                  <a:cubicBezTo>
                    <a:pt x="338900" y="409080"/>
                    <a:pt x="328879" y="419100"/>
                    <a:pt x="316516" y="419100"/>
                  </a:cubicBezTo>
                  <a:close/>
                  <a:moveTo>
                    <a:pt x="249841" y="23908"/>
                  </a:moveTo>
                  <a:cubicBezTo>
                    <a:pt x="249269" y="23813"/>
                    <a:pt x="248698" y="23813"/>
                    <a:pt x="248126" y="23908"/>
                  </a:cubicBezTo>
                  <a:cubicBezTo>
                    <a:pt x="246469" y="24594"/>
                    <a:pt x="245383" y="26203"/>
                    <a:pt x="245364" y="28003"/>
                  </a:cubicBezTo>
                  <a:lnTo>
                    <a:pt x="245364" y="89249"/>
                  </a:lnTo>
                  <a:cubicBezTo>
                    <a:pt x="245364" y="91669"/>
                    <a:pt x="247326" y="93631"/>
                    <a:pt x="249746" y="93631"/>
                  </a:cubicBezTo>
                  <a:cubicBezTo>
                    <a:pt x="249774" y="93631"/>
                    <a:pt x="249812" y="93631"/>
                    <a:pt x="249841" y="93631"/>
                  </a:cubicBezTo>
                  <a:lnTo>
                    <a:pt x="311086" y="93631"/>
                  </a:lnTo>
                  <a:cubicBezTo>
                    <a:pt x="313506" y="93631"/>
                    <a:pt x="315468" y="91669"/>
                    <a:pt x="315468" y="89249"/>
                  </a:cubicBezTo>
                  <a:cubicBezTo>
                    <a:pt x="315459" y="88106"/>
                    <a:pt x="315020" y="87020"/>
                    <a:pt x="314230" y="86201"/>
                  </a:cubicBezTo>
                  <a:lnTo>
                    <a:pt x="252889" y="24860"/>
                  </a:lnTo>
                  <a:cubicBezTo>
                    <a:pt x="252031" y="24165"/>
                    <a:pt x="250946" y="23822"/>
                    <a:pt x="249841" y="23908"/>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41" name="Graphic 2">
              <a:extLst>
                <a:ext uri="{FF2B5EF4-FFF2-40B4-BE49-F238E27FC236}">
                  <a16:creationId xmlns:a16="http://schemas.microsoft.com/office/drawing/2014/main" id="{D7F30AA1-4960-297C-0593-B6F9F9B63537}"/>
                </a:ext>
              </a:extLst>
            </p:cNvPr>
            <p:cNvSpPr/>
            <p:nvPr/>
          </p:nvSpPr>
          <p:spPr>
            <a:xfrm>
              <a:off x="1970694" y="2299747"/>
              <a:ext cx="69779" cy="18002"/>
            </a:xfrm>
            <a:custGeom>
              <a:avLst/>
              <a:gdLst>
                <a:gd name="connsiteX0" fmla="*/ 8124 w 69779"/>
                <a:gd name="connsiteY0" fmla="*/ 18002 h 18002"/>
                <a:gd name="connsiteX1" fmla="*/ 47 w 69779"/>
                <a:gd name="connsiteY1" fmla="*/ 8077 h 18002"/>
                <a:gd name="connsiteX2" fmla="*/ 8124 w 69779"/>
                <a:gd name="connsiteY2" fmla="*/ 0 h 18002"/>
                <a:gd name="connsiteX3" fmla="*/ 61655 w 69779"/>
                <a:gd name="connsiteY3" fmla="*/ 0 h 18002"/>
                <a:gd name="connsiteX4" fmla="*/ 69732 w 69779"/>
                <a:gd name="connsiteY4" fmla="*/ 9925 h 18002"/>
                <a:gd name="connsiteX5" fmla="*/ 61655 w 69779"/>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 h="18002">
                  <a:moveTo>
                    <a:pt x="8124" y="18002"/>
                  </a:moveTo>
                  <a:cubicBezTo>
                    <a:pt x="3152" y="17488"/>
                    <a:pt x="-458" y="13049"/>
                    <a:pt x="47" y="8077"/>
                  </a:cubicBezTo>
                  <a:cubicBezTo>
                    <a:pt x="485" y="3810"/>
                    <a:pt x="3857" y="438"/>
                    <a:pt x="8124" y="0"/>
                  </a:cubicBezTo>
                  <a:lnTo>
                    <a:pt x="61655" y="0"/>
                  </a:lnTo>
                  <a:cubicBezTo>
                    <a:pt x="66627" y="514"/>
                    <a:pt x="70237" y="4953"/>
                    <a:pt x="69732" y="9925"/>
                  </a:cubicBezTo>
                  <a:cubicBezTo>
                    <a:pt x="69294" y="14192"/>
                    <a:pt x="65922" y="17564"/>
                    <a:pt x="61655" y="18002"/>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42" name="Graphic 2">
              <a:extLst>
                <a:ext uri="{FF2B5EF4-FFF2-40B4-BE49-F238E27FC236}">
                  <a16:creationId xmlns:a16="http://schemas.microsoft.com/office/drawing/2014/main" id="{826F1BF8-2C83-0AE7-0CC7-EBB0EBA41037}"/>
                </a:ext>
              </a:extLst>
            </p:cNvPr>
            <p:cNvSpPr/>
            <p:nvPr/>
          </p:nvSpPr>
          <p:spPr>
            <a:xfrm>
              <a:off x="1916429" y="2353373"/>
              <a:ext cx="164973" cy="17906"/>
            </a:xfrm>
            <a:custGeom>
              <a:avLst/>
              <a:gdLst>
                <a:gd name="connsiteX0" fmla="*/ 8954 w 164973"/>
                <a:gd name="connsiteY0" fmla="*/ 17907 h 17906"/>
                <a:gd name="connsiteX1" fmla="*/ 0 w 164973"/>
                <a:gd name="connsiteY1" fmla="*/ 8953 h 17906"/>
                <a:gd name="connsiteX2" fmla="*/ 8954 w 164973"/>
                <a:gd name="connsiteY2" fmla="*/ 0 h 17906"/>
                <a:gd name="connsiteX3" fmla="*/ 156020 w 164973"/>
                <a:gd name="connsiteY3" fmla="*/ 0 h 17906"/>
                <a:gd name="connsiteX4" fmla="*/ 164973 w 164973"/>
                <a:gd name="connsiteY4" fmla="*/ 8953 h 17906"/>
                <a:gd name="connsiteX5" fmla="*/ 156020 w 164973"/>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3" h="17906">
                  <a:moveTo>
                    <a:pt x="8954" y="17907"/>
                  </a:moveTo>
                  <a:cubicBezTo>
                    <a:pt x="4010" y="17907"/>
                    <a:pt x="0" y="13897"/>
                    <a:pt x="0" y="8953"/>
                  </a:cubicBezTo>
                  <a:cubicBezTo>
                    <a:pt x="0" y="4010"/>
                    <a:pt x="4010" y="0"/>
                    <a:pt x="8954" y="0"/>
                  </a:cubicBezTo>
                  <a:lnTo>
                    <a:pt x="156020" y="0"/>
                  </a:lnTo>
                  <a:cubicBezTo>
                    <a:pt x="160963" y="0"/>
                    <a:pt x="164973" y="4010"/>
                    <a:pt x="164973" y="8953"/>
                  </a:cubicBezTo>
                  <a:cubicBezTo>
                    <a:pt x="164973" y="13897"/>
                    <a:pt x="160963" y="17907"/>
                    <a:pt x="156020" y="17907"/>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43" name="Graphic 2">
              <a:extLst>
                <a:ext uri="{FF2B5EF4-FFF2-40B4-BE49-F238E27FC236}">
                  <a16:creationId xmlns:a16="http://schemas.microsoft.com/office/drawing/2014/main" id="{EC3693C6-148B-8E26-8326-C494DCB9A67E}"/>
                </a:ext>
              </a:extLst>
            </p:cNvPr>
            <p:cNvSpPr/>
            <p:nvPr/>
          </p:nvSpPr>
          <p:spPr>
            <a:xfrm>
              <a:off x="1917259" y="2406808"/>
              <a:ext cx="110165" cy="18002"/>
            </a:xfrm>
            <a:custGeom>
              <a:avLst/>
              <a:gdLst>
                <a:gd name="connsiteX0" fmla="*/ 8124 w 110165"/>
                <a:gd name="connsiteY0" fmla="*/ 18002 h 18002"/>
                <a:gd name="connsiteX1" fmla="*/ 47 w 110165"/>
                <a:gd name="connsiteY1" fmla="*/ 8077 h 18002"/>
                <a:gd name="connsiteX2" fmla="*/ 8124 w 110165"/>
                <a:gd name="connsiteY2" fmla="*/ 0 h 18002"/>
                <a:gd name="connsiteX3" fmla="*/ 102041 w 110165"/>
                <a:gd name="connsiteY3" fmla="*/ 0 h 18002"/>
                <a:gd name="connsiteX4" fmla="*/ 110118 w 110165"/>
                <a:gd name="connsiteY4" fmla="*/ 9925 h 18002"/>
                <a:gd name="connsiteX5" fmla="*/ 102041 w 110165"/>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5" h="18002">
                  <a:moveTo>
                    <a:pt x="8124" y="18002"/>
                  </a:moveTo>
                  <a:cubicBezTo>
                    <a:pt x="3152" y="17488"/>
                    <a:pt x="-458" y="13049"/>
                    <a:pt x="47" y="8077"/>
                  </a:cubicBezTo>
                  <a:cubicBezTo>
                    <a:pt x="485" y="3810"/>
                    <a:pt x="3857" y="438"/>
                    <a:pt x="8124" y="0"/>
                  </a:cubicBezTo>
                  <a:lnTo>
                    <a:pt x="102041" y="0"/>
                  </a:lnTo>
                  <a:cubicBezTo>
                    <a:pt x="107013" y="514"/>
                    <a:pt x="110623" y="4953"/>
                    <a:pt x="110118" y="9925"/>
                  </a:cubicBezTo>
                  <a:cubicBezTo>
                    <a:pt x="109680" y="14192"/>
                    <a:pt x="106308" y="17564"/>
                    <a:pt x="102041" y="18002"/>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44" name="Graphic 2">
              <a:extLst>
                <a:ext uri="{FF2B5EF4-FFF2-40B4-BE49-F238E27FC236}">
                  <a16:creationId xmlns:a16="http://schemas.microsoft.com/office/drawing/2014/main" id="{9139888A-C905-1D66-FC9D-1AF7302C027E}"/>
                </a:ext>
              </a:extLst>
            </p:cNvPr>
            <p:cNvSpPr/>
            <p:nvPr/>
          </p:nvSpPr>
          <p:spPr>
            <a:xfrm>
              <a:off x="1916429" y="2460339"/>
              <a:ext cx="71342" cy="17907"/>
            </a:xfrm>
            <a:custGeom>
              <a:avLst/>
              <a:gdLst>
                <a:gd name="connsiteX0" fmla="*/ 8954 w 71342"/>
                <a:gd name="connsiteY0" fmla="*/ 17907 h 17907"/>
                <a:gd name="connsiteX1" fmla="*/ 0 w 71342"/>
                <a:gd name="connsiteY1" fmla="*/ 8954 h 17907"/>
                <a:gd name="connsiteX2" fmla="*/ 8954 w 71342"/>
                <a:gd name="connsiteY2" fmla="*/ 0 h 17907"/>
                <a:gd name="connsiteX3" fmla="*/ 62389 w 71342"/>
                <a:gd name="connsiteY3" fmla="*/ 0 h 17907"/>
                <a:gd name="connsiteX4" fmla="*/ 71342 w 71342"/>
                <a:gd name="connsiteY4" fmla="*/ 8954 h 17907"/>
                <a:gd name="connsiteX5" fmla="*/ 62389 w 7134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2" h="17907">
                  <a:moveTo>
                    <a:pt x="8954" y="17907"/>
                  </a:moveTo>
                  <a:cubicBezTo>
                    <a:pt x="4010" y="17907"/>
                    <a:pt x="0" y="13897"/>
                    <a:pt x="0" y="8954"/>
                  </a:cubicBezTo>
                  <a:cubicBezTo>
                    <a:pt x="0" y="4010"/>
                    <a:pt x="4010" y="0"/>
                    <a:pt x="8954" y="0"/>
                  </a:cubicBezTo>
                  <a:lnTo>
                    <a:pt x="62389" y="0"/>
                  </a:lnTo>
                  <a:cubicBezTo>
                    <a:pt x="67332" y="0"/>
                    <a:pt x="71342" y="4010"/>
                    <a:pt x="71342" y="8954"/>
                  </a:cubicBezTo>
                  <a:cubicBezTo>
                    <a:pt x="71342" y="13897"/>
                    <a:pt x="67332" y="17907"/>
                    <a:pt x="62389" y="17907"/>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45" name="Graphic 2">
              <a:extLst>
                <a:ext uri="{FF2B5EF4-FFF2-40B4-BE49-F238E27FC236}">
                  <a16:creationId xmlns:a16="http://schemas.microsoft.com/office/drawing/2014/main" id="{C31CA0C1-A0A9-E40C-F060-48DB5B677057}"/>
                </a:ext>
              </a:extLst>
            </p:cNvPr>
            <p:cNvSpPr/>
            <p:nvPr/>
          </p:nvSpPr>
          <p:spPr>
            <a:xfrm>
              <a:off x="1916429" y="2527204"/>
              <a:ext cx="58007" cy="17906"/>
            </a:xfrm>
            <a:custGeom>
              <a:avLst/>
              <a:gdLst>
                <a:gd name="connsiteX0" fmla="*/ 8954 w 58007"/>
                <a:gd name="connsiteY0" fmla="*/ 17907 h 17906"/>
                <a:gd name="connsiteX1" fmla="*/ 0 w 58007"/>
                <a:gd name="connsiteY1" fmla="*/ 8953 h 17906"/>
                <a:gd name="connsiteX2" fmla="*/ 8954 w 58007"/>
                <a:gd name="connsiteY2" fmla="*/ 0 h 17906"/>
                <a:gd name="connsiteX3" fmla="*/ 49054 w 58007"/>
                <a:gd name="connsiteY3" fmla="*/ 0 h 17906"/>
                <a:gd name="connsiteX4" fmla="*/ 58007 w 58007"/>
                <a:gd name="connsiteY4" fmla="*/ 8953 h 17906"/>
                <a:gd name="connsiteX5" fmla="*/ 49054 w 58007"/>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07" h="17906">
                  <a:moveTo>
                    <a:pt x="8954" y="17907"/>
                  </a:moveTo>
                  <a:cubicBezTo>
                    <a:pt x="4010" y="17907"/>
                    <a:pt x="0" y="13897"/>
                    <a:pt x="0" y="8953"/>
                  </a:cubicBezTo>
                  <a:cubicBezTo>
                    <a:pt x="0" y="4010"/>
                    <a:pt x="4010" y="0"/>
                    <a:pt x="8954" y="0"/>
                  </a:cubicBezTo>
                  <a:lnTo>
                    <a:pt x="49054" y="0"/>
                  </a:lnTo>
                  <a:cubicBezTo>
                    <a:pt x="53997" y="0"/>
                    <a:pt x="58007" y="4010"/>
                    <a:pt x="58007" y="8953"/>
                  </a:cubicBezTo>
                  <a:cubicBezTo>
                    <a:pt x="58007" y="13897"/>
                    <a:pt x="53997" y="17907"/>
                    <a:pt x="49054" y="17907"/>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46" name="Graphic 2">
              <a:extLst>
                <a:ext uri="{FF2B5EF4-FFF2-40B4-BE49-F238E27FC236}">
                  <a16:creationId xmlns:a16="http://schemas.microsoft.com/office/drawing/2014/main" id="{16E31AE8-9130-1166-C7C7-19C3F290E7C3}"/>
                </a:ext>
              </a:extLst>
            </p:cNvPr>
            <p:cNvSpPr/>
            <p:nvPr/>
          </p:nvSpPr>
          <p:spPr>
            <a:xfrm>
              <a:off x="1996640" y="2340326"/>
              <a:ext cx="204737" cy="204786"/>
            </a:xfrm>
            <a:custGeom>
              <a:avLst/>
              <a:gdLst>
                <a:gd name="connsiteX0" fmla="*/ 8944 w 204737"/>
                <a:gd name="connsiteY0" fmla="*/ 204786 h 204786"/>
                <a:gd name="connsiteX1" fmla="*/ 0 w 204737"/>
                <a:gd name="connsiteY1" fmla="*/ 195823 h 204786"/>
                <a:gd name="connsiteX2" fmla="*/ 276 w 204737"/>
                <a:gd name="connsiteY2" fmla="*/ 193641 h 204786"/>
                <a:gd name="connsiteX3" fmla="*/ 13611 w 204737"/>
                <a:gd name="connsiteY3" fmla="*/ 140206 h 204786"/>
                <a:gd name="connsiteX4" fmla="*/ 15992 w 204737"/>
                <a:gd name="connsiteY4" fmla="*/ 136015 h 204786"/>
                <a:gd name="connsiteX5" fmla="*/ 149342 w 204737"/>
                <a:gd name="connsiteY5" fmla="*/ 2665 h 204786"/>
                <a:gd name="connsiteX6" fmla="*/ 161868 w 204737"/>
                <a:gd name="connsiteY6" fmla="*/ 2522 h 204786"/>
                <a:gd name="connsiteX7" fmla="*/ 162011 w 204737"/>
                <a:gd name="connsiteY7" fmla="*/ 2665 h 204786"/>
                <a:gd name="connsiteX8" fmla="*/ 202111 w 204737"/>
                <a:gd name="connsiteY8" fmla="*/ 42765 h 204786"/>
                <a:gd name="connsiteX9" fmla="*/ 202121 w 204737"/>
                <a:gd name="connsiteY9" fmla="*/ 55424 h 204786"/>
                <a:gd name="connsiteX10" fmla="*/ 202111 w 204737"/>
                <a:gd name="connsiteY10" fmla="*/ 55434 h 204786"/>
                <a:gd name="connsiteX11" fmla="*/ 68761 w 204737"/>
                <a:gd name="connsiteY11" fmla="*/ 188784 h 204786"/>
                <a:gd name="connsiteX12" fmla="*/ 64665 w 204737"/>
                <a:gd name="connsiteY12" fmla="*/ 191165 h 204786"/>
                <a:gd name="connsiteX13" fmla="*/ 11135 w 204737"/>
                <a:gd name="connsiteY13" fmla="*/ 204500 h 204786"/>
                <a:gd name="connsiteX14" fmla="*/ 8944 w 204737"/>
                <a:gd name="connsiteY14" fmla="*/ 204786 h 204786"/>
                <a:gd name="connsiteX15" fmla="*/ 49044 w 204737"/>
                <a:gd name="connsiteY15" fmla="*/ 130110 h 204786"/>
                <a:gd name="connsiteX16" fmla="*/ 45996 w 204737"/>
                <a:gd name="connsiteY16" fmla="*/ 131443 h 204786"/>
                <a:gd name="connsiteX17" fmla="*/ 31328 w 204737"/>
                <a:gd name="connsiteY17" fmla="*/ 146112 h 204786"/>
                <a:gd name="connsiteX18" fmla="*/ 30185 w 204737"/>
                <a:gd name="connsiteY18" fmla="*/ 148112 h 204786"/>
                <a:gd name="connsiteX19" fmla="*/ 23041 w 204737"/>
                <a:gd name="connsiteY19" fmla="*/ 176687 h 204786"/>
                <a:gd name="connsiteX20" fmla="*/ 24279 w 204737"/>
                <a:gd name="connsiteY20" fmla="*/ 180878 h 204786"/>
                <a:gd name="connsiteX21" fmla="*/ 27327 w 204737"/>
                <a:gd name="connsiteY21" fmla="*/ 182116 h 204786"/>
                <a:gd name="connsiteX22" fmla="*/ 28375 w 204737"/>
                <a:gd name="connsiteY22" fmla="*/ 182116 h 204786"/>
                <a:gd name="connsiteX23" fmla="*/ 56950 w 204737"/>
                <a:gd name="connsiteY23" fmla="*/ 174973 h 204786"/>
                <a:gd name="connsiteX24" fmla="*/ 58950 w 204737"/>
                <a:gd name="connsiteY24" fmla="*/ 173829 h 204786"/>
                <a:gd name="connsiteX25" fmla="*/ 73714 w 204737"/>
                <a:gd name="connsiteY25" fmla="*/ 159161 h 204786"/>
                <a:gd name="connsiteX26" fmla="*/ 74952 w 204737"/>
                <a:gd name="connsiteY26" fmla="*/ 156113 h 204786"/>
                <a:gd name="connsiteX27" fmla="*/ 73714 w 204737"/>
                <a:gd name="connsiteY27" fmla="*/ 152970 h 204786"/>
                <a:gd name="connsiteX28" fmla="*/ 52473 w 204737"/>
                <a:gd name="connsiteY28" fmla="*/ 131824 h 204786"/>
                <a:gd name="connsiteX29" fmla="*/ 49044 w 204737"/>
                <a:gd name="connsiteY29" fmla="*/ 129824 h 204786"/>
                <a:gd name="connsiteX30" fmla="*/ 75809 w 204737"/>
                <a:gd name="connsiteY30" fmla="*/ 103344 h 204786"/>
                <a:gd name="connsiteX31" fmla="*/ 72761 w 204737"/>
                <a:gd name="connsiteY31" fmla="*/ 104678 h 204786"/>
                <a:gd name="connsiteX32" fmla="*/ 64856 w 204737"/>
                <a:gd name="connsiteY32" fmla="*/ 112488 h 204786"/>
                <a:gd name="connsiteX33" fmla="*/ 64856 w 204737"/>
                <a:gd name="connsiteY33" fmla="*/ 118680 h 204786"/>
                <a:gd name="connsiteX34" fmla="*/ 86096 w 204737"/>
                <a:gd name="connsiteY34" fmla="*/ 139920 h 204786"/>
                <a:gd name="connsiteX35" fmla="*/ 89240 w 204737"/>
                <a:gd name="connsiteY35" fmla="*/ 141159 h 204786"/>
                <a:gd name="connsiteX36" fmla="*/ 92288 w 204737"/>
                <a:gd name="connsiteY36" fmla="*/ 139920 h 204786"/>
                <a:gd name="connsiteX37" fmla="*/ 100098 w 204737"/>
                <a:gd name="connsiteY37" fmla="*/ 132110 h 204786"/>
                <a:gd name="connsiteX38" fmla="*/ 100098 w 204737"/>
                <a:gd name="connsiteY38" fmla="*/ 125823 h 204786"/>
                <a:gd name="connsiteX39" fmla="*/ 78953 w 204737"/>
                <a:gd name="connsiteY39" fmla="*/ 104678 h 204786"/>
                <a:gd name="connsiteX40" fmla="*/ 75809 w 204737"/>
                <a:gd name="connsiteY40" fmla="*/ 103344 h 204786"/>
                <a:gd name="connsiteX41" fmla="*/ 156010 w 204737"/>
                <a:gd name="connsiteY41" fmla="*/ 23144 h 204786"/>
                <a:gd name="connsiteX42" fmla="*/ 152962 w 204737"/>
                <a:gd name="connsiteY42" fmla="*/ 24477 h 204786"/>
                <a:gd name="connsiteX43" fmla="*/ 91621 w 204737"/>
                <a:gd name="connsiteY43" fmla="*/ 85723 h 204786"/>
                <a:gd name="connsiteX44" fmla="*/ 91621 w 204737"/>
                <a:gd name="connsiteY44" fmla="*/ 91915 h 204786"/>
                <a:gd name="connsiteX45" fmla="*/ 112862 w 204737"/>
                <a:gd name="connsiteY45" fmla="*/ 113155 h 204786"/>
                <a:gd name="connsiteX46" fmla="*/ 115910 w 204737"/>
                <a:gd name="connsiteY46" fmla="*/ 114489 h 204786"/>
                <a:gd name="connsiteX47" fmla="*/ 119053 w 204737"/>
                <a:gd name="connsiteY47" fmla="*/ 113155 h 204786"/>
                <a:gd name="connsiteX48" fmla="*/ 180394 w 204737"/>
                <a:gd name="connsiteY48" fmla="*/ 51814 h 204786"/>
                <a:gd name="connsiteX49" fmla="*/ 180394 w 204737"/>
                <a:gd name="connsiteY49" fmla="*/ 45623 h 204786"/>
                <a:gd name="connsiteX50" fmla="*/ 159153 w 204737"/>
                <a:gd name="connsiteY50" fmla="*/ 24477 h 204786"/>
                <a:gd name="connsiteX51" fmla="*/ 156010 w 204737"/>
                <a:gd name="connsiteY51" fmla="*/ 23144 h 20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4737" h="204786">
                  <a:moveTo>
                    <a:pt x="8944" y="204786"/>
                  </a:moveTo>
                  <a:cubicBezTo>
                    <a:pt x="4000" y="204776"/>
                    <a:pt x="0" y="200766"/>
                    <a:pt x="0" y="195823"/>
                  </a:cubicBezTo>
                  <a:cubicBezTo>
                    <a:pt x="9" y="195089"/>
                    <a:pt x="95" y="194356"/>
                    <a:pt x="276" y="193641"/>
                  </a:cubicBezTo>
                  <a:lnTo>
                    <a:pt x="13611" y="140206"/>
                  </a:lnTo>
                  <a:cubicBezTo>
                    <a:pt x="14002" y="138616"/>
                    <a:pt x="14821" y="137158"/>
                    <a:pt x="15992" y="136015"/>
                  </a:cubicBezTo>
                  <a:lnTo>
                    <a:pt x="149342" y="2665"/>
                  </a:lnTo>
                  <a:cubicBezTo>
                    <a:pt x="152762" y="-830"/>
                    <a:pt x="158372" y="-897"/>
                    <a:pt x="161868" y="2522"/>
                  </a:cubicBezTo>
                  <a:cubicBezTo>
                    <a:pt x="161915" y="2570"/>
                    <a:pt x="161963" y="2618"/>
                    <a:pt x="162011" y="2665"/>
                  </a:cubicBezTo>
                  <a:lnTo>
                    <a:pt x="202111" y="42765"/>
                  </a:lnTo>
                  <a:cubicBezTo>
                    <a:pt x="205607" y="46261"/>
                    <a:pt x="205616" y="51929"/>
                    <a:pt x="202121" y="55424"/>
                  </a:cubicBezTo>
                  <a:cubicBezTo>
                    <a:pt x="202111" y="55434"/>
                    <a:pt x="202111" y="55434"/>
                    <a:pt x="202111" y="55434"/>
                  </a:cubicBezTo>
                  <a:lnTo>
                    <a:pt x="68761" y="188784"/>
                  </a:lnTo>
                  <a:cubicBezTo>
                    <a:pt x="67637" y="189927"/>
                    <a:pt x="66218" y="190755"/>
                    <a:pt x="64665" y="191165"/>
                  </a:cubicBezTo>
                  <a:lnTo>
                    <a:pt x="11135" y="204500"/>
                  </a:lnTo>
                  <a:cubicBezTo>
                    <a:pt x="10420" y="204690"/>
                    <a:pt x="9687" y="204795"/>
                    <a:pt x="8944" y="204786"/>
                  </a:cubicBezTo>
                  <a:close/>
                  <a:moveTo>
                    <a:pt x="49044" y="130110"/>
                  </a:moveTo>
                  <a:cubicBezTo>
                    <a:pt x="47882" y="130100"/>
                    <a:pt x="46777" y="130586"/>
                    <a:pt x="45996" y="131443"/>
                  </a:cubicBezTo>
                  <a:lnTo>
                    <a:pt x="31328" y="146112"/>
                  </a:lnTo>
                  <a:cubicBezTo>
                    <a:pt x="30775" y="146664"/>
                    <a:pt x="30375" y="147350"/>
                    <a:pt x="30185" y="148112"/>
                  </a:cubicBezTo>
                  <a:lnTo>
                    <a:pt x="23041" y="176687"/>
                  </a:lnTo>
                  <a:cubicBezTo>
                    <a:pt x="22679" y="178201"/>
                    <a:pt x="23146" y="179802"/>
                    <a:pt x="24279" y="180878"/>
                  </a:cubicBezTo>
                  <a:cubicBezTo>
                    <a:pt x="25098" y="181668"/>
                    <a:pt x="26184" y="182116"/>
                    <a:pt x="27327" y="182116"/>
                  </a:cubicBezTo>
                  <a:lnTo>
                    <a:pt x="28375" y="182116"/>
                  </a:lnTo>
                  <a:lnTo>
                    <a:pt x="56950" y="174973"/>
                  </a:lnTo>
                  <a:cubicBezTo>
                    <a:pt x="57721" y="174811"/>
                    <a:pt x="58417" y="174410"/>
                    <a:pt x="58950" y="173829"/>
                  </a:cubicBezTo>
                  <a:lnTo>
                    <a:pt x="73714" y="159161"/>
                  </a:lnTo>
                  <a:cubicBezTo>
                    <a:pt x="74504" y="158342"/>
                    <a:pt x="74952" y="157256"/>
                    <a:pt x="74952" y="156113"/>
                  </a:cubicBezTo>
                  <a:cubicBezTo>
                    <a:pt x="74933" y="154951"/>
                    <a:pt x="74485" y="153836"/>
                    <a:pt x="73714" y="152970"/>
                  </a:cubicBezTo>
                  <a:lnTo>
                    <a:pt x="52473" y="131824"/>
                  </a:lnTo>
                  <a:cubicBezTo>
                    <a:pt x="51730" y="130634"/>
                    <a:pt x="50444" y="129891"/>
                    <a:pt x="49044" y="129824"/>
                  </a:cubicBezTo>
                  <a:close/>
                  <a:moveTo>
                    <a:pt x="75809" y="103344"/>
                  </a:moveTo>
                  <a:cubicBezTo>
                    <a:pt x="74657" y="103364"/>
                    <a:pt x="73552" y="103840"/>
                    <a:pt x="72761" y="104678"/>
                  </a:cubicBezTo>
                  <a:lnTo>
                    <a:pt x="64856" y="112488"/>
                  </a:lnTo>
                  <a:cubicBezTo>
                    <a:pt x="63151" y="114203"/>
                    <a:pt x="63151" y="116965"/>
                    <a:pt x="64856" y="118680"/>
                  </a:cubicBezTo>
                  <a:lnTo>
                    <a:pt x="86096" y="139920"/>
                  </a:lnTo>
                  <a:cubicBezTo>
                    <a:pt x="86935" y="140740"/>
                    <a:pt x="88068" y="141187"/>
                    <a:pt x="89240" y="141159"/>
                  </a:cubicBezTo>
                  <a:cubicBezTo>
                    <a:pt x="90383" y="141168"/>
                    <a:pt x="91478" y="140721"/>
                    <a:pt x="92288" y="139920"/>
                  </a:cubicBezTo>
                  <a:lnTo>
                    <a:pt x="100098" y="132110"/>
                  </a:lnTo>
                  <a:cubicBezTo>
                    <a:pt x="101813" y="130367"/>
                    <a:pt x="101813" y="127567"/>
                    <a:pt x="100098" y="125823"/>
                  </a:cubicBezTo>
                  <a:lnTo>
                    <a:pt x="78953" y="104678"/>
                  </a:lnTo>
                  <a:cubicBezTo>
                    <a:pt x="78124" y="103840"/>
                    <a:pt x="76991" y="103354"/>
                    <a:pt x="75809" y="103344"/>
                  </a:cubicBezTo>
                  <a:close/>
                  <a:moveTo>
                    <a:pt x="156010" y="23144"/>
                  </a:moveTo>
                  <a:cubicBezTo>
                    <a:pt x="154857" y="23182"/>
                    <a:pt x="153772" y="23658"/>
                    <a:pt x="152962" y="24477"/>
                  </a:cubicBezTo>
                  <a:lnTo>
                    <a:pt x="91621" y="85723"/>
                  </a:lnTo>
                  <a:cubicBezTo>
                    <a:pt x="89916" y="87438"/>
                    <a:pt x="89916" y="90200"/>
                    <a:pt x="91621" y="91915"/>
                  </a:cubicBezTo>
                  <a:lnTo>
                    <a:pt x="112862" y="113155"/>
                  </a:lnTo>
                  <a:cubicBezTo>
                    <a:pt x="113652" y="113993"/>
                    <a:pt x="114757" y="114470"/>
                    <a:pt x="115910" y="114489"/>
                  </a:cubicBezTo>
                  <a:cubicBezTo>
                    <a:pt x="117091" y="114479"/>
                    <a:pt x="118224" y="113993"/>
                    <a:pt x="119053" y="113155"/>
                  </a:cubicBezTo>
                  <a:lnTo>
                    <a:pt x="180394" y="51814"/>
                  </a:lnTo>
                  <a:cubicBezTo>
                    <a:pt x="182099" y="50100"/>
                    <a:pt x="182099" y="47337"/>
                    <a:pt x="180394" y="45623"/>
                  </a:cubicBezTo>
                  <a:lnTo>
                    <a:pt x="159153" y="24477"/>
                  </a:lnTo>
                  <a:cubicBezTo>
                    <a:pt x="158325" y="23639"/>
                    <a:pt x="157191" y="23153"/>
                    <a:pt x="156010" y="23144"/>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grpSp>
      <p:grpSp>
        <p:nvGrpSpPr>
          <p:cNvPr id="47" name="Group 46">
            <a:extLst>
              <a:ext uri="{FF2B5EF4-FFF2-40B4-BE49-F238E27FC236}">
                <a16:creationId xmlns:a16="http://schemas.microsoft.com/office/drawing/2014/main" id="{703BDF48-577D-5538-90C2-FEF34BC0FC0F}"/>
              </a:ext>
              <a:ext uri="{C183D7F6-B498-43B3-948B-1728B52AA6E4}">
                <adec:decorative xmlns:adec="http://schemas.microsoft.com/office/drawing/2017/decorative" val="1"/>
              </a:ext>
            </a:extLst>
          </p:cNvPr>
          <p:cNvGrpSpPr/>
          <p:nvPr/>
        </p:nvGrpSpPr>
        <p:grpSpPr>
          <a:xfrm>
            <a:off x="4951291" y="3316798"/>
            <a:ext cx="728359" cy="727863"/>
            <a:chOff x="1104900" y="3231294"/>
            <a:chExt cx="419385" cy="419099"/>
          </a:xfrm>
        </p:grpSpPr>
        <p:sp>
          <p:nvSpPr>
            <p:cNvPr id="48" name="Freeform: Shape 68">
              <a:extLst>
                <a:ext uri="{FF2B5EF4-FFF2-40B4-BE49-F238E27FC236}">
                  <a16:creationId xmlns:a16="http://schemas.microsoft.com/office/drawing/2014/main" id="{8FD8BE04-5D11-FCC6-D0F8-438BBC1FD8C8}"/>
                </a:ext>
              </a:extLst>
            </p:cNvPr>
            <p:cNvSpPr/>
            <p:nvPr/>
          </p:nvSpPr>
          <p:spPr>
            <a:xfrm>
              <a:off x="1114901" y="3297967"/>
              <a:ext cx="291750" cy="338709"/>
            </a:xfrm>
            <a:custGeom>
              <a:avLst/>
              <a:gdLst>
                <a:gd name="connsiteX0" fmla="*/ 0 w 291750"/>
                <a:gd name="connsiteY0" fmla="*/ 0 h 338709"/>
                <a:gd name="connsiteX1" fmla="*/ 291751 w 291750"/>
                <a:gd name="connsiteY1" fmla="*/ 0 h 338709"/>
                <a:gd name="connsiteX2" fmla="*/ 291751 w 291750"/>
                <a:gd name="connsiteY2" fmla="*/ 338709 h 338709"/>
                <a:gd name="connsiteX3" fmla="*/ 0 w 291750"/>
                <a:gd name="connsiteY3" fmla="*/ 338709 h 338709"/>
              </a:gdLst>
              <a:ahLst/>
              <a:cxnLst>
                <a:cxn ang="0">
                  <a:pos x="connsiteX0" y="connsiteY0"/>
                </a:cxn>
                <a:cxn ang="0">
                  <a:pos x="connsiteX1" y="connsiteY1"/>
                </a:cxn>
                <a:cxn ang="0">
                  <a:pos x="connsiteX2" y="connsiteY2"/>
                </a:cxn>
                <a:cxn ang="0">
                  <a:pos x="connsiteX3" y="connsiteY3"/>
                </a:cxn>
              </a:cxnLst>
              <a:rect l="l" t="t" r="r" b="b"/>
              <a:pathLst>
                <a:path w="291750" h="338709">
                  <a:moveTo>
                    <a:pt x="0" y="0"/>
                  </a:moveTo>
                  <a:lnTo>
                    <a:pt x="291751" y="0"/>
                  </a:lnTo>
                  <a:lnTo>
                    <a:pt x="291751" y="338709"/>
                  </a:lnTo>
                  <a:lnTo>
                    <a:pt x="0" y="338709"/>
                  </a:lnTo>
                  <a:close/>
                </a:path>
              </a:pathLst>
            </a:custGeom>
            <a:solidFill>
              <a:schemeClr val="accent2">
                <a:lumMod val="20000"/>
                <a:lumOff val="80000"/>
              </a:schemeClr>
            </a:solidFill>
            <a:ln w="9525" cap="flat">
              <a:noFill/>
              <a:prstDash val="solid"/>
              <a:miter/>
            </a:ln>
          </p:spPr>
          <p:txBody>
            <a:bodyPr rtlCol="0" anchor="ctr"/>
            <a:lstStyle/>
            <a:p>
              <a:endParaRPr lang="en-AU" sz="153"/>
            </a:p>
          </p:txBody>
        </p:sp>
        <p:sp>
          <p:nvSpPr>
            <p:cNvPr id="49" name="Freeform: Shape 69">
              <a:extLst>
                <a:ext uri="{FF2B5EF4-FFF2-40B4-BE49-F238E27FC236}">
                  <a16:creationId xmlns:a16="http://schemas.microsoft.com/office/drawing/2014/main" id="{BDBCE428-6FE6-0166-C365-1289D8535CD5}"/>
                </a:ext>
              </a:extLst>
            </p:cNvPr>
            <p:cNvSpPr/>
            <p:nvPr/>
          </p:nvSpPr>
          <p:spPr>
            <a:xfrm>
              <a:off x="1172051" y="3246723"/>
              <a:ext cx="182117" cy="70008"/>
            </a:xfrm>
            <a:custGeom>
              <a:avLst/>
              <a:gdLst>
                <a:gd name="connsiteX0" fmla="*/ 119634 w 182117"/>
                <a:gd name="connsiteY0" fmla="*/ 22098 h 70008"/>
                <a:gd name="connsiteX1" fmla="*/ 119634 w 182117"/>
                <a:gd name="connsiteY1" fmla="*/ 0 h 70008"/>
                <a:gd name="connsiteX2" fmla="*/ 59150 w 182117"/>
                <a:gd name="connsiteY2" fmla="*/ 0 h 70008"/>
                <a:gd name="connsiteX3" fmla="*/ 59150 w 182117"/>
                <a:gd name="connsiteY3" fmla="*/ 22098 h 70008"/>
                <a:gd name="connsiteX4" fmla="*/ 0 w 182117"/>
                <a:gd name="connsiteY4" fmla="*/ 22098 h 70008"/>
                <a:gd name="connsiteX5" fmla="*/ 0 w 182117"/>
                <a:gd name="connsiteY5" fmla="*/ 70009 h 70008"/>
                <a:gd name="connsiteX6" fmla="*/ 182118 w 182117"/>
                <a:gd name="connsiteY6" fmla="*/ 70009 h 70008"/>
                <a:gd name="connsiteX7" fmla="*/ 182118 w 182117"/>
                <a:gd name="connsiteY7" fmla="*/ 22098 h 70008"/>
                <a:gd name="connsiteX8" fmla="*/ 119634 w 182117"/>
                <a:gd name="connsiteY8" fmla="*/ 22098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17" h="70008">
                  <a:moveTo>
                    <a:pt x="119634" y="22098"/>
                  </a:moveTo>
                  <a:lnTo>
                    <a:pt x="119634" y="0"/>
                  </a:lnTo>
                  <a:lnTo>
                    <a:pt x="59150" y="0"/>
                  </a:lnTo>
                  <a:lnTo>
                    <a:pt x="59150" y="22098"/>
                  </a:lnTo>
                  <a:lnTo>
                    <a:pt x="0" y="22098"/>
                  </a:lnTo>
                  <a:lnTo>
                    <a:pt x="0" y="70009"/>
                  </a:lnTo>
                  <a:lnTo>
                    <a:pt x="182118" y="70009"/>
                  </a:lnTo>
                  <a:lnTo>
                    <a:pt x="182118" y="22098"/>
                  </a:lnTo>
                  <a:lnTo>
                    <a:pt x="119634" y="22098"/>
                  </a:lnTo>
                  <a:close/>
                </a:path>
              </a:pathLst>
            </a:custGeom>
            <a:solidFill>
              <a:schemeClr val="accent2">
                <a:lumMod val="40000"/>
                <a:lumOff val="60000"/>
              </a:schemeClr>
            </a:solidFill>
            <a:ln w="9525" cap="flat">
              <a:noFill/>
              <a:prstDash val="solid"/>
              <a:miter/>
            </a:ln>
          </p:spPr>
          <p:txBody>
            <a:bodyPr rtlCol="0" anchor="ctr"/>
            <a:lstStyle/>
            <a:p>
              <a:endParaRPr lang="en-AU" sz="153"/>
            </a:p>
          </p:txBody>
        </p:sp>
        <p:sp>
          <p:nvSpPr>
            <p:cNvPr id="50" name="Freeform: Shape 70">
              <a:extLst>
                <a:ext uri="{FF2B5EF4-FFF2-40B4-BE49-F238E27FC236}">
                  <a16:creationId xmlns:a16="http://schemas.microsoft.com/office/drawing/2014/main" id="{CFFE5ACD-0C32-8C84-7106-3A6580E7C9BF}"/>
                </a:ext>
              </a:extLst>
            </p:cNvPr>
            <p:cNvSpPr/>
            <p:nvPr/>
          </p:nvSpPr>
          <p:spPr>
            <a:xfrm>
              <a:off x="1464945" y="3335496"/>
              <a:ext cx="51244" cy="221456"/>
            </a:xfrm>
            <a:custGeom>
              <a:avLst/>
              <a:gdLst>
                <a:gd name="connsiteX0" fmla="*/ 0 w 51244"/>
                <a:gd name="connsiteY0" fmla="*/ 0 h 221456"/>
                <a:gd name="connsiteX1" fmla="*/ 51245 w 51244"/>
                <a:gd name="connsiteY1" fmla="*/ 0 h 221456"/>
                <a:gd name="connsiteX2" fmla="*/ 51245 w 51244"/>
                <a:gd name="connsiteY2" fmla="*/ 221456 h 221456"/>
                <a:gd name="connsiteX3" fmla="*/ 0 w 51244"/>
                <a:gd name="connsiteY3" fmla="*/ 221456 h 221456"/>
              </a:gdLst>
              <a:ahLst/>
              <a:cxnLst>
                <a:cxn ang="0">
                  <a:pos x="connsiteX0" y="connsiteY0"/>
                </a:cxn>
                <a:cxn ang="0">
                  <a:pos x="connsiteX1" y="connsiteY1"/>
                </a:cxn>
                <a:cxn ang="0">
                  <a:pos x="connsiteX2" y="connsiteY2"/>
                </a:cxn>
                <a:cxn ang="0">
                  <a:pos x="connsiteX3" y="connsiteY3"/>
                </a:cxn>
              </a:cxnLst>
              <a:rect l="l" t="t" r="r" b="b"/>
              <a:pathLst>
                <a:path w="51244" h="221456">
                  <a:moveTo>
                    <a:pt x="0" y="0"/>
                  </a:moveTo>
                  <a:lnTo>
                    <a:pt x="51245" y="0"/>
                  </a:lnTo>
                  <a:lnTo>
                    <a:pt x="51245" y="221456"/>
                  </a:lnTo>
                  <a:lnTo>
                    <a:pt x="0" y="221456"/>
                  </a:lnTo>
                  <a:close/>
                </a:path>
              </a:pathLst>
            </a:custGeom>
            <a:solidFill>
              <a:srgbClr val="FFFFFF"/>
            </a:solidFill>
            <a:ln w="9525" cap="flat">
              <a:noFill/>
              <a:prstDash val="solid"/>
              <a:miter/>
            </a:ln>
          </p:spPr>
          <p:txBody>
            <a:bodyPr rtlCol="0" anchor="ctr"/>
            <a:lstStyle/>
            <a:p>
              <a:endParaRPr lang="en-AU" sz="153"/>
            </a:p>
          </p:txBody>
        </p:sp>
        <p:sp>
          <p:nvSpPr>
            <p:cNvPr id="51" name="Freeform: Shape 71">
              <a:extLst>
                <a:ext uri="{FF2B5EF4-FFF2-40B4-BE49-F238E27FC236}">
                  <a16:creationId xmlns:a16="http://schemas.microsoft.com/office/drawing/2014/main" id="{4D53B55D-97C4-087E-595E-2A532E661BE5}"/>
                </a:ext>
              </a:extLst>
            </p:cNvPr>
            <p:cNvSpPr/>
            <p:nvPr/>
          </p:nvSpPr>
          <p:spPr>
            <a:xfrm>
              <a:off x="1104900" y="3231294"/>
              <a:ext cx="312420" cy="419099"/>
            </a:xfrm>
            <a:custGeom>
              <a:avLst/>
              <a:gdLst>
                <a:gd name="connsiteX0" fmla="*/ 22670 w 312420"/>
                <a:gd name="connsiteY0" fmla="*/ 419098 h 419099"/>
                <a:gd name="connsiteX1" fmla="*/ 2 w 312420"/>
                <a:gd name="connsiteY1" fmla="*/ 397000 h 419099"/>
                <a:gd name="connsiteX2" fmla="*/ 0 w 312420"/>
                <a:gd name="connsiteY2" fmla="*/ 396809 h 419099"/>
                <a:gd name="connsiteX3" fmla="*/ 0 w 312420"/>
                <a:gd name="connsiteY3" fmla="*/ 75912 h 419099"/>
                <a:gd name="connsiteX4" fmla="*/ 22384 w 312420"/>
                <a:gd name="connsiteY4" fmla="*/ 53528 h 419099"/>
                <a:gd name="connsiteX5" fmla="*/ 49149 w 312420"/>
                <a:gd name="connsiteY5" fmla="*/ 53528 h 419099"/>
                <a:gd name="connsiteX6" fmla="*/ 53530 w 312420"/>
                <a:gd name="connsiteY6" fmla="*/ 49147 h 419099"/>
                <a:gd name="connsiteX7" fmla="*/ 53530 w 312420"/>
                <a:gd name="connsiteY7" fmla="*/ 35812 h 419099"/>
                <a:gd name="connsiteX8" fmla="*/ 62484 w 312420"/>
                <a:gd name="connsiteY8" fmla="*/ 26763 h 419099"/>
                <a:gd name="connsiteX9" fmla="*/ 110109 w 312420"/>
                <a:gd name="connsiteY9" fmla="*/ 26763 h 419099"/>
                <a:gd name="connsiteX10" fmla="*/ 113919 w 312420"/>
                <a:gd name="connsiteY10" fmla="*/ 24572 h 419099"/>
                <a:gd name="connsiteX11" fmla="*/ 180460 w 312420"/>
                <a:gd name="connsiteY11" fmla="*/ 6437 h 419099"/>
                <a:gd name="connsiteX12" fmla="*/ 198596 w 312420"/>
                <a:gd name="connsiteY12" fmla="*/ 24572 h 419099"/>
                <a:gd name="connsiteX13" fmla="*/ 202406 w 312420"/>
                <a:gd name="connsiteY13" fmla="*/ 26763 h 419099"/>
                <a:gd name="connsiteX14" fmla="*/ 250031 w 312420"/>
                <a:gd name="connsiteY14" fmla="*/ 26763 h 419099"/>
                <a:gd name="connsiteX15" fmla="*/ 258985 w 312420"/>
                <a:gd name="connsiteY15" fmla="*/ 35812 h 419099"/>
                <a:gd name="connsiteX16" fmla="*/ 258985 w 312420"/>
                <a:gd name="connsiteY16" fmla="*/ 49147 h 419099"/>
                <a:gd name="connsiteX17" fmla="*/ 263366 w 312420"/>
                <a:gd name="connsiteY17" fmla="*/ 53528 h 419099"/>
                <a:gd name="connsiteX18" fmla="*/ 290132 w 312420"/>
                <a:gd name="connsiteY18" fmla="*/ 53528 h 419099"/>
                <a:gd name="connsiteX19" fmla="*/ 312420 w 312420"/>
                <a:gd name="connsiteY19" fmla="*/ 75912 h 419099"/>
                <a:gd name="connsiteX20" fmla="*/ 312420 w 312420"/>
                <a:gd name="connsiteY20" fmla="*/ 396809 h 419099"/>
                <a:gd name="connsiteX21" fmla="*/ 290132 w 312420"/>
                <a:gd name="connsiteY21" fmla="*/ 419098 h 419099"/>
                <a:gd name="connsiteX22" fmla="*/ 22670 w 312420"/>
                <a:gd name="connsiteY22" fmla="*/ 71531 h 419099"/>
                <a:gd name="connsiteX23" fmla="*/ 18288 w 312420"/>
                <a:gd name="connsiteY23" fmla="*/ 75912 h 419099"/>
                <a:gd name="connsiteX24" fmla="*/ 18288 w 312420"/>
                <a:gd name="connsiteY24" fmla="*/ 396809 h 419099"/>
                <a:gd name="connsiteX25" fmla="*/ 22670 w 312420"/>
                <a:gd name="connsiteY25" fmla="*/ 401191 h 419099"/>
                <a:gd name="connsiteX26" fmla="*/ 290132 w 312420"/>
                <a:gd name="connsiteY26" fmla="*/ 401191 h 419099"/>
                <a:gd name="connsiteX27" fmla="*/ 294513 w 312420"/>
                <a:gd name="connsiteY27" fmla="*/ 396809 h 419099"/>
                <a:gd name="connsiteX28" fmla="*/ 294513 w 312420"/>
                <a:gd name="connsiteY28" fmla="*/ 75912 h 419099"/>
                <a:gd name="connsiteX29" fmla="*/ 290132 w 312420"/>
                <a:gd name="connsiteY29" fmla="*/ 71531 h 419099"/>
                <a:gd name="connsiteX30" fmla="*/ 263366 w 312420"/>
                <a:gd name="connsiteY30" fmla="*/ 71531 h 419099"/>
                <a:gd name="connsiteX31" fmla="*/ 258985 w 312420"/>
                <a:gd name="connsiteY31" fmla="*/ 75912 h 419099"/>
                <a:gd name="connsiteX32" fmla="*/ 258985 w 312420"/>
                <a:gd name="connsiteY32" fmla="*/ 89247 h 419099"/>
                <a:gd name="connsiteX33" fmla="*/ 250031 w 312420"/>
                <a:gd name="connsiteY33" fmla="*/ 98201 h 419099"/>
                <a:gd name="connsiteX34" fmla="*/ 62770 w 312420"/>
                <a:gd name="connsiteY34" fmla="*/ 98201 h 419099"/>
                <a:gd name="connsiteX35" fmla="*/ 53816 w 312420"/>
                <a:gd name="connsiteY35" fmla="*/ 89247 h 419099"/>
                <a:gd name="connsiteX36" fmla="*/ 53816 w 312420"/>
                <a:gd name="connsiteY36" fmla="*/ 75912 h 419099"/>
                <a:gd name="connsiteX37" fmla="*/ 49435 w 312420"/>
                <a:gd name="connsiteY37" fmla="*/ 71531 h 419099"/>
                <a:gd name="connsiteX38" fmla="*/ 76200 w 312420"/>
                <a:gd name="connsiteY38" fmla="*/ 44765 h 419099"/>
                <a:gd name="connsiteX39" fmla="*/ 71819 w 312420"/>
                <a:gd name="connsiteY39" fmla="*/ 48956 h 419099"/>
                <a:gd name="connsiteX40" fmla="*/ 71819 w 312420"/>
                <a:gd name="connsiteY40" fmla="*/ 49147 h 419099"/>
                <a:gd name="connsiteX41" fmla="*/ 71819 w 312420"/>
                <a:gd name="connsiteY41" fmla="*/ 75912 h 419099"/>
                <a:gd name="connsiteX42" fmla="*/ 76200 w 312420"/>
                <a:gd name="connsiteY42" fmla="*/ 80294 h 419099"/>
                <a:gd name="connsiteX43" fmla="*/ 236601 w 312420"/>
                <a:gd name="connsiteY43" fmla="*/ 80294 h 419099"/>
                <a:gd name="connsiteX44" fmla="*/ 240983 w 312420"/>
                <a:gd name="connsiteY44" fmla="*/ 75912 h 419099"/>
                <a:gd name="connsiteX45" fmla="*/ 240983 w 312420"/>
                <a:gd name="connsiteY45" fmla="*/ 49147 h 419099"/>
                <a:gd name="connsiteX46" fmla="*/ 236793 w 312420"/>
                <a:gd name="connsiteY46" fmla="*/ 44765 h 419099"/>
                <a:gd name="connsiteX47" fmla="*/ 236601 w 312420"/>
                <a:gd name="connsiteY47" fmla="*/ 44765 h 419099"/>
                <a:gd name="connsiteX48" fmla="*/ 194024 w 312420"/>
                <a:gd name="connsiteY48" fmla="*/ 44765 h 419099"/>
                <a:gd name="connsiteX49" fmla="*/ 185547 w 312420"/>
                <a:gd name="connsiteY49" fmla="*/ 38764 h 419099"/>
                <a:gd name="connsiteX50" fmla="*/ 146348 w 312420"/>
                <a:gd name="connsiteY50" fmla="*/ 19572 h 419099"/>
                <a:gd name="connsiteX51" fmla="*/ 127159 w 312420"/>
                <a:gd name="connsiteY51" fmla="*/ 38764 h 419099"/>
                <a:gd name="connsiteX52" fmla="*/ 118777 w 312420"/>
                <a:gd name="connsiteY52" fmla="*/ 44765 h 4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12420" h="419099">
                  <a:moveTo>
                    <a:pt x="22670" y="419098"/>
                  </a:moveTo>
                  <a:cubicBezTo>
                    <a:pt x="10308" y="419260"/>
                    <a:pt x="160" y="409363"/>
                    <a:pt x="2" y="397000"/>
                  </a:cubicBezTo>
                  <a:cubicBezTo>
                    <a:pt x="1" y="396933"/>
                    <a:pt x="0" y="396876"/>
                    <a:pt x="0" y="396809"/>
                  </a:cubicBezTo>
                  <a:lnTo>
                    <a:pt x="0" y="75912"/>
                  </a:lnTo>
                  <a:cubicBezTo>
                    <a:pt x="0" y="63549"/>
                    <a:pt x="10021" y="53528"/>
                    <a:pt x="22384" y="53528"/>
                  </a:cubicBezTo>
                  <a:lnTo>
                    <a:pt x="49149" y="53528"/>
                  </a:lnTo>
                  <a:cubicBezTo>
                    <a:pt x="51547" y="53481"/>
                    <a:pt x="53480" y="51547"/>
                    <a:pt x="53530" y="49147"/>
                  </a:cubicBezTo>
                  <a:lnTo>
                    <a:pt x="53530" y="35812"/>
                  </a:lnTo>
                  <a:cubicBezTo>
                    <a:pt x="53766" y="30954"/>
                    <a:pt x="57626" y="27049"/>
                    <a:pt x="62484" y="26763"/>
                  </a:cubicBezTo>
                  <a:lnTo>
                    <a:pt x="110109" y="26763"/>
                  </a:lnTo>
                  <a:cubicBezTo>
                    <a:pt x="111680" y="26772"/>
                    <a:pt x="113133" y="25934"/>
                    <a:pt x="113919" y="24572"/>
                  </a:cubicBezTo>
                  <a:cubicBezTo>
                    <a:pt x="127285" y="1188"/>
                    <a:pt x="157077" y="-6927"/>
                    <a:pt x="180460" y="6437"/>
                  </a:cubicBezTo>
                  <a:cubicBezTo>
                    <a:pt x="188016" y="10752"/>
                    <a:pt x="194278" y="17019"/>
                    <a:pt x="198596" y="24572"/>
                  </a:cubicBezTo>
                  <a:cubicBezTo>
                    <a:pt x="199409" y="25906"/>
                    <a:pt x="200845" y="26734"/>
                    <a:pt x="202406" y="26763"/>
                  </a:cubicBezTo>
                  <a:lnTo>
                    <a:pt x="250031" y="26763"/>
                  </a:lnTo>
                  <a:cubicBezTo>
                    <a:pt x="254889" y="27049"/>
                    <a:pt x="258749" y="30954"/>
                    <a:pt x="258985" y="35812"/>
                  </a:cubicBezTo>
                  <a:lnTo>
                    <a:pt x="258985" y="49147"/>
                  </a:lnTo>
                  <a:cubicBezTo>
                    <a:pt x="259035" y="51547"/>
                    <a:pt x="260968" y="53481"/>
                    <a:pt x="263366" y="53528"/>
                  </a:cubicBezTo>
                  <a:lnTo>
                    <a:pt x="290132" y="53528"/>
                  </a:lnTo>
                  <a:cubicBezTo>
                    <a:pt x="302457" y="53585"/>
                    <a:pt x="312420" y="63587"/>
                    <a:pt x="312420" y="75912"/>
                  </a:cubicBezTo>
                  <a:lnTo>
                    <a:pt x="312420" y="396809"/>
                  </a:lnTo>
                  <a:cubicBezTo>
                    <a:pt x="312420" y="409116"/>
                    <a:pt x="302441" y="419098"/>
                    <a:pt x="290132" y="419098"/>
                  </a:cubicBezTo>
                  <a:close/>
                  <a:moveTo>
                    <a:pt x="22670" y="71531"/>
                  </a:moveTo>
                  <a:cubicBezTo>
                    <a:pt x="20249" y="71531"/>
                    <a:pt x="18288" y="73493"/>
                    <a:pt x="18288" y="75912"/>
                  </a:cubicBezTo>
                  <a:lnTo>
                    <a:pt x="18288" y="396809"/>
                  </a:lnTo>
                  <a:cubicBezTo>
                    <a:pt x="18338" y="399210"/>
                    <a:pt x="20271" y="401143"/>
                    <a:pt x="22670" y="401191"/>
                  </a:cubicBezTo>
                  <a:lnTo>
                    <a:pt x="290132" y="401191"/>
                  </a:lnTo>
                  <a:cubicBezTo>
                    <a:pt x="292530" y="401143"/>
                    <a:pt x="294463" y="399210"/>
                    <a:pt x="294513" y="396809"/>
                  </a:cubicBezTo>
                  <a:lnTo>
                    <a:pt x="294513" y="75912"/>
                  </a:lnTo>
                  <a:cubicBezTo>
                    <a:pt x="294513" y="73493"/>
                    <a:pt x="292552" y="71531"/>
                    <a:pt x="290132" y="71531"/>
                  </a:cubicBezTo>
                  <a:lnTo>
                    <a:pt x="263366" y="71531"/>
                  </a:lnTo>
                  <a:cubicBezTo>
                    <a:pt x="260947" y="71531"/>
                    <a:pt x="258985" y="73493"/>
                    <a:pt x="258985" y="75912"/>
                  </a:cubicBezTo>
                  <a:lnTo>
                    <a:pt x="258985" y="89247"/>
                  </a:lnTo>
                  <a:cubicBezTo>
                    <a:pt x="258985" y="94190"/>
                    <a:pt x="254976" y="98201"/>
                    <a:pt x="250031" y="98201"/>
                  </a:cubicBezTo>
                  <a:lnTo>
                    <a:pt x="62770" y="98201"/>
                  </a:lnTo>
                  <a:cubicBezTo>
                    <a:pt x="57825" y="98201"/>
                    <a:pt x="53816" y="94190"/>
                    <a:pt x="53816" y="89247"/>
                  </a:cubicBezTo>
                  <a:lnTo>
                    <a:pt x="53816" y="75912"/>
                  </a:lnTo>
                  <a:cubicBezTo>
                    <a:pt x="53816" y="73493"/>
                    <a:pt x="51855" y="71531"/>
                    <a:pt x="49435" y="71531"/>
                  </a:cubicBezTo>
                  <a:close/>
                  <a:moveTo>
                    <a:pt x="76200" y="44765"/>
                  </a:moveTo>
                  <a:cubicBezTo>
                    <a:pt x="73833" y="44708"/>
                    <a:pt x="71872" y="46585"/>
                    <a:pt x="71819" y="48956"/>
                  </a:cubicBezTo>
                  <a:cubicBezTo>
                    <a:pt x="71817" y="49023"/>
                    <a:pt x="71817" y="49080"/>
                    <a:pt x="71819" y="49147"/>
                  </a:cubicBezTo>
                  <a:lnTo>
                    <a:pt x="71819" y="75912"/>
                  </a:lnTo>
                  <a:cubicBezTo>
                    <a:pt x="71819" y="78331"/>
                    <a:pt x="73780" y="80294"/>
                    <a:pt x="76200" y="80294"/>
                  </a:cubicBezTo>
                  <a:lnTo>
                    <a:pt x="236601" y="80294"/>
                  </a:lnTo>
                  <a:cubicBezTo>
                    <a:pt x="239020" y="80294"/>
                    <a:pt x="240983" y="78331"/>
                    <a:pt x="240983" y="75912"/>
                  </a:cubicBezTo>
                  <a:lnTo>
                    <a:pt x="240983" y="49147"/>
                  </a:lnTo>
                  <a:cubicBezTo>
                    <a:pt x="241036" y="46785"/>
                    <a:pt x="239160" y="44822"/>
                    <a:pt x="236793" y="44765"/>
                  </a:cubicBezTo>
                  <a:cubicBezTo>
                    <a:pt x="236730" y="44765"/>
                    <a:pt x="236665" y="44765"/>
                    <a:pt x="236601" y="44765"/>
                  </a:cubicBezTo>
                  <a:lnTo>
                    <a:pt x="194024" y="44765"/>
                  </a:lnTo>
                  <a:cubicBezTo>
                    <a:pt x="190261" y="44613"/>
                    <a:pt x="186938" y="42270"/>
                    <a:pt x="185547" y="38764"/>
                  </a:cubicBezTo>
                  <a:cubicBezTo>
                    <a:pt x="180022" y="22639"/>
                    <a:pt x="162471" y="14047"/>
                    <a:pt x="146348" y="19572"/>
                  </a:cubicBezTo>
                  <a:cubicBezTo>
                    <a:pt x="137331" y="22667"/>
                    <a:pt x="130249" y="29744"/>
                    <a:pt x="127159" y="38764"/>
                  </a:cubicBezTo>
                  <a:cubicBezTo>
                    <a:pt x="125936" y="42355"/>
                    <a:pt x="122567" y="44765"/>
                    <a:pt x="118777" y="44765"/>
                  </a:cubicBezTo>
                  <a:close/>
                </a:path>
              </a:pathLst>
            </a:custGeom>
            <a:solidFill>
              <a:srgbClr val="265998"/>
            </a:solidFill>
            <a:ln w="9525" cap="flat">
              <a:noFill/>
              <a:prstDash val="solid"/>
              <a:miter/>
            </a:ln>
          </p:spPr>
          <p:txBody>
            <a:bodyPr rtlCol="0" anchor="ctr"/>
            <a:lstStyle/>
            <a:p>
              <a:endParaRPr lang="en-AU" sz="153"/>
            </a:p>
          </p:txBody>
        </p:sp>
        <p:sp>
          <p:nvSpPr>
            <p:cNvPr id="52" name="Freeform: Shape 72">
              <a:extLst>
                <a:ext uri="{FF2B5EF4-FFF2-40B4-BE49-F238E27FC236}">
                  <a16:creationId xmlns:a16="http://schemas.microsoft.com/office/drawing/2014/main" id="{C30975DF-3F7A-A50A-BB0E-69DF8E8CDE49}"/>
                </a:ext>
              </a:extLst>
            </p:cNvPr>
            <p:cNvSpPr/>
            <p:nvPr/>
          </p:nvSpPr>
          <p:spPr>
            <a:xfrm>
              <a:off x="1278089" y="3391738"/>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p>
              <a:endParaRPr lang="en-AU" sz="153"/>
            </a:p>
          </p:txBody>
        </p:sp>
        <p:sp>
          <p:nvSpPr>
            <p:cNvPr id="53" name="Freeform: Shape 73">
              <a:extLst>
                <a:ext uri="{FF2B5EF4-FFF2-40B4-BE49-F238E27FC236}">
                  <a16:creationId xmlns:a16="http://schemas.microsoft.com/office/drawing/2014/main" id="{61743AD8-D35B-B816-1FF1-A76EC366081A}"/>
                </a:ext>
              </a:extLst>
            </p:cNvPr>
            <p:cNvSpPr/>
            <p:nvPr/>
          </p:nvSpPr>
          <p:spPr>
            <a:xfrm>
              <a:off x="1278089" y="3471939"/>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p>
              <a:endParaRPr lang="en-AU" sz="153"/>
            </a:p>
          </p:txBody>
        </p:sp>
        <p:sp>
          <p:nvSpPr>
            <p:cNvPr id="54" name="Freeform: Shape 74">
              <a:extLst>
                <a:ext uri="{FF2B5EF4-FFF2-40B4-BE49-F238E27FC236}">
                  <a16:creationId xmlns:a16="http://schemas.microsoft.com/office/drawing/2014/main" id="{B86617DA-20DE-CDA7-89AF-C22D7C5D25E5}"/>
                </a:ext>
              </a:extLst>
            </p:cNvPr>
            <p:cNvSpPr/>
            <p:nvPr/>
          </p:nvSpPr>
          <p:spPr>
            <a:xfrm>
              <a:off x="1279112" y="3552285"/>
              <a:ext cx="84581" cy="17907"/>
            </a:xfrm>
            <a:custGeom>
              <a:avLst/>
              <a:gdLst>
                <a:gd name="connsiteX0" fmla="*/ 8954 w 84581"/>
                <a:gd name="connsiteY0" fmla="*/ 17907 h 17907"/>
                <a:gd name="connsiteX1" fmla="*/ 0 w 84581"/>
                <a:gd name="connsiteY1" fmla="*/ 8954 h 17907"/>
                <a:gd name="connsiteX2" fmla="*/ 8954 w 84581"/>
                <a:gd name="connsiteY2" fmla="*/ 0 h 17907"/>
                <a:gd name="connsiteX3" fmla="*/ 75629 w 84581"/>
                <a:gd name="connsiteY3" fmla="*/ 0 h 17907"/>
                <a:gd name="connsiteX4" fmla="*/ 84582 w 84581"/>
                <a:gd name="connsiteY4" fmla="*/ 8954 h 17907"/>
                <a:gd name="connsiteX5" fmla="*/ 75629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4" y="17907"/>
                  </a:moveTo>
                  <a:cubicBezTo>
                    <a:pt x="4009" y="17907"/>
                    <a:pt x="0" y="13897"/>
                    <a:pt x="0" y="8954"/>
                  </a:cubicBezTo>
                  <a:cubicBezTo>
                    <a:pt x="0" y="4010"/>
                    <a:pt x="4009" y="0"/>
                    <a:pt x="8954" y="0"/>
                  </a:cubicBezTo>
                  <a:lnTo>
                    <a:pt x="75629" y="0"/>
                  </a:lnTo>
                  <a:cubicBezTo>
                    <a:pt x="80574" y="0"/>
                    <a:pt x="84582" y="4010"/>
                    <a:pt x="84582" y="8954"/>
                  </a:cubicBezTo>
                  <a:cubicBezTo>
                    <a:pt x="84582" y="13897"/>
                    <a:pt x="80574" y="17907"/>
                    <a:pt x="75629" y="17907"/>
                  </a:cubicBezTo>
                  <a:close/>
                </a:path>
              </a:pathLst>
            </a:custGeom>
            <a:solidFill>
              <a:srgbClr val="265998"/>
            </a:solidFill>
            <a:ln w="9525" cap="flat">
              <a:noFill/>
              <a:prstDash val="solid"/>
              <a:miter/>
            </a:ln>
          </p:spPr>
          <p:txBody>
            <a:bodyPr rtlCol="0" anchor="ctr"/>
            <a:lstStyle/>
            <a:p>
              <a:endParaRPr lang="en-AU" sz="153"/>
            </a:p>
          </p:txBody>
        </p:sp>
        <p:sp>
          <p:nvSpPr>
            <p:cNvPr id="55" name="Freeform: Shape 76">
              <a:extLst>
                <a:ext uri="{FF2B5EF4-FFF2-40B4-BE49-F238E27FC236}">
                  <a16:creationId xmlns:a16="http://schemas.microsoft.com/office/drawing/2014/main" id="{174A3E7F-4350-0625-9BF9-1A01BF2071BE}"/>
                </a:ext>
              </a:extLst>
            </p:cNvPr>
            <p:cNvSpPr/>
            <p:nvPr/>
          </p:nvSpPr>
          <p:spPr>
            <a:xfrm>
              <a:off x="1159329" y="3366071"/>
              <a:ext cx="84511" cy="70389"/>
            </a:xfrm>
            <a:custGeom>
              <a:avLst/>
              <a:gdLst>
                <a:gd name="connsiteX0" fmla="*/ 35011 w 84511"/>
                <a:gd name="connsiteY0" fmla="*/ 70390 h 70389"/>
                <a:gd name="connsiteX1" fmla="*/ 32058 w 84511"/>
                <a:gd name="connsiteY1" fmla="*/ 69818 h 70389"/>
                <a:gd name="connsiteX2" fmla="*/ 32058 w 84511"/>
                <a:gd name="connsiteY2" fmla="*/ 69818 h 70389"/>
                <a:gd name="connsiteX3" fmla="*/ 31391 w 84511"/>
                <a:gd name="connsiteY3" fmla="*/ 69818 h 70389"/>
                <a:gd name="connsiteX4" fmla="*/ 30534 w 84511"/>
                <a:gd name="connsiteY4" fmla="*/ 69818 h 70389"/>
                <a:gd name="connsiteX5" fmla="*/ 30534 w 84511"/>
                <a:gd name="connsiteY5" fmla="*/ 69818 h 70389"/>
                <a:gd name="connsiteX6" fmla="*/ 29867 w 84511"/>
                <a:gd name="connsiteY6" fmla="*/ 69152 h 70389"/>
                <a:gd name="connsiteX7" fmla="*/ 29010 w 84511"/>
                <a:gd name="connsiteY7" fmla="*/ 68580 h 70389"/>
                <a:gd name="connsiteX8" fmla="*/ 2626 w 84511"/>
                <a:gd name="connsiteY8" fmla="*/ 42101 h 70389"/>
                <a:gd name="connsiteX9" fmla="*/ 2620 w 84511"/>
                <a:gd name="connsiteY9" fmla="*/ 29442 h 70389"/>
                <a:gd name="connsiteX10" fmla="*/ 2626 w 84511"/>
                <a:gd name="connsiteY10" fmla="*/ 29432 h 70389"/>
                <a:gd name="connsiteX11" fmla="*/ 8912 w 84511"/>
                <a:gd name="connsiteY11" fmla="*/ 26765 h 70389"/>
                <a:gd name="connsiteX12" fmla="*/ 15294 w 84511"/>
                <a:gd name="connsiteY12" fmla="*/ 29432 h 70389"/>
                <a:gd name="connsiteX13" fmla="*/ 31105 w 84511"/>
                <a:gd name="connsiteY13" fmla="*/ 45244 h 70389"/>
                <a:gd name="connsiteX14" fmla="*/ 34249 w 84511"/>
                <a:gd name="connsiteY14" fmla="*/ 46482 h 70389"/>
                <a:gd name="connsiteX15" fmla="*/ 34249 w 84511"/>
                <a:gd name="connsiteY15" fmla="*/ 46482 h 70389"/>
                <a:gd name="connsiteX16" fmla="*/ 37487 w 84511"/>
                <a:gd name="connsiteY16" fmla="*/ 44768 h 70389"/>
                <a:gd name="connsiteX17" fmla="*/ 68348 w 84511"/>
                <a:gd name="connsiteY17" fmla="*/ 3620 h 70389"/>
                <a:gd name="connsiteX18" fmla="*/ 75492 w 84511"/>
                <a:gd name="connsiteY18" fmla="*/ 0 h 70389"/>
                <a:gd name="connsiteX19" fmla="*/ 80921 w 84511"/>
                <a:gd name="connsiteY19" fmla="*/ 1810 h 70389"/>
                <a:gd name="connsiteX20" fmla="*/ 84445 w 84511"/>
                <a:gd name="connsiteY20" fmla="*/ 7715 h 70389"/>
                <a:gd name="connsiteX21" fmla="*/ 82731 w 84511"/>
                <a:gd name="connsiteY21" fmla="*/ 14383 h 70389"/>
                <a:gd name="connsiteX22" fmla="*/ 42631 w 84511"/>
                <a:gd name="connsiteY22" fmla="*/ 66104 h 70389"/>
                <a:gd name="connsiteX23" fmla="*/ 41869 w 84511"/>
                <a:gd name="connsiteY23" fmla="*/ 66865 h 70389"/>
                <a:gd name="connsiteX24" fmla="*/ 41297 w 84511"/>
                <a:gd name="connsiteY24" fmla="*/ 67628 h 70389"/>
                <a:gd name="connsiteX25" fmla="*/ 40726 w 84511"/>
                <a:gd name="connsiteY25" fmla="*/ 67628 h 70389"/>
                <a:gd name="connsiteX26" fmla="*/ 39773 w 84511"/>
                <a:gd name="connsiteY26" fmla="*/ 67628 h 70389"/>
                <a:gd name="connsiteX27" fmla="*/ 38916 w 84511"/>
                <a:gd name="connsiteY27" fmla="*/ 68294 h 70389"/>
                <a:gd name="connsiteX28" fmla="*/ 38916 w 84511"/>
                <a:gd name="connsiteY28" fmla="*/ 68294 h 70389"/>
                <a:gd name="connsiteX29" fmla="*/ 35487 w 84511"/>
                <a:gd name="connsiteY29" fmla="*/ 69056 h 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11" h="70389">
                  <a:moveTo>
                    <a:pt x="35011" y="70390"/>
                  </a:moveTo>
                  <a:cubicBezTo>
                    <a:pt x="34000" y="70380"/>
                    <a:pt x="33000" y="70180"/>
                    <a:pt x="32058" y="69818"/>
                  </a:cubicBezTo>
                  <a:lnTo>
                    <a:pt x="32058" y="69818"/>
                  </a:lnTo>
                  <a:lnTo>
                    <a:pt x="31391" y="69818"/>
                  </a:lnTo>
                  <a:lnTo>
                    <a:pt x="30534" y="69818"/>
                  </a:lnTo>
                  <a:lnTo>
                    <a:pt x="30534" y="69818"/>
                  </a:lnTo>
                  <a:lnTo>
                    <a:pt x="29867" y="69152"/>
                  </a:lnTo>
                  <a:lnTo>
                    <a:pt x="29010" y="68580"/>
                  </a:lnTo>
                  <a:lnTo>
                    <a:pt x="2626" y="42101"/>
                  </a:lnTo>
                  <a:cubicBezTo>
                    <a:pt x="-873" y="38605"/>
                    <a:pt x="-876" y="32938"/>
                    <a:pt x="2620" y="29442"/>
                  </a:cubicBezTo>
                  <a:cubicBezTo>
                    <a:pt x="2622" y="29432"/>
                    <a:pt x="2624" y="29432"/>
                    <a:pt x="2626" y="29432"/>
                  </a:cubicBezTo>
                  <a:cubicBezTo>
                    <a:pt x="4268" y="27718"/>
                    <a:pt x="6540" y="26756"/>
                    <a:pt x="8912" y="26765"/>
                  </a:cubicBezTo>
                  <a:cubicBezTo>
                    <a:pt x="11298" y="26822"/>
                    <a:pt x="13576" y="27775"/>
                    <a:pt x="15294" y="29432"/>
                  </a:cubicBezTo>
                  <a:lnTo>
                    <a:pt x="31105" y="45244"/>
                  </a:lnTo>
                  <a:cubicBezTo>
                    <a:pt x="31946" y="46063"/>
                    <a:pt x="33077" y="46511"/>
                    <a:pt x="34249" y="46482"/>
                  </a:cubicBezTo>
                  <a:lnTo>
                    <a:pt x="34249" y="46482"/>
                  </a:lnTo>
                  <a:cubicBezTo>
                    <a:pt x="35527" y="46415"/>
                    <a:pt x="36710" y="45787"/>
                    <a:pt x="37487" y="44768"/>
                  </a:cubicBezTo>
                  <a:lnTo>
                    <a:pt x="68348" y="3620"/>
                  </a:lnTo>
                  <a:cubicBezTo>
                    <a:pt x="70017" y="1343"/>
                    <a:pt x="72670" y="0"/>
                    <a:pt x="75492" y="0"/>
                  </a:cubicBezTo>
                  <a:cubicBezTo>
                    <a:pt x="77445" y="29"/>
                    <a:pt x="79340" y="667"/>
                    <a:pt x="80921" y="1810"/>
                  </a:cubicBezTo>
                  <a:cubicBezTo>
                    <a:pt x="82790" y="3267"/>
                    <a:pt x="84047" y="5372"/>
                    <a:pt x="84445" y="7715"/>
                  </a:cubicBezTo>
                  <a:cubicBezTo>
                    <a:pt x="84725" y="10077"/>
                    <a:pt x="84114" y="12449"/>
                    <a:pt x="82731" y="14383"/>
                  </a:cubicBezTo>
                  <a:lnTo>
                    <a:pt x="42631" y="66104"/>
                  </a:lnTo>
                  <a:lnTo>
                    <a:pt x="41869" y="66865"/>
                  </a:lnTo>
                  <a:lnTo>
                    <a:pt x="41297" y="67628"/>
                  </a:lnTo>
                  <a:lnTo>
                    <a:pt x="40726" y="67628"/>
                  </a:lnTo>
                  <a:lnTo>
                    <a:pt x="39773" y="67628"/>
                  </a:lnTo>
                  <a:lnTo>
                    <a:pt x="38916" y="68294"/>
                  </a:lnTo>
                  <a:lnTo>
                    <a:pt x="38916" y="68294"/>
                  </a:lnTo>
                  <a:cubicBezTo>
                    <a:pt x="37835" y="68771"/>
                    <a:pt x="36669" y="69028"/>
                    <a:pt x="35487" y="69056"/>
                  </a:cubicBezTo>
                  <a:close/>
                </a:path>
              </a:pathLst>
            </a:custGeom>
            <a:solidFill>
              <a:srgbClr val="265998"/>
            </a:solidFill>
            <a:ln w="9525" cap="flat">
              <a:noFill/>
              <a:prstDash val="solid"/>
              <a:miter/>
            </a:ln>
          </p:spPr>
          <p:txBody>
            <a:bodyPr rtlCol="0" anchor="ctr"/>
            <a:lstStyle/>
            <a:p>
              <a:endParaRPr lang="en-AU" sz="153"/>
            </a:p>
          </p:txBody>
        </p:sp>
        <p:sp>
          <p:nvSpPr>
            <p:cNvPr id="56" name="Freeform: Shape 77">
              <a:extLst>
                <a:ext uri="{FF2B5EF4-FFF2-40B4-BE49-F238E27FC236}">
                  <a16:creationId xmlns:a16="http://schemas.microsoft.com/office/drawing/2014/main" id="{9AAABA68-761F-A710-9051-2D0FC03BEB02}"/>
                </a:ext>
              </a:extLst>
            </p:cNvPr>
            <p:cNvSpPr/>
            <p:nvPr/>
          </p:nvSpPr>
          <p:spPr>
            <a:xfrm>
              <a:off x="1159329" y="3446366"/>
              <a:ext cx="84502" cy="70962"/>
            </a:xfrm>
            <a:custGeom>
              <a:avLst/>
              <a:gdLst>
                <a:gd name="connsiteX0" fmla="*/ 35011 w 84502"/>
                <a:gd name="connsiteY0" fmla="*/ 70391 h 70962"/>
                <a:gd name="connsiteX1" fmla="*/ 32058 w 84502"/>
                <a:gd name="connsiteY1" fmla="*/ 69724 h 70962"/>
                <a:gd name="connsiteX2" fmla="*/ 32058 w 84502"/>
                <a:gd name="connsiteY2" fmla="*/ 69724 h 70962"/>
                <a:gd name="connsiteX3" fmla="*/ 31391 w 84502"/>
                <a:gd name="connsiteY3" fmla="*/ 69724 h 70962"/>
                <a:gd name="connsiteX4" fmla="*/ 30534 w 84502"/>
                <a:gd name="connsiteY4" fmla="*/ 69724 h 70962"/>
                <a:gd name="connsiteX5" fmla="*/ 30534 w 84502"/>
                <a:gd name="connsiteY5" fmla="*/ 69724 h 70962"/>
                <a:gd name="connsiteX6" fmla="*/ 29867 w 84502"/>
                <a:gd name="connsiteY6" fmla="*/ 69057 h 70962"/>
                <a:gd name="connsiteX7" fmla="*/ 29010 w 84502"/>
                <a:gd name="connsiteY7" fmla="*/ 68486 h 70962"/>
                <a:gd name="connsiteX8" fmla="*/ 2626 w 84502"/>
                <a:gd name="connsiteY8" fmla="*/ 42006 h 70962"/>
                <a:gd name="connsiteX9" fmla="*/ 2620 w 84502"/>
                <a:gd name="connsiteY9" fmla="*/ 29348 h 70962"/>
                <a:gd name="connsiteX10" fmla="*/ 2626 w 84502"/>
                <a:gd name="connsiteY10" fmla="*/ 29338 h 70962"/>
                <a:gd name="connsiteX11" fmla="*/ 8912 w 84502"/>
                <a:gd name="connsiteY11" fmla="*/ 26671 h 70962"/>
                <a:gd name="connsiteX12" fmla="*/ 15294 w 84502"/>
                <a:gd name="connsiteY12" fmla="*/ 29338 h 70962"/>
                <a:gd name="connsiteX13" fmla="*/ 31105 w 84502"/>
                <a:gd name="connsiteY13" fmla="*/ 45150 h 70962"/>
                <a:gd name="connsiteX14" fmla="*/ 34249 w 84502"/>
                <a:gd name="connsiteY14" fmla="*/ 46483 h 70962"/>
                <a:gd name="connsiteX15" fmla="*/ 34249 w 84502"/>
                <a:gd name="connsiteY15" fmla="*/ 46483 h 70962"/>
                <a:gd name="connsiteX16" fmla="*/ 37487 w 84502"/>
                <a:gd name="connsiteY16" fmla="*/ 44673 h 70962"/>
                <a:gd name="connsiteX17" fmla="*/ 68348 w 84502"/>
                <a:gd name="connsiteY17" fmla="*/ 3525 h 70962"/>
                <a:gd name="connsiteX18" fmla="*/ 75492 w 84502"/>
                <a:gd name="connsiteY18" fmla="*/ 1 h 70962"/>
                <a:gd name="connsiteX19" fmla="*/ 80921 w 84502"/>
                <a:gd name="connsiteY19" fmla="*/ 1716 h 70962"/>
                <a:gd name="connsiteX20" fmla="*/ 84445 w 84502"/>
                <a:gd name="connsiteY20" fmla="*/ 7716 h 70962"/>
                <a:gd name="connsiteX21" fmla="*/ 82731 w 84502"/>
                <a:gd name="connsiteY21" fmla="*/ 14288 h 70962"/>
                <a:gd name="connsiteX22" fmla="*/ 42916 w 84502"/>
                <a:gd name="connsiteY22" fmla="*/ 67343 h 70962"/>
                <a:gd name="connsiteX23" fmla="*/ 42154 w 84502"/>
                <a:gd name="connsiteY23" fmla="*/ 68105 h 70962"/>
                <a:gd name="connsiteX24" fmla="*/ 41583 w 84502"/>
                <a:gd name="connsiteY24" fmla="*/ 68962 h 70962"/>
                <a:gd name="connsiteX25" fmla="*/ 41011 w 84502"/>
                <a:gd name="connsiteY25" fmla="*/ 68962 h 70962"/>
                <a:gd name="connsiteX26" fmla="*/ 40059 w 84502"/>
                <a:gd name="connsiteY26" fmla="*/ 69533 h 70962"/>
                <a:gd name="connsiteX27" fmla="*/ 39202 w 84502"/>
                <a:gd name="connsiteY27" fmla="*/ 70105 h 70962"/>
                <a:gd name="connsiteX28" fmla="*/ 39202 w 84502"/>
                <a:gd name="connsiteY28" fmla="*/ 70105 h 70962"/>
                <a:gd name="connsiteX29" fmla="*/ 35773 w 84502"/>
                <a:gd name="connsiteY29" fmla="*/ 70962 h 7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02" h="70962">
                  <a:moveTo>
                    <a:pt x="35011" y="70391"/>
                  </a:moveTo>
                  <a:cubicBezTo>
                    <a:pt x="33995" y="70343"/>
                    <a:pt x="32996" y="70115"/>
                    <a:pt x="32058" y="69724"/>
                  </a:cubicBezTo>
                  <a:lnTo>
                    <a:pt x="32058" y="69724"/>
                  </a:lnTo>
                  <a:lnTo>
                    <a:pt x="31391" y="69724"/>
                  </a:lnTo>
                  <a:lnTo>
                    <a:pt x="30534" y="69724"/>
                  </a:lnTo>
                  <a:lnTo>
                    <a:pt x="30534" y="69724"/>
                  </a:lnTo>
                  <a:lnTo>
                    <a:pt x="29867" y="69057"/>
                  </a:lnTo>
                  <a:lnTo>
                    <a:pt x="29010" y="68486"/>
                  </a:lnTo>
                  <a:lnTo>
                    <a:pt x="2626" y="42006"/>
                  </a:lnTo>
                  <a:cubicBezTo>
                    <a:pt x="-873" y="38510"/>
                    <a:pt x="-876" y="32843"/>
                    <a:pt x="2620" y="29348"/>
                  </a:cubicBezTo>
                  <a:cubicBezTo>
                    <a:pt x="2622" y="29338"/>
                    <a:pt x="2624" y="29338"/>
                    <a:pt x="2626" y="29338"/>
                  </a:cubicBezTo>
                  <a:cubicBezTo>
                    <a:pt x="4268" y="27624"/>
                    <a:pt x="6540" y="26661"/>
                    <a:pt x="8912" y="26671"/>
                  </a:cubicBezTo>
                  <a:cubicBezTo>
                    <a:pt x="11298" y="26728"/>
                    <a:pt x="13576" y="27681"/>
                    <a:pt x="15294" y="29338"/>
                  </a:cubicBezTo>
                  <a:lnTo>
                    <a:pt x="31105" y="45150"/>
                  </a:lnTo>
                  <a:cubicBezTo>
                    <a:pt x="31936" y="45988"/>
                    <a:pt x="33066" y="46473"/>
                    <a:pt x="34249" y="46483"/>
                  </a:cubicBezTo>
                  <a:lnTo>
                    <a:pt x="34249" y="46483"/>
                  </a:lnTo>
                  <a:cubicBezTo>
                    <a:pt x="35539" y="46378"/>
                    <a:pt x="36720" y="45721"/>
                    <a:pt x="37487" y="44673"/>
                  </a:cubicBezTo>
                  <a:lnTo>
                    <a:pt x="68348" y="3525"/>
                  </a:lnTo>
                  <a:cubicBezTo>
                    <a:pt x="70027" y="1277"/>
                    <a:pt x="72683" y="-37"/>
                    <a:pt x="75492" y="1"/>
                  </a:cubicBezTo>
                  <a:cubicBezTo>
                    <a:pt x="77434" y="1"/>
                    <a:pt x="79329" y="601"/>
                    <a:pt x="80921" y="1716"/>
                  </a:cubicBezTo>
                  <a:cubicBezTo>
                    <a:pt x="82811" y="3201"/>
                    <a:pt x="84069" y="5344"/>
                    <a:pt x="84445" y="7716"/>
                  </a:cubicBezTo>
                  <a:cubicBezTo>
                    <a:pt x="84701" y="10040"/>
                    <a:pt x="84091" y="12383"/>
                    <a:pt x="82731" y="14288"/>
                  </a:cubicBezTo>
                  <a:lnTo>
                    <a:pt x="42916" y="67343"/>
                  </a:lnTo>
                  <a:lnTo>
                    <a:pt x="42154" y="68105"/>
                  </a:lnTo>
                  <a:cubicBezTo>
                    <a:pt x="41901" y="68343"/>
                    <a:pt x="41706" y="68638"/>
                    <a:pt x="41583" y="68962"/>
                  </a:cubicBezTo>
                  <a:lnTo>
                    <a:pt x="41011" y="68962"/>
                  </a:lnTo>
                  <a:lnTo>
                    <a:pt x="40059" y="69533"/>
                  </a:lnTo>
                  <a:lnTo>
                    <a:pt x="39202" y="70105"/>
                  </a:lnTo>
                  <a:lnTo>
                    <a:pt x="39202" y="70105"/>
                  </a:lnTo>
                  <a:cubicBezTo>
                    <a:pt x="38110" y="70572"/>
                    <a:pt x="36954" y="70857"/>
                    <a:pt x="35773" y="70962"/>
                  </a:cubicBezTo>
                  <a:close/>
                </a:path>
              </a:pathLst>
            </a:custGeom>
            <a:solidFill>
              <a:srgbClr val="265998"/>
            </a:solidFill>
            <a:ln w="9525" cap="flat">
              <a:noFill/>
              <a:prstDash val="solid"/>
              <a:miter/>
            </a:ln>
          </p:spPr>
          <p:txBody>
            <a:bodyPr rtlCol="0" anchor="ctr"/>
            <a:lstStyle/>
            <a:p>
              <a:endParaRPr lang="en-AU" sz="153"/>
            </a:p>
          </p:txBody>
        </p:sp>
        <p:sp>
          <p:nvSpPr>
            <p:cNvPr id="57" name="Freeform: Shape 78">
              <a:extLst>
                <a:ext uri="{FF2B5EF4-FFF2-40B4-BE49-F238E27FC236}">
                  <a16:creationId xmlns:a16="http://schemas.microsoft.com/office/drawing/2014/main" id="{BCFBD6AC-2154-4833-2951-821A5F2C8DEB}"/>
                </a:ext>
              </a:extLst>
            </p:cNvPr>
            <p:cNvSpPr/>
            <p:nvPr/>
          </p:nvSpPr>
          <p:spPr>
            <a:xfrm>
              <a:off x="1158929" y="3525614"/>
              <a:ext cx="84340" cy="71343"/>
            </a:xfrm>
            <a:custGeom>
              <a:avLst/>
              <a:gdLst>
                <a:gd name="connsiteX0" fmla="*/ 35410 w 84340"/>
                <a:gd name="connsiteY0" fmla="*/ 71343 h 71343"/>
                <a:gd name="connsiteX1" fmla="*/ 32458 w 84340"/>
                <a:gd name="connsiteY1" fmla="*/ 70677 h 71343"/>
                <a:gd name="connsiteX2" fmla="*/ 32458 w 84340"/>
                <a:gd name="connsiteY2" fmla="*/ 70677 h 71343"/>
                <a:gd name="connsiteX3" fmla="*/ 31791 w 84340"/>
                <a:gd name="connsiteY3" fmla="*/ 70677 h 71343"/>
                <a:gd name="connsiteX4" fmla="*/ 30934 w 84340"/>
                <a:gd name="connsiteY4" fmla="*/ 70677 h 71343"/>
                <a:gd name="connsiteX5" fmla="*/ 30934 w 84340"/>
                <a:gd name="connsiteY5" fmla="*/ 70677 h 71343"/>
                <a:gd name="connsiteX6" fmla="*/ 30267 w 84340"/>
                <a:gd name="connsiteY6" fmla="*/ 70105 h 71343"/>
                <a:gd name="connsiteX7" fmla="*/ 28838 w 84340"/>
                <a:gd name="connsiteY7" fmla="*/ 68486 h 71343"/>
                <a:gd name="connsiteX8" fmla="*/ 2454 w 84340"/>
                <a:gd name="connsiteY8" fmla="*/ 42102 h 71343"/>
                <a:gd name="connsiteX9" fmla="*/ 2454 w 84340"/>
                <a:gd name="connsiteY9" fmla="*/ 29338 h 71343"/>
                <a:gd name="connsiteX10" fmla="*/ 8740 w 84340"/>
                <a:gd name="connsiteY10" fmla="*/ 26766 h 71343"/>
                <a:gd name="connsiteX11" fmla="*/ 15122 w 84340"/>
                <a:gd name="connsiteY11" fmla="*/ 29338 h 71343"/>
                <a:gd name="connsiteX12" fmla="*/ 30934 w 84340"/>
                <a:gd name="connsiteY12" fmla="*/ 45245 h 71343"/>
                <a:gd name="connsiteX13" fmla="*/ 34077 w 84340"/>
                <a:gd name="connsiteY13" fmla="*/ 46483 h 71343"/>
                <a:gd name="connsiteX14" fmla="*/ 34077 w 84340"/>
                <a:gd name="connsiteY14" fmla="*/ 46483 h 71343"/>
                <a:gd name="connsiteX15" fmla="*/ 37315 w 84340"/>
                <a:gd name="connsiteY15" fmla="*/ 44769 h 71343"/>
                <a:gd name="connsiteX16" fmla="*/ 68176 w 84340"/>
                <a:gd name="connsiteY16" fmla="*/ 3620 h 71343"/>
                <a:gd name="connsiteX17" fmla="*/ 75320 w 84340"/>
                <a:gd name="connsiteY17" fmla="*/ 1 h 71343"/>
                <a:gd name="connsiteX18" fmla="*/ 80749 w 84340"/>
                <a:gd name="connsiteY18" fmla="*/ 1811 h 71343"/>
                <a:gd name="connsiteX19" fmla="*/ 84274 w 84340"/>
                <a:gd name="connsiteY19" fmla="*/ 7716 h 71343"/>
                <a:gd name="connsiteX20" fmla="*/ 82559 w 84340"/>
                <a:gd name="connsiteY20" fmla="*/ 14384 h 71343"/>
                <a:gd name="connsiteX21" fmla="*/ 42745 w 84340"/>
                <a:gd name="connsiteY21" fmla="*/ 67438 h 71343"/>
                <a:gd name="connsiteX22" fmla="*/ 41983 w 84340"/>
                <a:gd name="connsiteY22" fmla="*/ 68105 h 71343"/>
                <a:gd name="connsiteX23" fmla="*/ 41411 w 84340"/>
                <a:gd name="connsiteY23" fmla="*/ 68962 h 71343"/>
                <a:gd name="connsiteX24" fmla="*/ 40840 w 84340"/>
                <a:gd name="connsiteY24" fmla="*/ 68962 h 71343"/>
                <a:gd name="connsiteX25" fmla="*/ 39887 w 84340"/>
                <a:gd name="connsiteY25" fmla="*/ 69533 h 71343"/>
                <a:gd name="connsiteX26" fmla="*/ 39030 w 84340"/>
                <a:gd name="connsiteY26" fmla="*/ 70105 h 71343"/>
                <a:gd name="connsiteX27" fmla="*/ 39030 w 84340"/>
                <a:gd name="connsiteY27" fmla="*/ 70105 h 71343"/>
                <a:gd name="connsiteX28" fmla="*/ 35601 w 84340"/>
                <a:gd name="connsiteY28" fmla="*/ 70962 h 7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340" h="71343">
                  <a:moveTo>
                    <a:pt x="35410" y="71343"/>
                  </a:moveTo>
                  <a:cubicBezTo>
                    <a:pt x="34389" y="71343"/>
                    <a:pt x="33381" y="71115"/>
                    <a:pt x="32458" y="70677"/>
                  </a:cubicBezTo>
                  <a:lnTo>
                    <a:pt x="32458" y="70677"/>
                  </a:lnTo>
                  <a:lnTo>
                    <a:pt x="31791" y="70677"/>
                  </a:lnTo>
                  <a:lnTo>
                    <a:pt x="30934" y="70677"/>
                  </a:lnTo>
                  <a:lnTo>
                    <a:pt x="30934" y="70677"/>
                  </a:lnTo>
                  <a:lnTo>
                    <a:pt x="30267" y="70105"/>
                  </a:lnTo>
                  <a:lnTo>
                    <a:pt x="28838" y="68486"/>
                  </a:lnTo>
                  <a:lnTo>
                    <a:pt x="2454" y="42102"/>
                  </a:lnTo>
                  <a:cubicBezTo>
                    <a:pt x="-818" y="38472"/>
                    <a:pt x="-818" y="32967"/>
                    <a:pt x="2454" y="29338"/>
                  </a:cubicBezTo>
                  <a:cubicBezTo>
                    <a:pt x="4106" y="27652"/>
                    <a:pt x="6380" y="26718"/>
                    <a:pt x="8740" y="26766"/>
                  </a:cubicBezTo>
                  <a:cubicBezTo>
                    <a:pt x="11125" y="26738"/>
                    <a:pt x="13422" y="27661"/>
                    <a:pt x="15122" y="29338"/>
                  </a:cubicBezTo>
                  <a:lnTo>
                    <a:pt x="30934" y="45245"/>
                  </a:lnTo>
                  <a:cubicBezTo>
                    <a:pt x="31799" y="46016"/>
                    <a:pt x="32915" y="46464"/>
                    <a:pt x="34077" y="46483"/>
                  </a:cubicBezTo>
                  <a:lnTo>
                    <a:pt x="34077" y="46483"/>
                  </a:lnTo>
                  <a:cubicBezTo>
                    <a:pt x="35342" y="46369"/>
                    <a:pt x="36508" y="45750"/>
                    <a:pt x="37315" y="44769"/>
                  </a:cubicBezTo>
                  <a:lnTo>
                    <a:pt x="68176" y="3620"/>
                  </a:lnTo>
                  <a:cubicBezTo>
                    <a:pt x="69845" y="1344"/>
                    <a:pt x="72498" y="1"/>
                    <a:pt x="75320" y="1"/>
                  </a:cubicBezTo>
                  <a:cubicBezTo>
                    <a:pt x="77282" y="-28"/>
                    <a:pt x="79197" y="610"/>
                    <a:pt x="80749" y="1811"/>
                  </a:cubicBezTo>
                  <a:cubicBezTo>
                    <a:pt x="82618" y="3268"/>
                    <a:pt x="83875" y="5373"/>
                    <a:pt x="84274" y="7716"/>
                  </a:cubicBezTo>
                  <a:cubicBezTo>
                    <a:pt x="84554" y="10078"/>
                    <a:pt x="83942" y="12450"/>
                    <a:pt x="82559" y="14384"/>
                  </a:cubicBezTo>
                  <a:lnTo>
                    <a:pt x="42745" y="67438"/>
                  </a:lnTo>
                  <a:cubicBezTo>
                    <a:pt x="42745" y="67438"/>
                    <a:pt x="42745" y="67438"/>
                    <a:pt x="41983" y="68105"/>
                  </a:cubicBezTo>
                  <a:cubicBezTo>
                    <a:pt x="41749" y="68362"/>
                    <a:pt x="41556" y="68648"/>
                    <a:pt x="41411" y="68962"/>
                  </a:cubicBezTo>
                  <a:lnTo>
                    <a:pt x="40840" y="68962"/>
                  </a:lnTo>
                  <a:lnTo>
                    <a:pt x="39887" y="69533"/>
                  </a:lnTo>
                  <a:lnTo>
                    <a:pt x="39030" y="70105"/>
                  </a:lnTo>
                  <a:lnTo>
                    <a:pt x="39030" y="70105"/>
                  </a:lnTo>
                  <a:cubicBezTo>
                    <a:pt x="37970" y="70657"/>
                    <a:pt x="36795" y="70953"/>
                    <a:pt x="35601" y="70962"/>
                  </a:cubicBezTo>
                  <a:close/>
                </a:path>
              </a:pathLst>
            </a:custGeom>
            <a:solidFill>
              <a:srgbClr val="265998"/>
            </a:solidFill>
            <a:ln w="9525" cap="flat">
              <a:noFill/>
              <a:prstDash val="solid"/>
              <a:miter/>
            </a:ln>
          </p:spPr>
          <p:txBody>
            <a:bodyPr rtlCol="0" anchor="ctr"/>
            <a:lstStyle/>
            <a:p>
              <a:endParaRPr lang="en-AU" sz="153"/>
            </a:p>
          </p:txBody>
        </p:sp>
        <p:sp>
          <p:nvSpPr>
            <p:cNvPr id="58" name="Freeform: Shape 79">
              <a:extLst>
                <a:ext uri="{FF2B5EF4-FFF2-40B4-BE49-F238E27FC236}">
                  <a16:creationId xmlns:a16="http://schemas.microsoft.com/office/drawing/2014/main" id="{11A25791-CAB8-0261-3C64-8360605C92F3}"/>
                </a:ext>
              </a:extLst>
            </p:cNvPr>
            <p:cNvSpPr/>
            <p:nvPr/>
          </p:nvSpPr>
          <p:spPr>
            <a:xfrm>
              <a:off x="1252347" y="3271488"/>
              <a:ext cx="17906" cy="17906"/>
            </a:xfrm>
            <a:custGeom>
              <a:avLst/>
              <a:gdLst>
                <a:gd name="connsiteX0" fmla="*/ 17907 w 17906"/>
                <a:gd name="connsiteY0" fmla="*/ 8954 h 17906"/>
                <a:gd name="connsiteX1" fmla="*/ 8954 w 17906"/>
                <a:gd name="connsiteY1" fmla="*/ 17907 h 17906"/>
                <a:gd name="connsiteX2" fmla="*/ 0 w 17906"/>
                <a:gd name="connsiteY2" fmla="*/ 8954 h 17906"/>
                <a:gd name="connsiteX3" fmla="*/ 8954 w 17906"/>
                <a:gd name="connsiteY3" fmla="*/ 0 h 17906"/>
                <a:gd name="connsiteX4" fmla="*/ 17907 w 17906"/>
                <a:gd name="connsiteY4" fmla="*/ 8954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4"/>
                  </a:moveTo>
                  <a:cubicBezTo>
                    <a:pt x="17907" y="13898"/>
                    <a:pt x="13898" y="17907"/>
                    <a:pt x="8954" y="17907"/>
                  </a:cubicBezTo>
                  <a:cubicBezTo>
                    <a:pt x="4009" y="17907"/>
                    <a:pt x="0" y="13898"/>
                    <a:pt x="0" y="8954"/>
                  </a:cubicBezTo>
                  <a:cubicBezTo>
                    <a:pt x="0" y="4009"/>
                    <a:pt x="4009" y="0"/>
                    <a:pt x="8954" y="0"/>
                  </a:cubicBezTo>
                  <a:cubicBezTo>
                    <a:pt x="13898" y="0"/>
                    <a:pt x="17907" y="4009"/>
                    <a:pt x="17907" y="8954"/>
                  </a:cubicBezTo>
                  <a:close/>
                </a:path>
              </a:pathLst>
            </a:custGeom>
            <a:solidFill>
              <a:srgbClr val="265998"/>
            </a:solidFill>
            <a:ln w="9525" cap="flat">
              <a:noFill/>
              <a:prstDash val="solid"/>
              <a:miter/>
            </a:ln>
          </p:spPr>
          <p:txBody>
            <a:bodyPr rtlCol="0" anchor="ctr"/>
            <a:lstStyle/>
            <a:p>
              <a:endParaRPr lang="en-AU" sz="153"/>
            </a:p>
          </p:txBody>
        </p:sp>
        <p:sp>
          <p:nvSpPr>
            <p:cNvPr id="59" name="Freeform: Shape 88">
              <a:extLst>
                <a:ext uri="{FF2B5EF4-FFF2-40B4-BE49-F238E27FC236}">
                  <a16:creationId xmlns:a16="http://schemas.microsoft.com/office/drawing/2014/main" id="{6C16BE74-735C-F0A6-A48F-5ED881DEA3C0}"/>
                </a:ext>
              </a:extLst>
            </p:cNvPr>
            <p:cNvSpPr/>
            <p:nvPr/>
          </p:nvSpPr>
          <p:spPr>
            <a:xfrm>
              <a:off x="1464550" y="3330829"/>
              <a:ext cx="49291" cy="221456"/>
            </a:xfrm>
            <a:custGeom>
              <a:avLst/>
              <a:gdLst>
                <a:gd name="connsiteX0" fmla="*/ 0 w 291750"/>
                <a:gd name="connsiteY0" fmla="*/ 0 h 338709"/>
                <a:gd name="connsiteX1" fmla="*/ 291751 w 291750"/>
                <a:gd name="connsiteY1" fmla="*/ 0 h 338709"/>
                <a:gd name="connsiteX2" fmla="*/ 291751 w 291750"/>
                <a:gd name="connsiteY2" fmla="*/ 338709 h 338709"/>
                <a:gd name="connsiteX3" fmla="*/ 0 w 291750"/>
                <a:gd name="connsiteY3" fmla="*/ 338709 h 338709"/>
              </a:gdLst>
              <a:ahLst/>
              <a:cxnLst>
                <a:cxn ang="0">
                  <a:pos x="connsiteX0" y="connsiteY0"/>
                </a:cxn>
                <a:cxn ang="0">
                  <a:pos x="connsiteX1" y="connsiteY1"/>
                </a:cxn>
                <a:cxn ang="0">
                  <a:pos x="connsiteX2" y="connsiteY2"/>
                </a:cxn>
                <a:cxn ang="0">
                  <a:pos x="connsiteX3" y="connsiteY3"/>
                </a:cxn>
              </a:cxnLst>
              <a:rect l="l" t="t" r="r" b="b"/>
              <a:pathLst>
                <a:path w="291750" h="338709">
                  <a:moveTo>
                    <a:pt x="0" y="0"/>
                  </a:moveTo>
                  <a:lnTo>
                    <a:pt x="291751" y="0"/>
                  </a:lnTo>
                  <a:lnTo>
                    <a:pt x="291751" y="338709"/>
                  </a:lnTo>
                  <a:lnTo>
                    <a:pt x="0" y="338709"/>
                  </a:lnTo>
                  <a:close/>
                </a:path>
              </a:pathLst>
            </a:custGeom>
            <a:solidFill>
              <a:srgbClr val="C7E4F1"/>
            </a:solidFill>
            <a:ln w="9525" cap="flat">
              <a:noFill/>
              <a:prstDash val="solid"/>
              <a:miter/>
            </a:ln>
          </p:spPr>
          <p:txBody>
            <a:bodyPr rtlCol="0" anchor="ctr"/>
            <a:lstStyle/>
            <a:p>
              <a:endParaRPr lang="en-AU" sz="153"/>
            </a:p>
          </p:txBody>
        </p:sp>
        <p:sp>
          <p:nvSpPr>
            <p:cNvPr id="60" name="Freeform: Shape 75">
              <a:extLst>
                <a:ext uri="{FF2B5EF4-FFF2-40B4-BE49-F238E27FC236}">
                  <a16:creationId xmlns:a16="http://schemas.microsoft.com/office/drawing/2014/main" id="{FEB4B505-F3E9-B74B-64B0-E8FC1278B611}"/>
                </a:ext>
              </a:extLst>
            </p:cNvPr>
            <p:cNvSpPr/>
            <p:nvPr/>
          </p:nvSpPr>
          <p:spPr>
            <a:xfrm>
              <a:off x="1452372" y="3284823"/>
              <a:ext cx="71913" cy="365569"/>
            </a:xfrm>
            <a:custGeom>
              <a:avLst/>
              <a:gdLst>
                <a:gd name="connsiteX0" fmla="*/ 36195 w 71913"/>
                <a:gd name="connsiteY0" fmla="*/ 365570 h 365569"/>
                <a:gd name="connsiteX1" fmla="*/ 27241 w 71913"/>
                <a:gd name="connsiteY1" fmla="*/ 356616 h 365569"/>
                <a:gd name="connsiteX2" fmla="*/ 27241 w 71913"/>
                <a:gd name="connsiteY2" fmla="*/ 329851 h 365569"/>
                <a:gd name="connsiteX3" fmla="*/ 22860 w 71913"/>
                <a:gd name="connsiteY3" fmla="*/ 325469 h 365569"/>
                <a:gd name="connsiteX4" fmla="*/ 13906 w 71913"/>
                <a:gd name="connsiteY4" fmla="*/ 316516 h 365569"/>
                <a:gd name="connsiteX5" fmla="*/ 13906 w 71913"/>
                <a:gd name="connsiteY5" fmla="*/ 290227 h 365569"/>
                <a:gd name="connsiteX6" fmla="*/ 9525 w 71913"/>
                <a:gd name="connsiteY6" fmla="*/ 285845 h 365569"/>
                <a:gd name="connsiteX7" fmla="*/ 0 w 71913"/>
                <a:gd name="connsiteY7" fmla="*/ 276892 h 365569"/>
                <a:gd name="connsiteX8" fmla="*/ 0 w 71913"/>
                <a:gd name="connsiteY8" fmla="*/ 49054 h 365569"/>
                <a:gd name="connsiteX9" fmla="*/ 9525 w 71913"/>
                <a:gd name="connsiteY9" fmla="*/ 40100 h 365569"/>
                <a:gd name="connsiteX10" fmla="*/ 13906 w 71913"/>
                <a:gd name="connsiteY10" fmla="*/ 35719 h 365569"/>
                <a:gd name="connsiteX11" fmla="*/ 13906 w 71913"/>
                <a:gd name="connsiteY11" fmla="*/ 8954 h 365569"/>
                <a:gd name="connsiteX12" fmla="*/ 22860 w 71913"/>
                <a:gd name="connsiteY12" fmla="*/ 0 h 365569"/>
                <a:gd name="connsiteX13" fmla="*/ 49625 w 71913"/>
                <a:gd name="connsiteY13" fmla="*/ 0 h 365569"/>
                <a:gd name="connsiteX14" fmla="*/ 58579 w 71913"/>
                <a:gd name="connsiteY14" fmla="*/ 8954 h 365569"/>
                <a:gd name="connsiteX15" fmla="*/ 58579 w 71913"/>
                <a:gd name="connsiteY15" fmla="*/ 35719 h 365569"/>
                <a:gd name="connsiteX16" fmla="*/ 62960 w 71913"/>
                <a:gd name="connsiteY16" fmla="*/ 40100 h 365569"/>
                <a:gd name="connsiteX17" fmla="*/ 71914 w 71913"/>
                <a:gd name="connsiteY17" fmla="*/ 49054 h 365569"/>
                <a:gd name="connsiteX18" fmla="*/ 71914 w 71913"/>
                <a:gd name="connsiteY18" fmla="*/ 276415 h 365569"/>
                <a:gd name="connsiteX19" fmla="*/ 62960 w 71913"/>
                <a:gd name="connsiteY19" fmla="*/ 285369 h 365569"/>
                <a:gd name="connsiteX20" fmla="*/ 58579 w 71913"/>
                <a:gd name="connsiteY20" fmla="*/ 289751 h 365569"/>
                <a:gd name="connsiteX21" fmla="*/ 58579 w 71913"/>
                <a:gd name="connsiteY21" fmla="*/ 316516 h 365569"/>
                <a:gd name="connsiteX22" fmla="*/ 49625 w 71913"/>
                <a:gd name="connsiteY22" fmla="*/ 325469 h 365569"/>
                <a:gd name="connsiteX23" fmla="*/ 45244 w 71913"/>
                <a:gd name="connsiteY23" fmla="*/ 329851 h 365569"/>
                <a:gd name="connsiteX24" fmla="*/ 45244 w 71913"/>
                <a:gd name="connsiteY24" fmla="*/ 356902 h 365569"/>
                <a:gd name="connsiteX25" fmla="*/ 36195 w 71913"/>
                <a:gd name="connsiteY25" fmla="*/ 365570 h 365569"/>
                <a:gd name="connsiteX26" fmla="*/ 22860 w 71913"/>
                <a:gd name="connsiteY26" fmla="*/ 58103 h 365569"/>
                <a:gd name="connsiteX27" fmla="*/ 18478 w 71913"/>
                <a:gd name="connsiteY27" fmla="*/ 62484 h 365569"/>
                <a:gd name="connsiteX28" fmla="*/ 18478 w 71913"/>
                <a:gd name="connsiteY28" fmla="*/ 262509 h 365569"/>
                <a:gd name="connsiteX29" fmla="*/ 22860 w 71913"/>
                <a:gd name="connsiteY29" fmla="*/ 266986 h 365569"/>
                <a:gd name="connsiteX30" fmla="*/ 49625 w 71913"/>
                <a:gd name="connsiteY30" fmla="*/ 266986 h 365569"/>
                <a:gd name="connsiteX31" fmla="*/ 54007 w 71913"/>
                <a:gd name="connsiteY31" fmla="*/ 262509 h 365569"/>
                <a:gd name="connsiteX32" fmla="*/ 54007 w 71913"/>
                <a:gd name="connsiteY32" fmla="*/ 62484 h 365569"/>
                <a:gd name="connsiteX33" fmla="*/ 49625 w 71913"/>
                <a:gd name="connsiteY33" fmla="*/ 58103 h 3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13" h="365569">
                  <a:moveTo>
                    <a:pt x="36195" y="365570"/>
                  </a:moveTo>
                  <a:cubicBezTo>
                    <a:pt x="31250" y="365570"/>
                    <a:pt x="27241" y="361560"/>
                    <a:pt x="27241" y="356616"/>
                  </a:cubicBezTo>
                  <a:lnTo>
                    <a:pt x="27241" y="329851"/>
                  </a:lnTo>
                  <a:cubicBezTo>
                    <a:pt x="27191" y="327450"/>
                    <a:pt x="25258" y="325517"/>
                    <a:pt x="22860" y="325469"/>
                  </a:cubicBezTo>
                  <a:cubicBezTo>
                    <a:pt x="17915" y="325469"/>
                    <a:pt x="13906" y="321459"/>
                    <a:pt x="13906" y="316516"/>
                  </a:cubicBezTo>
                  <a:lnTo>
                    <a:pt x="13906" y="290227"/>
                  </a:lnTo>
                  <a:cubicBezTo>
                    <a:pt x="13856" y="287826"/>
                    <a:pt x="11923" y="285893"/>
                    <a:pt x="9525" y="285845"/>
                  </a:cubicBezTo>
                  <a:cubicBezTo>
                    <a:pt x="4480" y="285855"/>
                    <a:pt x="303" y="281930"/>
                    <a:pt x="0" y="276892"/>
                  </a:cubicBezTo>
                  <a:lnTo>
                    <a:pt x="0" y="49054"/>
                  </a:lnTo>
                  <a:cubicBezTo>
                    <a:pt x="303" y="44015"/>
                    <a:pt x="4480" y="40091"/>
                    <a:pt x="9525" y="40100"/>
                  </a:cubicBezTo>
                  <a:cubicBezTo>
                    <a:pt x="11923" y="40053"/>
                    <a:pt x="13856" y="38119"/>
                    <a:pt x="13906" y="35719"/>
                  </a:cubicBezTo>
                  <a:lnTo>
                    <a:pt x="13906" y="8954"/>
                  </a:lnTo>
                  <a:cubicBezTo>
                    <a:pt x="13906" y="4010"/>
                    <a:pt x="17916" y="0"/>
                    <a:pt x="22860" y="0"/>
                  </a:cubicBezTo>
                  <a:lnTo>
                    <a:pt x="49625" y="0"/>
                  </a:lnTo>
                  <a:cubicBezTo>
                    <a:pt x="54571" y="0"/>
                    <a:pt x="58579" y="4010"/>
                    <a:pt x="58579" y="8954"/>
                  </a:cubicBezTo>
                  <a:lnTo>
                    <a:pt x="58579" y="35719"/>
                  </a:lnTo>
                  <a:cubicBezTo>
                    <a:pt x="58629" y="38119"/>
                    <a:pt x="60562" y="40053"/>
                    <a:pt x="62960" y="40100"/>
                  </a:cubicBezTo>
                  <a:cubicBezTo>
                    <a:pt x="67905" y="40100"/>
                    <a:pt x="71914" y="44110"/>
                    <a:pt x="71914" y="49054"/>
                  </a:cubicBezTo>
                  <a:lnTo>
                    <a:pt x="71914" y="276415"/>
                  </a:lnTo>
                  <a:cubicBezTo>
                    <a:pt x="71914" y="281359"/>
                    <a:pt x="67905" y="285369"/>
                    <a:pt x="62960" y="285369"/>
                  </a:cubicBezTo>
                  <a:cubicBezTo>
                    <a:pt x="60562" y="285417"/>
                    <a:pt x="58629" y="287350"/>
                    <a:pt x="58579" y="289751"/>
                  </a:cubicBezTo>
                  <a:lnTo>
                    <a:pt x="58579" y="316516"/>
                  </a:lnTo>
                  <a:cubicBezTo>
                    <a:pt x="58579" y="321459"/>
                    <a:pt x="54570" y="325469"/>
                    <a:pt x="49625" y="325469"/>
                  </a:cubicBezTo>
                  <a:cubicBezTo>
                    <a:pt x="47205" y="325469"/>
                    <a:pt x="45244" y="327431"/>
                    <a:pt x="45244" y="329851"/>
                  </a:cubicBezTo>
                  <a:lnTo>
                    <a:pt x="45244" y="356902"/>
                  </a:lnTo>
                  <a:cubicBezTo>
                    <a:pt x="44820" y="361645"/>
                    <a:pt x="40955" y="365350"/>
                    <a:pt x="36195" y="365570"/>
                  </a:cubicBezTo>
                  <a:close/>
                  <a:moveTo>
                    <a:pt x="22860" y="58103"/>
                  </a:moveTo>
                  <a:cubicBezTo>
                    <a:pt x="20440" y="58103"/>
                    <a:pt x="18478" y="60065"/>
                    <a:pt x="18478" y="62484"/>
                  </a:cubicBezTo>
                  <a:lnTo>
                    <a:pt x="18478" y="262509"/>
                  </a:lnTo>
                  <a:cubicBezTo>
                    <a:pt x="18478" y="264948"/>
                    <a:pt x="20424" y="266938"/>
                    <a:pt x="22860" y="266986"/>
                  </a:cubicBezTo>
                  <a:lnTo>
                    <a:pt x="49625" y="266986"/>
                  </a:lnTo>
                  <a:cubicBezTo>
                    <a:pt x="52061" y="266938"/>
                    <a:pt x="54008" y="264948"/>
                    <a:pt x="54007" y="262509"/>
                  </a:cubicBezTo>
                  <a:lnTo>
                    <a:pt x="54007" y="62484"/>
                  </a:lnTo>
                  <a:cubicBezTo>
                    <a:pt x="54007" y="60065"/>
                    <a:pt x="52046" y="58103"/>
                    <a:pt x="49625" y="58103"/>
                  </a:cubicBezTo>
                  <a:close/>
                </a:path>
              </a:pathLst>
            </a:custGeom>
            <a:solidFill>
              <a:srgbClr val="265998"/>
            </a:solidFill>
            <a:ln w="9525" cap="flat">
              <a:noFill/>
              <a:prstDash val="solid"/>
              <a:miter/>
            </a:ln>
          </p:spPr>
          <p:txBody>
            <a:bodyPr rtlCol="0" anchor="ctr"/>
            <a:lstStyle/>
            <a:p>
              <a:endParaRPr lang="en-AU" sz="153"/>
            </a:p>
          </p:txBody>
        </p:sp>
      </p:grpSp>
      <p:grpSp>
        <p:nvGrpSpPr>
          <p:cNvPr id="61" name="Group 60">
            <a:extLst>
              <a:ext uri="{FF2B5EF4-FFF2-40B4-BE49-F238E27FC236}">
                <a16:creationId xmlns:a16="http://schemas.microsoft.com/office/drawing/2014/main" id="{665D54F1-D895-DC6F-404D-089FEB4159A5}"/>
              </a:ext>
              <a:ext uri="{C183D7F6-B498-43B3-948B-1728B52AA6E4}">
                <adec:decorative xmlns:adec="http://schemas.microsoft.com/office/drawing/2017/decorative" val="1"/>
              </a:ext>
            </a:extLst>
          </p:cNvPr>
          <p:cNvGrpSpPr/>
          <p:nvPr/>
        </p:nvGrpSpPr>
        <p:grpSpPr>
          <a:xfrm>
            <a:off x="10576006" y="3419294"/>
            <a:ext cx="792676" cy="695397"/>
            <a:chOff x="3200369" y="4304741"/>
            <a:chExt cx="449419" cy="394264"/>
          </a:xfrm>
        </p:grpSpPr>
        <p:sp>
          <p:nvSpPr>
            <p:cNvPr id="62" name="Freeform: Shape 2">
              <a:extLst>
                <a:ext uri="{FF2B5EF4-FFF2-40B4-BE49-F238E27FC236}">
                  <a16:creationId xmlns:a16="http://schemas.microsoft.com/office/drawing/2014/main" id="{7128DA4E-EF8C-5F55-67EB-E4B534D44910}"/>
                </a:ext>
              </a:extLst>
            </p:cNvPr>
            <p:cNvSpPr/>
            <p:nvPr/>
          </p:nvSpPr>
          <p:spPr>
            <a:xfrm>
              <a:off x="3205272" y="4304741"/>
              <a:ext cx="439308" cy="329855"/>
            </a:xfrm>
            <a:custGeom>
              <a:avLst/>
              <a:gdLst>
                <a:gd name="connsiteX0" fmla="*/ 436135 w 439308"/>
                <a:gd name="connsiteY0" fmla="*/ 202139 h 329855"/>
                <a:gd name="connsiteX1" fmla="*/ 418990 w 439308"/>
                <a:gd name="connsiteY1" fmla="*/ 147846 h 329855"/>
                <a:gd name="connsiteX2" fmla="*/ 406608 w 439308"/>
                <a:gd name="connsiteY2" fmla="*/ 139655 h 329855"/>
                <a:gd name="connsiteX3" fmla="*/ 373461 w 439308"/>
                <a:gd name="connsiteY3" fmla="*/ 97840 h 329855"/>
                <a:gd name="connsiteX4" fmla="*/ 362412 w 439308"/>
                <a:gd name="connsiteY4" fmla="*/ 65550 h 329855"/>
                <a:gd name="connsiteX5" fmla="*/ 357935 w 439308"/>
                <a:gd name="connsiteY5" fmla="*/ 43453 h 329855"/>
                <a:gd name="connsiteX6" fmla="*/ 346029 w 439308"/>
                <a:gd name="connsiteY6" fmla="*/ 40690 h 329855"/>
                <a:gd name="connsiteX7" fmla="*/ 336980 w 439308"/>
                <a:gd name="connsiteY7" fmla="*/ 5924 h 329855"/>
                <a:gd name="connsiteX8" fmla="*/ 298213 w 439308"/>
                <a:gd name="connsiteY8" fmla="*/ 75837 h 329855"/>
                <a:gd name="connsiteX9" fmla="*/ 265828 w 439308"/>
                <a:gd name="connsiteY9" fmla="*/ 13258 h 329855"/>
                <a:gd name="connsiteX10" fmla="*/ 255160 w 439308"/>
                <a:gd name="connsiteY10" fmla="*/ 12782 h 329855"/>
                <a:gd name="connsiteX11" fmla="*/ 218203 w 439308"/>
                <a:gd name="connsiteY11" fmla="*/ 18 h 329855"/>
                <a:gd name="connsiteX12" fmla="*/ 195057 w 439308"/>
                <a:gd name="connsiteY12" fmla="*/ 10115 h 329855"/>
                <a:gd name="connsiteX13" fmla="*/ 178198 w 439308"/>
                <a:gd name="connsiteY13" fmla="*/ 31832 h 329855"/>
                <a:gd name="connsiteX14" fmla="*/ 182103 w 439308"/>
                <a:gd name="connsiteY14" fmla="*/ 44405 h 329855"/>
                <a:gd name="connsiteX15" fmla="*/ 136860 w 439308"/>
                <a:gd name="connsiteY15" fmla="*/ 34880 h 329855"/>
                <a:gd name="connsiteX16" fmla="*/ 128954 w 439308"/>
                <a:gd name="connsiteY16" fmla="*/ 41452 h 329855"/>
                <a:gd name="connsiteX17" fmla="*/ 119429 w 439308"/>
                <a:gd name="connsiteY17" fmla="*/ 56216 h 329855"/>
                <a:gd name="connsiteX18" fmla="*/ 110475 w 439308"/>
                <a:gd name="connsiteY18" fmla="*/ 63645 h 329855"/>
                <a:gd name="connsiteX19" fmla="*/ 102570 w 439308"/>
                <a:gd name="connsiteY19" fmla="*/ 59359 h 329855"/>
                <a:gd name="connsiteX20" fmla="*/ 76757 w 439308"/>
                <a:gd name="connsiteY20" fmla="*/ 97459 h 329855"/>
                <a:gd name="connsiteX21" fmla="*/ 10082 w 439308"/>
                <a:gd name="connsiteY21" fmla="*/ 126034 h 329855"/>
                <a:gd name="connsiteX22" fmla="*/ 557 w 439308"/>
                <a:gd name="connsiteY22" fmla="*/ 130130 h 329855"/>
                <a:gd name="connsiteX23" fmla="*/ 5891 w 439308"/>
                <a:gd name="connsiteY23" fmla="*/ 173183 h 329855"/>
                <a:gd name="connsiteX24" fmla="*/ 14178 w 439308"/>
                <a:gd name="connsiteY24" fmla="*/ 204901 h 329855"/>
                <a:gd name="connsiteX25" fmla="*/ 33228 w 439308"/>
                <a:gd name="connsiteY25" fmla="*/ 262051 h 329855"/>
                <a:gd name="connsiteX26" fmla="*/ 48849 w 439308"/>
                <a:gd name="connsiteY26" fmla="*/ 279482 h 329855"/>
                <a:gd name="connsiteX27" fmla="*/ 112761 w 439308"/>
                <a:gd name="connsiteY27" fmla="*/ 267099 h 329855"/>
                <a:gd name="connsiteX28" fmla="*/ 238301 w 439308"/>
                <a:gd name="connsiteY28" fmla="*/ 272910 h 329855"/>
                <a:gd name="connsiteX29" fmla="*/ 263256 w 439308"/>
                <a:gd name="connsiteY29" fmla="*/ 254812 h 329855"/>
                <a:gd name="connsiteX30" fmla="*/ 255065 w 439308"/>
                <a:gd name="connsiteY30" fmla="*/ 282435 h 329855"/>
                <a:gd name="connsiteX31" fmla="*/ 269829 w 439308"/>
                <a:gd name="connsiteY31" fmla="*/ 278720 h 329855"/>
                <a:gd name="connsiteX32" fmla="*/ 283354 w 439308"/>
                <a:gd name="connsiteY32" fmla="*/ 308533 h 329855"/>
                <a:gd name="connsiteX33" fmla="*/ 335551 w 439308"/>
                <a:gd name="connsiteY33" fmla="*/ 325202 h 329855"/>
                <a:gd name="connsiteX34" fmla="*/ 374318 w 439308"/>
                <a:gd name="connsiteY34" fmla="*/ 320439 h 329855"/>
                <a:gd name="connsiteX35" fmla="*/ 436135 w 439308"/>
                <a:gd name="connsiteY35" fmla="*/ 202139 h 3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308" h="329855">
                  <a:moveTo>
                    <a:pt x="436135" y="202139"/>
                  </a:moveTo>
                  <a:cubicBezTo>
                    <a:pt x="448041" y="178707"/>
                    <a:pt x="422895" y="165182"/>
                    <a:pt x="418990" y="147846"/>
                  </a:cubicBezTo>
                  <a:cubicBezTo>
                    <a:pt x="422514" y="138321"/>
                    <a:pt x="409465" y="140417"/>
                    <a:pt x="406608" y="139655"/>
                  </a:cubicBezTo>
                  <a:cubicBezTo>
                    <a:pt x="404988" y="118224"/>
                    <a:pt x="390605" y="106889"/>
                    <a:pt x="373461" y="97840"/>
                  </a:cubicBezTo>
                  <a:cubicBezTo>
                    <a:pt x="369079" y="87363"/>
                    <a:pt x="374413" y="72218"/>
                    <a:pt x="362412" y="65550"/>
                  </a:cubicBezTo>
                  <a:cubicBezTo>
                    <a:pt x="361840" y="57740"/>
                    <a:pt x="365936" y="48310"/>
                    <a:pt x="357935" y="43453"/>
                  </a:cubicBezTo>
                  <a:cubicBezTo>
                    <a:pt x="355363" y="35261"/>
                    <a:pt x="350981" y="39738"/>
                    <a:pt x="346029" y="40690"/>
                  </a:cubicBezTo>
                  <a:cubicBezTo>
                    <a:pt x="342980" y="27831"/>
                    <a:pt x="344028" y="17735"/>
                    <a:pt x="336980" y="5924"/>
                  </a:cubicBezTo>
                  <a:cubicBezTo>
                    <a:pt x="314025" y="-27604"/>
                    <a:pt x="329264" y="92887"/>
                    <a:pt x="298213" y="75837"/>
                  </a:cubicBezTo>
                  <a:cubicBezTo>
                    <a:pt x="268400" y="49929"/>
                    <a:pt x="229538" y="53549"/>
                    <a:pt x="265828" y="13258"/>
                  </a:cubicBezTo>
                  <a:cubicBezTo>
                    <a:pt x="265828" y="5448"/>
                    <a:pt x="258494" y="10115"/>
                    <a:pt x="255160" y="12782"/>
                  </a:cubicBezTo>
                  <a:cubicBezTo>
                    <a:pt x="245635" y="4305"/>
                    <a:pt x="227538" y="8496"/>
                    <a:pt x="218203" y="18"/>
                  </a:cubicBezTo>
                  <a:cubicBezTo>
                    <a:pt x="214203" y="12591"/>
                    <a:pt x="205630" y="7448"/>
                    <a:pt x="195057" y="10115"/>
                  </a:cubicBezTo>
                  <a:cubicBezTo>
                    <a:pt x="185532" y="14782"/>
                    <a:pt x="186104" y="26022"/>
                    <a:pt x="178198" y="31832"/>
                  </a:cubicBezTo>
                  <a:cubicBezTo>
                    <a:pt x="175531" y="36880"/>
                    <a:pt x="184294" y="39166"/>
                    <a:pt x="182103" y="44405"/>
                  </a:cubicBezTo>
                  <a:cubicBezTo>
                    <a:pt x="163053" y="49644"/>
                    <a:pt x="150004" y="10877"/>
                    <a:pt x="136860" y="34880"/>
                  </a:cubicBezTo>
                  <a:cubicBezTo>
                    <a:pt x="131049" y="34213"/>
                    <a:pt x="127335" y="36595"/>
                    <a:pt x="128954" y="41452"/>
                  </a:cubicBezTo>
                  <a:cubicBezTo>
                    <a:pt x="120477" y="42309"/>
                    <a:pt x="119429" y="48977"/>
                    <a:pt x="119429" y="56216"/>
                  </a:cubicBezTo>
                  <a:cubicBezTo>
                    <a:pt x="114762" y="58692"/>
                    <a:pt x="104379" y="53549"/>
                    <a:pt x="110475" y="63645"/>
                  </a:cubicBezTo>
                  <a:cubicBezTo>
                    <a:pt x="110475" y="73170"/>
                    <a:pt x="105046" y="61169"/>
                    <a:pt x="102570" y="59359"/>
                  </a:cubicBezTo>
                  <a:cubicBezTo>
                    <a:pt x="91997" y="71170"/>
                    <a:pt x="94283" y="90030"/>
                    <a:pt x="76757" y="97459"/>
                  </a:cubicBezTo>
                  <a:cubicBezTo>
                    <a:pt x="54849" y="104412"/>
                    <a:pt x="25322" y="106413"/>
                    <a:pt x="10082" y="126034"/>
                  </a:cubicBezTo>
                  <a:cubicBezTo>
                    <a:pt x="3795" y="120605"/>
                    <a:pt x="1509" y="120891"/>
                    <a:pt x="557" y="130130"/>
                  </a:cubicBezTo>
                  <a:cubicBezTo>
                    <a:pt x="-1034" y="144703"/>
                    <a:pt x="795" y="159438"/>
                    <a:pt x="5891" y="173183"/>
                  </a:cubicBezTo>
                  <a:cubicBezTo>
                    <a:pt x="-9063" y="170135"/>
                    <a:pt x="16083" y="196233"/>
                    <a:pt x="14178" y="204901"/>
                  </a:cubicBezTo>
                  <a:cubicBezTo>
                    <a:pt x="23703" y="220713"/>
                    <a:pt x="36942" y="243478"/>
                    <a:pt x="33228" y="262051"/>
                  </a:cubicBezTo>
                  <a:cubicBezTo>
                    <a:pt x="19035" y="270052"/>
                    <a:pt x="41705" y="277291"/>
                    <a:pt x="48849" y="279482"/>
                  </a:cubicBezTo>
                  <a:cubicBezTo>
                    <a:pt x="73995" y="278529"/>
                    <a:pt x="85425" y="258622"/>
                    <a:pt x="112761" y="267099"/>
                  </a:cubicBezTo>
                  <a:cubicBezTo>
                    <a:pt x="143622" y="238524"/>
                    <a:pt x="218203" y="221189"/>
                    <a:pt x="238301" y="272910"/>
                  </a:cubicBezTo>
                  <a:cubicBezTo>
                    <a:pt x="243635" y="280625"/>
                    <a:pt x="261828" y="263385"/>
                    <a:pt x="263256" y="254812"/>
                  </a:cubicBezTo>
                  <a:cubicBezTo>
                    <a:pt x="270591" y="263670"/>
                    <a:pt x="256589" y="273862"/>
                    <a:pt x="255065" y="282435"/>
                  </a:cubicBezTo>
                  <a:cubicBezTo>
                    <a:pt x="260113" y="291960"/>
                    <a:pt x="264018" y="271195"/>
                    <a:pt x="269829" y="278720"/>
                  </a:cubicBezTo>
                  <a:cubicBezTo>
                    <a:pt x="266019" y="294722"/>
                    <a:pt x="286688" y="286245"/>
                    <a:pt x="283354" y="308533"/>
                  </a:cubicBezTo>
                  <a:cubicBezTo>
                    <a:pt x="295070" y="328917"/>
                    <a:pt x="318311" y="322630"/>
                    <a:pt x="335551" y="325202"/>
                  </a:cubicBezTo>
                  <a:cubicBezTo>
                    <a:pt x="349553" y="338918"/>
                    <a:pt x="358983" y="317677"/>
                    <a:pt x="374318" y="320439"/>
                  </a:cubicBezTo>
                  <a:cubicBezTo>
                    <a:pt x="395178" y="293198"/>
                    <a:pt x="443660" y="239763"/>
                    <a:pt x="436135" y="202139"/>
                  </a:cubicBez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63" name="Freeform: Shape 3">
              <a:extLst>
                <a:ext uri="{FF2B5EF4-FFF2-40B4-BE49-F238E27FC236}">
                  <a16:creationId xmlns:a16="http://schemas.microsoft.com/office/drawing/2014/main" id="{436C93BA-890E-FB2A-2084-DDEB387203ED}"/>
                </a:ext>
              </a:extLst>
            </p:cNvPr>
            <p:cNvSpPr/>
            <p:nvPr/>
          </p:nvSpPr>
          <p:spPr>
            <a:xfrm>
              <a:off x="3531961" y="4658020"/>
              <a:ext cx="35497" cy="29990"/>
            </a:xfrm>
            <a:custGeom>
              <a:avLst/>
              <a:gdLst>
                <a:gd name="connsiteX0" fmla="*/ 34579 w 35497"/>
                <a:gd name="connsiteY0" fmla="*/ 974 h 29990"/>
                <a:gd name="connsiteX1" fmla="*/ 5337 w 35497"/>
                <a:gd name="connsiteY1" fmla="*/ 13071 h 29990"/>
                <a:gd name="connsiteX2" fmla="*/ 34579 w 35497"/>
                <a:gd name="connsiteY2" fmla="*/ 974 h 29990"/>
              </a:gdLst>
              <a:ahLst/>
              <a:cxnLst>
                <a:cxn ang="0">
                  <a:pos x="connsiteX0" y="connsiteY0"/>
                </a:cxn>
                <a:cxn ang="0">
                  <a:pos x="connsiteX1" y="connsiteY1"/>
                </a:cxn>
                <a:cxn ang="0">
                  <a:pos x="connsiteX2" y="connsiteY2"/>
                </a:cxn>
              </a:cxnLst>
              <a:rect l="l" t="t" r="r" b="b"/>
              <a:pathLst>
                <a:path w="35497" h="29990">
                  <a:moveTo>
                    <a:pt x="34579" y="974"/>
                  </a:moveTo>
                  <a:cubicBezTo>
                    <a:pt x="20863" y="8403"/>
                    <a:pt x="-13046" y="-12266"/>
                    <a:pt x="5337" y="13071"/>
                  </a:cubicBezTo>
                  <a:cubicBezTo>
                    <a:pt x="1813" y="47075"/>
                    <a:pt x="42009" y="22882"/>
                    <a:pt x="34579" y="974"/>
                  </a:cubicBezTo>
                  <a:close/>
                </a:path>
              </a:pathLst>
            </a:custGeom>
            <a:solidFill>
              <a:schemeClr val="accent6">
                <a:lumMod val="20000"/>
                <a:lumOff val="8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64" name="Freeform: Shape 4">
              <a:extLst>
                <a:ext uri="{FF2B5EF4-FFF2-40B4-BE49-F238E27FC236}">
                  <a16:creationId xmlns:a16="http://schemas.microsoft.com/office/drawing/2014/main" id="{B58DBAB0-0735-34E9-1CA1-88CE07CE2FD8}"/>
                </a:ext>
              </a:extLst>
            </p:cNvPr>
            <p:cNvSpPr/>
            <p:nvPr/>
          </p:nvSpPr>
          <p:spPr>
            <a:xfrm>
              <a:off x="3200369" y="4305190"/>
              <a:ext cx="449419" cy="340850"/>
            </a:xfrm>
            <a:custGeom>
              <a:avLst/>
              <a:gdLst>
                <a:gd name="connsiteX0" fmla="*/ 351027 w 449419"/>
                <a:gd name="connsiteY0" fmla="*/ 340850 h 340850"/>
                <a:gd name="connsiteX1" fmla="*/ 338930 w 449419"/>
                <a:gd name="connsiteY1" fmla="*/ 335897 h 340850"/>
                <a:gd name="connsiteX2" fmla="*/ 327501 w 449419"/>
                <a:gd name="connsiteY2" fmla="*/ 335326 h 340850"/>
                <a:gd name="connsiteX3" fmla="*/ 284447 w 449419"/>
                <a:gd name="connsiteY3" fmla="*/ 316752 h 340850"/>
                <a:gd name="connsiteX4" fmla="*/ 283685 w 449419"/>
                <a:gd name="connsiteY4" fmla="*/ 313132 h 340850"/>
                <a:gd name="connsiteX5" fmla="*/ 278447 w 449419"/>
                <a:gd name="connsiteY5" fmla="*/ 300845 h 340850"/>
                <a:gd name="connsiteX6" fmla="*/ 270446 w 449419"/>
                <a:gd name="connsiteY6" fmla="*/ 292558 h 340850"/>
                <a:gd name="connsiteX7" fmla="*/ 263207 w 449419"/>
                <a:gd name="connsiteY7" fmla="*/ 295892 h 340850"/>
                <a:gd name="connsiteX8" fmla="*/ 255968 w 449419"/>
                <a:gd name="connsiteY8" fmla="*/ 290463 h 340850"/>
                <a:gd name="connsiteX9" fmla="*/ 255396 w 449419"/>
                <a:gd name="connsiteY9" fmla="*/ 286843 h 340850"/>
                <a:gd name="connsiteX10" fmla="*/ 256444 w 449419"/>
                <a:gd name="connsiteY10" fmla="*/ 283129 h 340850"/>
                <a:gd name="connsiteX11" fmla="*/ 250729 w 449419"/>
                <a:gd name="connsiteY11" fmla="*/ 285510 h 340850"/>
                <a:gd name="connsiteX12" fmla="*/ 239585 w 449419"/>
                <a:gd name="connsiteY12" fmla="*/ 281509 h 340850"/>
                <a:gd name="connsiteX13" fmla="*/ 238918 w 449419"/>
                <a:gd name="connsiteY13" fmla="*/ 280366 h 340850"/>
                <a:gd name="connsiteX14" fmla="*/ 206438 w 449419"/>
                <a:gd name="connsiteY14" fmla="*/ 252554 h 340850"/>
                <a:gd name="connsiteX15" fmla="*/ 122427 w 449419"/>
                <a:gd name="connsiteY15" fmla="*/ 276556 h 340850"/>
                <a:gd name="connsiteX16" fmla="*/ 116998 w 449419"/>
                <a:gd name="connsiteY16" fmla="*/ 277795 h 340850"/>
                <a:gd name="connsiteX17" fmla="*/ 83375 w 449419"/>
                <a:gd name="connsiteY17" fmla="*/ 282367 h 340850"/>
                <a:gd name="connsiteX18" fmla="*/ 54800 w 449419"/>
                <a:gd name="connsiteY18" fmla="*/ 290463 h 340850"/>
                <a:gd name="connsiteX19" fmla="*/ 52990 w 449419"/>
                <a:gd name="connsiteY19" fmla="*/ 290463 h 340850"/>
                <a:gd name="connsiteX20" fmla="*/ 28796 w 449419"/>
                <a:gd name="connsiteY20" fmla="*/ 274080 h 340850"/>
                <a:gd name="connsiteX21" fmla="*/ 33750 w 449419"/>
                <a:gd name="connsiteY21" fmla="*/ 264555 h 340850"/>
                <a:gd name="connsiteX22" fmla="*/ 15271 w 449419"/>
                <a:gd name="connsiteY22" fmla="*/ 214072 h 340850"/>
                <a:gd name="connsiteX23" fmla="*/ 14223 w 449419"/>
                <a:gd name="connsiteY23" fmla="*/ 209405 h 340850"/>
                <a:gd name="connsiteX24" fmla="*/ 7937 w 449419"/>
                <a:gd name="connsiteY24" fmla="*/ 196642 h 340850"/>
                <a:gd name="connsiteX25" fmla="*/ 2508 w 449419"/>
                <a:gd name="connsiteY25" fmla="*/ 176258 h 340850"/>
                <a:gd name="connsiteX26" fmla="*/ 4127 w 449419"/>
                <a:gd name="connsiteY26" fmla="*/ 174639 h 340850"/>
                <a:gd name="connsiteX27" fmla="*/ 602 w 449419"/>
                <a:gd name="connsiteY27" fmla="*/ 135301 h 340850"/>
                <a:gd name="connsiteX28" fmla="*/ 6508 w 449419"/>
                <a:gd name="connsiteY28" fmla="*/ 123204 h 340850"/>
                <a:gd name="connsiteX29" fmla="*/ 14509 w 449419"/>
                <a:gd name="connsiteY29" fmla="*/ 124156 h 340850"/>
                <a:gd name="connsiteX30" fmla="*/ 63182 w 449419"/>
                <a:gd name="connsiteY30" fmla="*/ 102439 h 340850"/>
                <a:gd name="connsiteX31" fmla="*/ 79946 w 449419"/>
                <a:gd name="connsiteY31" fmla="*/ 97963 h 340850"/>
                <a:gd name="connsiteX32" fmla="*/ 93852 w 449419"/>
                <a:gd name="connsiteY32" fmla="*/ 78913 h 340850"/>
                <a:gd name="connsiteX33" fmla="*/ 103377 w 449419"/>
                <a:gd name="connsiteY33" fmla="*/ 61196 h 340850"/>
                <a:gd name="connsiteX34" fmla="*/ 109664 w 449419"/>
                <a:gd name="connsiteY34" fmla="*/ 59767 h 340850"/>
                <a:gd name="connsiteX35" fmla="*/ 118617 w 449419"/>
                <a:gd name="connsiteY35" fmla="*/ 57005 h 340850"/>
                <a:gd name="connsiteX36" fmla="*/ 118617 w 449419"/>
                <a:gd name="connsiteY36" fmla="*/ 57005 h 340850"/>
                <a:gd name="connsiteX37" fmla="*/ 127666 w 449419"/>
                <a:gd name="connsiteY37" fmla="*/ 42813 h 340850"/>
                <a:gd name="connsiteX38" fmla="*/ 129476 w 449419"/>
                <a:gd name="connsiteY38" fmla="*/ 38908 h 340850"/>
                <a:gd name="connsiteX39" fmla="*/ 138239 w 449419"/>
                <a:gd name="connsiteY39" fmla="*/ 34812 h 340850"/>
                <a:gd name="connsiteX40" fmla="*/ 148716 w 449419"/>
                <a:gd name="connsiteY40" fmla="*/ 27001 h 340850"/>
                <a:gd name="connsiteX41" fmla="*/ 168433 w 449419"/>
                <a:gd name="connsiteY41" fmla="*/ 36050 h 340850"/>
                <a:gd name="connsiteX42" fmla="*/ 177482 w 449419"/>
                <a:gd name="connsiteY42" fmla="*/ 42813 h 340850"/>
                <a:gd name="connsiteX43" fmla="*/ 177482 w 449419"/>
                <a:gd name="connsiteY43" fmla="*/ 34431 h 340850"/>
                <a:gd name="connsiteX44" fmla="*/ 179101 w 449419"/>
                <a:gd name="connsiteY44" fmla="*/ 32621 h 340850"/>
                <a:gd name="connsiteX45" fmla="*/ 184626 w 449419"/>
                <a:gd name="connsiteY45" fmla="*/ 24525 h 340850"/>
                <a:gd name="connsiteX46" fmla="*/ 196722 w 449419"/>
                <a:gd name="connsiteY46" fmla="*/ 10333 h 340850"/>
                <a:gd name="connsiteX47" fmla="*/ 197865 w 449419"/>
                <a:gd name="connsiteY47" fmla="*/ 10333 h 340850"/>
                <a:gd name="connsiteX48" fmla="*/ 208057 w 449419"/>
                <a:gd name="connsiteY48" fmla="*/ 9190 h 340850"/>
                <a:gd name="connsiteX49" fmla="*/ 217010 w 449419"/>
                <a:gd name="connsiteY49" fmla="*/ 3951 h 340850"/>
                <a:gd name="connsiteX50" fmla="*/ 220820 w 449419"/>
                <a:gd name="connsiteY50" fmla="*/ 236 h 340850"/>
                <a:gd name="connsiteX51" fmla="*/ 226059 w 449419"/>
                <a:gd name="connsiteY51" fmla="*/ 1474 h 340850"/>
                <a:gd name="connsiteX52" fmla="*/ 241680 w 449419"/>
                <a:gd name="connsiteY52" fmla="*/ 6523 h 340850"/>
                <a:gd name="connsiteX53" fmla="*/ 259301 w 449419"/>
                <a:gd name="connsiteY53" fmla="*/ 11571 h 340850"/>
                <a:gd name="connsiteX54" fmla="*/ 270351 w 449419"/>
                <a:gd name="connsiteY54" fmla="*/ 9666 h 340850"/>
                <a:gd name="connsiteX55" fmla="*/ 275589 w 449419"/>
                <a:gd name="connsiteY55" fmla="*/ 18619 h 340850"/>
                <a:gd name="connsiteX56" fmla="*/ 274160 w 449419"/>
                <a:gd name="connsiteY56" fmla="*/ 22620 h 340850"/>
                <a:gd name="connsiteX57" fmla="*/ 261016 w 449419"/>
                <a:gd name="connsiteY57" fmla="*/ 45671 h 340850"/>
                <a:gd name="connsiteX58" fmla="*/ 278828 w 449419"/>
                <a:gd name="connsiteY58" fmla="*/ 59577 h 340850"/>
                <a:gd name="connsiteX59" fmla="*/ 305593 w 449419"/>
                <a:gd name="connsiteY59" fmla="*/ 76817 h 340850"/>
                <a:gd name="connsiteX60" fmla="*/ 308927 w 449419"/>
                <a:gd name="connsiteY60" fmla="*/ 77293 h 340850"/>
                <a:gd name="connsiteX61" fmla="*/ 319690 w 449419"/>
                <a:gd name="connsiteY61" fmla="*/ 36050 h 340850"/>
                <a:gd name="connsiteX62" fmla="*/ 332263 w 449419"/>
                <a:gd name="connsiteY62" fmla="*/ 236 h 340850"/>
                <a:gd name="connsiteX63" fmla="*/ 345693 w 449419"/>
                <a:gd name="connsiteY63" fmla="*/ 8428 h 340850"/>
                <a:gd name="connsiteX64" fmla="*/ 353694 w 449419"/>
                <a:gd name="connsiteY64" fmla="*/ 33764 h 340850"/>
                <a:gd name="connsiteX65" fmla="*/ 354456 w 449419"/>
                <a:gd name="connsiteY65" fmla="*/ 39098 h 340850"/>
                <a:gd name="connsiteX66" fmla="*/ 361695 w 449419"/>
                <a:gd name="connsiteY66" fmla="*/ 39574 h 340850"/>
                <a:gd name="connsiteX67" fmla="*/ 366839 w 449419"/>
                <a:gd name="connsiteY67" fmla="*/ 45575 h 340850"/>
                <a:gd name="connsiteX68" fmla="*/ 372459 w 449419"/>
                <a:gd name="connsiteY68" fmla="*/ 64625 h 340850"/>
                <a:gd name="connsiteX69" fmla="*/ 372459 w 449419"/>
                <a:gd name="connsiteY69" fmla="*/ 67864 h 340850"/>
                <a:gd name="connsiteX70" fmla="*/ 381317 w 449419"/>
                <a:gd name="connsiteY70" fmla="*/ 90343 h 340850"/>
                <a:gd name="connsiteX71" fmla="*/ 382460 w 449419"/>
                <a:gd name="connsiteY71" fmla="*/ 99296 h 340850"/>
                <a:gd name="connsiteX72" fmla="*/ 416083 w 449419"/>
                <a:gd name="connsiteY72" fmla="*/ 139777 h 340850"/>
                <a:gd name="connsiteX73" fmla="*/ 428085 w 449419"/>
                <a:gd name="connsiteY73" fmla="*/ 144826 h 340850"/>
                <a:gd name="connsiteX74" fmla="*/ 429323 w 449419"/>
                <a:gd name="connsiteY74" fmla="*/ 153303 h 340850"/>
                <a:gd name="connsiteX75" fmla="*/ 437514 w 449419"/>
                <a:gd name="connsiteY75" fmla="*/ 167400 h 340850"/>
                <a:gd name="connsiteX76" fmla="*/ 446468 w 449419"/>
                <a:gd name="connsiteY76" fmla="*/ 208262 h 340850"/>
                <a:gd name="connsiteX77" fmla="*/ 396271 w 449419"/>
                <a:gd name="connsiteY77" fmla="*/ 313513 h 340850"/>
                <a:gd name="connsiteX78" fmla="*/ 384269 w 449419"/>
                <a:gd name="connsiteY78" fmla="*/ 329230 h 340850"/>
                <a:gd name="connsiteX79" fmla="*/ 378745 w 449419"/>
                <a:gd name="connsiteY79" fmla="*/ 331516 h 340850"/>
                <a:gd name="connsiteX80" fmla="*/ 365410 w 449419"/>
                <a:gd name="connsiteY80" fmla="*/ 335707 h 340850"/>
                <a:gd name="connsiteX81" fmla="*/ 351027 w 449419"/>
                <a:gd name="connsiteY81" fmla="*/ 340850 h 340850"/>
                <a:gd name="connsiteX82" fmla="*/ 295020 w 449419"/>
                <a:gd name="connsiteY82" fmla="*/ 312275 h 340850"/>
                <a:gd name="connsiteX83" fmla="*/ 327786 w 449419"/>
                <a:gd name="connsiteY83" fmla="*/ 323705 h 340850"/>
                <a:gd name="connsiteX84" fmla="*/ 342264 w 449419"/>
                <a:gd name="connsiteY84" fmla="*/ 324563 h 340850"/>
                <a:gd name="connsiteX85" fmla="*/ 345312 w 449419"/>
                <a:gd name="connsiteY85" fmla="*/ 326182 h 340850"/>
                <a:gd name="connsiteX86" fmla="*/ 360362 w 449419"/>
                <a:gd name="connsiteY86" fmla="*/ 325420 h 340850"/>
                <a:gd name="connsiteX87" fmla="*/ 377411 w 449419"/>
                <a:gd name="connsiteY87" fmla="*/ 319609 h 340850"/>
                <a:gd name="connsiteX88" fmla="*/ 377411 w 449419"/>
                <a:gd name="connsiteY88" fmla="*/ 319609 h 340850"/>
                <a:gd name="connsiteX89" fmla="*/ 387699 w 449419"/>
                <a:gd name="connsiteY89" fmla="*/ 306084 h 340850"/>
                <a:gd name="connsiteX90" fmla="*/ 435324 w 449419"/>
                <a:gd name="connsiteY90" fmla="*/ 208072 h 340850"/>
                <a:gd name="connsiteX91" fmla="*/ 435324 w 449419"/>
                <a:gd name="connsiteY91" fmla="*/ 204357 h 340850"/>
                <a:gd name="connsiteX92" fmla="*/ 428085 w 449419"/>
                <a:gd name="connsiteY92" fmla="*/ 173401 h 340850"/>
                <a:gd name="connsiteX93" fmla="*/ 417702 w 449419"/>
                <a:gd name="connsiteY93" fmla="*/ 154351 h 340850"/>
                <a:gd name="connsiteX94" fmla="*/ 417702 w 449419"/>
                <a:gd name="connsiteY94" fmla="*/ 151112 h 340850"/>
                <a:gd name="connsiteX95" fmla="*/ 417702 w 449419"/>
                <a:gd name="connsiteY95" fmla="*/ 151112 h 340850"/>
                <a:gd name="connsiteX96" fmla="*/ 413321 w 449419"/>
                <a:gd name="connsiteY96" fmla="*/ 151112 h 340850"/>
                <a:gd name="connsiteX97" fmla="*/ 409320 w 449419"/>
                <a:gd name="connsiteY97" fmla="*/ 151112 h 340850"/>
                <a:gd name="connsiteX98" fmla="*/ 405034 w 449419"/>
                <a:gd name="connsiteY98" fmla="*/ 146064 h 340850"/>
                <a:gd name="connsiteX99" fmla="*/ 374744 w 449419"/>
                <a:gd name="connsiteY99" fmla="*/ 108821 h 340850"/>
                <a:gd name="connsiteX100" fmla="*/ 372173 w 449419"/>
                <a:gd name="connsiteY100" fmla="*/ 106059 h 340850"/>
                <a:gd name="connsiteX101" fmla="*/ 369601 w 449419"/>
                <a:gd name="connsiteY101" fmla="*/ 91771 h 340850"/>
                <a:gd name="connsiteX102" fmla="*/ 363695 w 449419"/>
                <a:gd name="connsiteY102" fmla="*/ 76436 h 340850"/>
                <a:gd name="connsiteX103" fmla="*/ 360838 w 449419"/>
                <a:gd name="connsiteY103" fmla="*/ 71959 h 340850"/>
                <a:gd name="connsiteX104" fmla="*/ 360838 w 449419"/>
                <a:gd name="connsiteY104" fmla="*/ 64339 h 340850"/>
                <a:gd name="connsiteX105" fmla="*/ 358838 w 449419"/>
                <a:gd name="connsiteY105" fmla="*/ 54338 h 340850"/>
                <a:gd name="connsiteX106" fmla="*/ 356361 w 449419"/>
                <a:gd name="connsiteY106" fmla="*/ 51195 h 340850"/>
                <a:gd name="connsiteX107" fmla="*/ 356361 w 449419"/>
                <a:gd name="connsiteY107" fmla="*/ 50528 h 340850"/>
                <a:gd name="connsiteX108" fmla="*/ 355313 w 449419"/>
                <a:gd name="connsiteY108" fmla="*/ 50528 h 340850"/>
                <a:gd name="connsiteX109" fmla="*/ 351027 w 449419"/>
                <a:gd name="connsiteY109" fmla="*/ 51766 h 340850"/>
                <a:gd name="connsiteX110" fmla="*/ 344550 w 449419"/>
                <a:gd name="connsiteY110" fmla="*/ 47575 h 340850"/>
                <a:gd name="connsiteX111" fmla="*/ 342360 w 449419"/>
                <a:gd name="connsiteY111" fmla="*/ 35383 h 340850"/>
                <a:gd name="connsiteX112" fmla="*/ 336073 w 449419"/>
                <a:gd name="connsiteY112" fmla="*/ 14429 h 340850"/>
                <a:gd name="connsiteX113" fmla="*/ 334740 w 449419"/>
                <a:gd name="connsiteY113" fmla="*/ 12714 h 340850"/>
                <a:gd name="connsiteX114" fmla="*/ 330644 w 449419"/>
                <a:gd name="connsiteY114" fmla="*/ 37384 h 340850"/>
                <a:gd name="connsiteX115" fmla="*/ 313880 w 449419"/>
                <a:gd name="connsiteY115" fmla="*/ 87295 h 340850"/>
                <a:gd name="connsiteX116" fmla="*/ 299497 w 449419"/>
                <a:gd name="connsiteY116" fmla="*/ 86342 h 340850"/>
                <a:gd name="connsiteX117" fmla="*/ 298544 w 449419"/>
                <a:gd name="connsiteY117" fmla="*/ 85675 h 340850"/>
                <a:gd name="connsiteX118" fmla="*/ 273303 w 449419"/>
                <a:gd name="connsiteY118" fmla="*/ 69483 h 340850"/>
                <a:gd name="connsiteX119" fmla="*/ 249776 w 449419"/>
                <a:gd name="connsiteY119" fmla="*/ 47671 h 340850"/>
                <a:gd name="connsiteX120" fmla="*/ 258349 w 449419"/>
                <a:gd name="connsiteY120" fmla="*/ 24049 h 340850"/>
                <a:gd name="connsiteX121" fmla="*/ 255301 w 449419"/>
                <a:gd name="connsiteY121" fmla="*/ 22620 h 340850"/>
                <a:gd name="connsiteX122" fmla="*/ 239775 w 449419"/>
                <a:gd name="connsiteY122" fmla="*/ 17572 h 340850"/>
                <a:gd name="connsiteX123" fmla="*/ 224440 w 449419"/>
                <a:gd name="connsiteY123" fmla="*/ 13762 h 340850"/>
                <a:gd name="connsiteX124" fmla="*/ 208247 w 449419"/>
                <a:gd name="connsiteY124" fmla="*/ 20334 h 340850"/>
                <a:gd name="connsiteX125" fmla="*/ 201009 w 449419"/>
                <a:gd name="connsiteY125" fmla="*/ 21096 h 340850"/>
                <a:gd name="connsiteX126" fmla="*/ 194436 w 449419"/>
                <a:gd name="connsiteY126" fmla="*/ 29764 h 340850"/>
                <a:gd name="connsiteX127" fmla="*/ 188054 w 449419"/>
                <a:gd name="connsiteY127" fmla="*/ 39860 h 340850"/>
                <a:gd name="connsiteX128" fmla="*/ 188054 w 449419"/>
                <a:gd name="connsiteY128" fmla="*/ 39860 h 340850"/>
                <a:gd name="connsiteX129" fmla="*/ 191102 w 449419"/>
                <a:gd name="connsiteY129" fmla="*/ 51862 h 340850"/>
                <a:gd name="connsiteX130" fmla="*/ 187388 w 449419"/>
                <a:gd name="connsiteY130" fmla="*/ 55196 h 340850"/>
                <a:gd name="connsiteX131" fmla="*/ 160432 w 449419"/>
                <a:gd name="connsiteY131" fmla="*/ 44718 h 340850"/>
                <a:gd name="connsiteX132" fmla="*/ 150050 w 449419"/>
                <a:gd name="connsiteY132" fmla="*/ 38146 h 340850"/>
                <a:gd name="connsiteX133" fmla="*/ 145573 w 449419"/>
                <a:gd name="connsiteY133" fmla="*/ 43289 h 340850"/>
                <a:gd name="connsiteX134" fmla="*/ 139953 w 449419"/>
                <a:gd name="connsiteY134" fmla="*/ 46242 h 340850"/>
                <a:gd name="connsiteX135" fmla="*/ 138239 w 449419"/>
                <a:gd name="connsiteY135" fmla="*/ 46242 h 340850"/>
                <a:gd name="connsiteX136" fmla="*/ 133286 w 449419"/>
                <a:gd name="connsiteY136" fmla="*/ 52909 h 340850"/>
                <a:gd name="connsiteX137" fmla="*/ 129000 w 449419"/>
                <a:gd name="connsiteY137" fmla="*/ 61672 h 340850"/>
                <a:gd name="connsiteX138" fmla="*/ 126047 w 449419"/>
                <a:gd name="connsiteY138" fmla="*/ 67006 h 340850"/>
                <a:gd name="connsiteX139" fmla="*/ 119951 w 449419"/>
                <a:gd name="connsiteY139" fmla="*/ 68435 h 340850"/>
                <a:gd name="connsiteX140" fmla="*/ 119951 w 449419"/>
                <a:gd name="connsiteY140" fmla="*/ 69769 h 340850"/>
                <a:gd name="connsiteX141" fmla="*/ 114712 w 449419"/>
                <a:gd name="connsiteY141" fmla="*/ 78722 h 340850"/>
                <a:gd name="connsiteX142" fmla="*/ 106616 w 449419"/>
                <a:gd name="connsiteY142" fmla="*/ 75007 h 340850"/>
                <a:gd name="connsiteX143" fmla="*/ 103282 w 449419"/>
                <a:gd name="connsiteY143" fmla="*/ 83104 h 340850"/>
                <a:gd name="connsiteX144" fmla="*/ 82708 w 449419"/>
                <a:gd name="connsiteY144" fmla="*/ 108345 h 340850"/>
                <a:gd name="connsiteX145" fmla="*/ 64801 w 449419"/>
                <a:gd name="connsiteY145" fmla="*/ 113107 h 340850"/>
                <a:gd name="connsiteX146" fmla="*/ 18795 w 449419"/>
                <a:gd name="connsiteY146" fmla="*/ 135015 h 340850"/>
                <a:gd name="connsiteX147" fmla="*/ 14890 w 449419"/>
                <a:gd name="connsiteY147" fmla="*/ 137206 h 340850"/>
                <a:gd name="connsiteX148" fmla="*/ 10699 w 449419"/>
                <a:gd name="connsiteY148" fmla="*/ 135872 h 340850"/>
                <a:gd name="connsiteX149" fmla="*/ 10699 w 449419"/>
                <a:gd name="connsiteY149" fmla="*/ 135872 h 340850"/>
                <a:gd name="connsiteX150" fmla="*/ 15747 w 449419"/>
                <a:gd name="connsiteY150" fmla="*/ 176639 h 340850"/>
                <a:gd name="connsiteX151" fmla="*/ 14700 w 449419"/>
                <a:gd name="connsiteY151" fmla="*/ 182259 h 340850"/>
                <a:gd name="connsiteX152" fmla="*/ 12604 w 449419"/>
                <a:gd name="connsiteY152" fmla="*/ 183688 h 340850"/>
                <a:gd name="connsiteX153" fmla="*/ 16509 w 449419"/>
                <a:gd name="connsiteY153" fmla="*/ 190546 h 340850"/>
                <a:gd name="connsiteX154" fmla="*/ 24415 w 449419"/>
                <a:gd name="connsiteY154" fmla="*/ 208929 h 340850"/>
                <a:gd name="connsiteX155" fmla="*/ 43465 w 449419"/>
                <a:gd name="connsiteY155" fmla="*/ 268555 h 340850"/>
                <a:gd name="connsiteX156" fmla="*/ 40703 w 449419"/>
                <a:gd name="connsiteY156" fmla="*/ 272461 h 340850"/>
                <a:gd name="connsiteX157" fmla="*/ 39845 w 449419"/>
                <a:gd name="connsiteY157" fmla="*/ 273032 h 340850"/>
                <a:gd name="connsiteX158" fmla="*/ 54324 w 449419"/>
                <a:gd name="connsiteY158" fmla="*/ 279319 h 340850"/>
                <a:gd name="connsiteX159" fmla="*/ 77565 w 449419"/>
                <a:gd name="connsiteY159" fmla="*/ 272270 h 340850"/>
                <a:gd name="connsiteX160" fmla="*/ 116141 w 449419"/>
                <a:gd name="connsiteY160" fmla="*/ 266365 h 340850"/>
                <a:gd name="connsiteX161" fmla="*/ 207867 w 449419"/>
                <a:gd name="connsiteY161" fmla="*/ 241695 h 340850"/>
                <a:gd name="connsiteX162" fmla="*/ 247491 w 449419"/>
                <a:gd name="connsiteY162" fmla="*/ 274556 h 340850"/>
                <a:gd name="connsiteX163" fmla="*/ 262540 w 449419"/>
                <a:gd name="connsiteY163" fmla="*/ 259221 h 340850"/>
                <a:gd name="connsiteX164" fmla="*/ 266636 w 449419"/>
                <a:gd name="connsiteY164" fmla="*/ 254839 h 340850"/>
                <a:gd name="connsiteX165" fmla="*/ 272351 w 449419"/>
                <a:gd name="connsiteY165" fmla="*/ 256649 h 340850"/>
                <a:gd name="connsiteX166" fmla="*/ 272351 w 449419"/>
                <a:gd name="connsiteY166" fmla="*/ 276842 h 340850"/>
                <a:gd name="connsiteX167" fmla="*/ 279304 w 449419"/>
                <a:gd name="connsiteY167" fmla="*/ 280747 h 340850"/>
                <a:gd name="connsiteX168" fmla="*/ 280257 w 449419"/>
                <a:gd name="connsiteY168" fmla="*/ 285510 h 340850"/>
                <a:gd name="connsiteX169" fmla="*/ 283400 w 449419"/>
                <a:gd name="connsiteY169" fmla="*/ 291320 h 340850"/>
                <a:gd name="connsiteX170" fmla="*/ 295306 w 449419"/>
                <a:gd name="connsiteY170" fmla="*/ 312656 h 3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49419" h="340850">
                  <a:moveTo>
                    <a:pt x="351027" y="340850"/>
                  </a:moveTo>
                  <a:cubicBezTo>
                    <a:pt x="346522" y="340755"/>
                    <a:pt x="342207" y="338993"/>
                    <a:pt x="338930" y="335897"/>
                  </a:cubicBezTo>
                  <a:cubicBezTo>
                    <a:pt x="335130" y="335507"/>
                    <a:pt x="331320" y="335316"/>
                    <a:pt x="327501" y="335326"/>
                  </a:cubicBezTo>
                  <a:cubicBezTo>
                    <a:pt x="312927" y="335326"/>
                    <a:pt x="294830" y="334659"/>
                    <a:pt x="284447" y="316752"/>
                  </a:cubicBezTo>
                  <a:cubicBezTo>
                    <a:pt x="283781" y="315676"/>
                    <a:pt x="283504" y="314390"/>
                    <a:pt x="283685" y="313132"/>
                  </a:cubicBezTo>
                  <a:cubicBezTo>
                    <a:pt x="284924" y="304846"/>
                    <a:pt x="282447" y="303607"/>
                    <a:pt x="278447" y="300845"/>
                  </a:cubicBezTo>
                  <a:cubicBezTo>
                    <a:pt x="274894" y="299102"/>
                    <a:pt x="272065" y="296168"/>
                    <a:pt x="270446" y="292558"/>
                  </a:cubicBezTo>
                  <a:cubicBezTo>
                    <a:pt x="268636" y="294673"/>
                    <a:pt x="265988" y="295892"/>
                    <a:pt x="263207" y="295892"/>
                  </a:cubicBezTo>
                  <a:cubicBezTo>
                    <a:pt x="259978" y="295540"/>
                    <a:pt x="257206" y="293463"/>
                    <a:pt x="255968" y="290463"/>
                  </a:cubicBezTo>
                  <a:cubicBezTo>
                    <a:pt x="255349" y="289368"/>
                    <a:pt x="255149" y="288082"/>
                    <a:pt x="255396" y="286843"/>
                  </a:cubicBezTo>
                  <a:cubicBezTo>
                    <a:pt x="255615" y="285567"/>
                    <a:pt x="255968" y="284329"/>
                    <a:pt x="256444" y="283129"/>
                  </a:cubicBezTo>
                  <a:cubicBezTo>
                    <a:pt x="254672" y="284205"/>
                    <a:pt x="252739" y="285005"/>
                    <a:pt x="250729" y="285510"/>
                  </a:cubicBezTo>
                  <a:cubicBezTo>
                    <a:pt x="246538" y="286691"/>
                    <a:pt x="242061" y="285081"/>
                    <a:pt x="239585" y="281509"/>
                  </a:cubicBezTo>
                  <a:cubicBezTo>
                    <a:pt x="239327" y="281147"/>
                    <a:pt x="239109" y="280766"/>
                    <a:pt x="238918" y="280366"/>
                  </a:cubicBezTo>
                  <a:cubicBezTo>
                    <a:pt x="233765" y="266003"/>
                    <a:pt x="221421" y="255430"/>
                    <a:pt x="206438" y="252554"/>
                  </a:cubicBezTo>
                  <a:cubicBezTo>
                    <a:pt x="177863" y="245886"/>
                    <a:pt x="140715" y="259888"/>
                    <a:pt x="122427" y="276556"/>
                  </a:cubicBezTo>
                  <a:cubicBezTo>
                    <a:pt x="120979" y="277937"/>
                    <a:pt x="118893" y="278414"/>
                    <a:pt x="116998" y="277795"/>
                  </a:cubicBezTo>
                  <a:cubicBezTo>
                    <a:pt x="105644" y="274566"/>
                    <a:pt x="93462" y="276223"/>
                    <a:pt x="83375" y="282367"/>
                  </a:cubicBezTo>
                  <a:cubicBezTo>
                    <a:pt x="74507" y="287005"/>
                    <a:pt x="64782" y="289758"/>
                    <a:pt x="54800" y="290463"/>
                  </a:cubicBezTo>
                  <a:cubicBezTo>
                    <a:pt x="54200" y="290558"/>
                    <a:pt x="53590" y="290558"/>
                    <a:pt x="52990" y="290463"/>
                  </a:cubicBezTo>
                  <a:cubicBezTo>
                    <a:pt x="36702" y="285605"/>
                    <a:pt x="29559" y="280938"/>
                    <a:pt x="28796" y="274080"/>
                  </a:cubicBezTo>
                  <a:cubicBezTo>
                    <a:pt x="28549" y="270232"/>
                    <a:pt x="30454" y="266565"/>
                    <a:pt x="33750" y="264555"/>
                  </a:cubicBezTo>
                  <a:cubicBezTo>
                    <a:pt x="35369" y="248458"/>
                    <a:pt x="23367" y="227884"/>
                    <a:pt x="15271" y="214072"/>
                  </a:cubicBezTo>
                  <a:cubicBezTo>
                    <a:pt x="14414" y="212682"/>
                    <a:pt x="14042" y="211034"/>
                    <a:pt x="14223" y="209405"/>
                  </a:cubicBezTo>
                  <a:cubicBezTo>
                    <a:pt x="12728" y="204881"/>
                    <a:pt x="10613" y="200585"/>
                    <a:pt x="7937" y="196642"/>
                  </a:cubicBezTo>
                  <a:cubicBezTo>
                    <a:pt x="2698" y="187783"/>
                    <a:pt x="-1588" y="181402"/>
                    <a:pt x="2508" y="176258"/>
                  </a:cubicBezTo>
                  <a:cubicBezTo>
                    <a:pt x="2974" y="175649"/>
                    <a:pt x="3517" y="175106"/>
                    <a:pt x="4127" y="174639"/>
                  </a:cubicBezTo>
                  <a:cubicBezTo>
                    <a:pt x="336" y="161895"/>
                    <a:pt x="-855" y="148521"/>
                    <a:pt x="602" y="135301"/>
                  </a:cubicBezTo>
                  <a:cubicBezTo>
                    <a:pt x="602" y="131872"/>
                    <a:pt x="1269" y="125299"/>
                    <a:pt x="6508" y="123204"/>
                  </a:cubicBezTo>
                  <a:cubicBezTo>
                    <a:pt x="9175" y="122204"/>
                    <a:pt x="12156" y="122556"/>
                    <a:pt x="14509" y="124156"/>
                  </a:cubicBezTo>
                  <a:cubicBezTo>
                    <a:pt x="27177" y="111107"/>
                    <a:pt x="46227" y="106535"/>
                    <a:pt x="63182" y="102439"/>
                  </a:cubicBezTo>
                  <a:cubicBezTo>
                    <a:pt x="69183" y="101011"/>
                    <a:pt x="74802" y="99582"/>
                    <a:pt x="79946" y="97963"/>
                  </a:cubicBezTo>
                  <a:cubicBezTo>
                    <a:pt x="88042" y="94629"/>
                    <a:pt x="90518" y="87866"/>
                    <a:pt x="93852" y="78913"/>
                  </a:cubicBezTo>
                  <a:cubicBezTo>
                    <a:pt x="95881" y="72455"/>
                    <a:pt x="99110" y="66445"/>
                    <a:pt x="103377" y="61196"/>
                  </a:cubicBezTo>
                  <a:cubicBezTo>
                    <a:pt x="104968" y="59444"/>
                    <a:pt x="107473" y="58872"/>
                    <a:pt x="109664" y="59767"/>
                  </a:cubicBezTo>
                  <a:cubicBezTo>
                    <a:pt x="112102" y="57586"/>
                    <a:pt x="115369" y="56577"/>
                    <a:pt x="118617" y="57005"/>
                  </a:cubicBezTo>
                  <a:lnTo>
                    <a:pt x="118617" y="57005"/>
                  </a:lnTo>
                  <a:cubicBezTo>
                    <a:pt x="118532" y="50890"/>
                    <a:pt x="122094" y="45318"/>
                    <a:pt x="127666" y="42813"/>
                  </a:cubicBezTo>
                  <a:cubicBezTo>
                    <a:pt x="127961" y="41394"/>
                    <a:pt x="128580" y="40051"/>
                    <a:pt x="129476" y="38908"/>
                  </a:cubicBezTo>
                  <a:cubicBezTo>
                    <a:pt x="131724" y="36412"/>
                    <a:pt x="134886" y="34936"/>
                    <a:pt x="138239" y="34812"/>
                  </a:cubicBezTo>
                  <a:cubicBezTo>
                    <a:pt x="140515" y="30888"/>
                    <a:pt x="144306" y="28059"/>
                    <a:pt x="148716" y="27001"/>
                  </a:cubicBezTo>
                  <a:cubicBezTo>
                    <a:pt x="156146" y="25573"/>
                    <a:pt x="162432" y="30907"/>
                    <a:pt x="168433" y="36050"/>
                  </a:cubicBezTo>
                  <a:cubicBezTo>
                    <a:pt x="171214" y="38603"/>
                    <a:pt x="174243" y="40870"/>
                    <a:pt x="177482" y="42813"/>
                  </a:cubicBezTo>
                  <a:cubicBezTo>
                    <a:pt x="176186" y="40165"/>
                    <a:pt x="176186" y="37079"/>
                    <a:pt x="177482" y="34431"/>
                  </a:cubicBezTo>
                  <a:cubicBezTo>
                    <a:pt x="177891" y="33717"/>
                    <a:pt x="178444" y="33107"/>
                    <a:pt x="179101" y="32621"/>
                  </a:cubicBezTo>
                  <a:cubicBezTo>
                    <a:pt x="181539" y="30383"/>
                    <a:pt x="183425" y="27611"/>
                    <a:pt x="184626" y="24525"/>
                  </a:cubicBezTo>
                  <a:cubicBezTo>
                    <a:pt x="186807" y="18486"/>
                    <a:pt x="191112" y="13447"/>
                    <a:pt x="196722" y="10333"/>
                  </a:cubicBezTo>
                  <a:lnTo>
                    <a:pt x="197865" y="10333"/>
                  </a:lnTo>
                  <a:cubicBezTo>
                    <a:pt x="201209" y="9571"/>
                    <a:pt x="204628" y="9190"/>
                    <a:pt x="208057" y="9190"/>
                  </a:cubicBezTo>
                  <a:cubicBezTo>
                    <a:pt x="214153" y="9190"/>
                    <a:pt x="215391" y="9190"/>
                    <a:pt x="217010" y="3951"/>
                  </a:cubicBezTo>
                  <a:cubicBezTo>
                    <a:pt x="217563" y="2141"/>
                    <a:pt x="219001" y="741"/>
                    <a:pt x="220820" y="236"/>
                  </a:cubicBezTo>
                  <a:cubicBezTo>
                    <a:pt x="222668" y="-230"/>
                    <a:pt x="224621" y="226"/>
                    <a:pt x="226059" y="1474"/>
                  </a:cubicBezTo>
                  <a:cubicBezTo>
                    <a:pt x="230726" y="4522"/>
                    <a:pt x="236118" y="6265"/>
                    <a:pt x="241680" y="6523"/>
                  </a:cubicBezTo>
                  <a:cubicBezTo>
                    <a:pt x="247824" y="7066"/>
                    <a:pt x="253806" y="8780"/>
                    <a:pt x="259301" y="11571"/>
                  </a:cubicBezTo>
                  <a:cubicBezTo>
                    <a:pt x="262426" y="9104"/>
                    <a:pt x="266579" y="8380"/>
                    <a:pt x="270351" y="9666"/>
                  </a:cubicBezTo>
                  <a:cubicBezTo>
                    <a:pt x="273713" y="11352"/>
                    <a:pt x="275761" y="14867"/>
                    <a:pt x="275589" y="18619"/>
                  </a:cubicBezTo>
                  <a:cubicBezTo>
                    <a:pt x="275723" y="20096"/>
                    <a:pt x="275199" y="21563"/>
                    <a:pt x="274160" y="22620"/>
                  </a:cubicBezTo>
                  <a:cubicBezTo>
                    <a:pt x="264635" y="33288"/>
                    <a:pt x="260254" y="41003"/>
                    <a:pt x="261016" y="45671"/>
                  </a:cubicBezTo>
                  <a:cubicBezTo>
                    <a:pt x="261778" y="50338"/>
                    <a:pt x="269779" y="55196"/>
                    <a:pt x="278828" y="59577"/>
                  </a:cubicBezTo>
                  <a:cubicBezTo>
                    <a:pt x="288343" y="64349"/>
                    <a:pt x="297316" y="70131"/>
                    <a:pt x="305593" y="76817"/>
                  </a:cubicBezTo>
                  <a:cubicBezTo>
                    <a:pt x="307784" y="77960"/>
                    <a:pt x="308641" y="77484"/>
                    <a:pt x="308927" y="77293"/>
                  </a:cubicBezTo>
                  <a:cubicBezTo>
                    <a:pt x="315023" y="74150"/>
                    <a:pt x="317976" y="50338"/>
                    <a:pt x="319690" y="36050"/>
                  </a:cubicBezTo>
                  <a:cubicBezTo>
                    <a:pt x="322262" y="15000"/>
                    <a:pt x="323786" y="2332"/>
                    <a:pt x="332263" y="236"/>
                  </a:cubicBezTo>
                  <a:cubicBezTo>
                    <a:pt x="338930" y="-1383"/>
                    <a:pt x="343884" y="5761"/>
                    <a:pt x="345693" y="8428"/>
                  </a:cubicBezTo>
                  <a:cubicBezTo>
                    <a:pt x="350141" y="16200"/>
                    <a:pt x="352866" y="24839"/>
                    <a:pt x="353694" y="33764"/>
                  </a:cubicBezTo>
                  <a:cubicBezTo>
                    <a:pt x="353694" y="35479"/>
                    <a:pt x="354170" y="37288"/>
                    <a:pt x="354456" y="39098"/>
                  </a:cubicBezTo>
                  <a:cubicBezTo>
                    <a:pt x="356847" y="38365"/>
                    <a:pt x="359419" y="38536"/>
                    <a:pt x="361695" y="39574"/>
                  </a:cubicBezTo>
                  <a:cubicBezTo>
                    <a:pt x="364076" y="40889"/>
                    <a:pt x="365905" y="43022"/>
                    <a:pt x="366839" y="45575"/>
                  </a:cubicBezTo>
                  <a:cubicBezTo>
                    <a:pt x="371925" y="50500"/>
                    <a:pt x="374049" y="57729"/>
                    <a:pt x="372459" y="64625"/>
                  </a:cubicBezTo>
                  <a:lnTo>
                    <a:pt x="372459" y="67864"/>
                  </a:lnTo>
                  <a:cubicBezTo>
                    <a:pt x="378592" y="73674"/>
                    <a:pt x="381831" y="81913"/>
                    <a:pt x="381317" y="90343"/>
                  </a:cubicBezTo>
                  <a:cubicBezTo>
                    <a:pt x="381374" y="93362"/>
                    <a:pt x="381755" y="96362"/>
                    <a:pt x="382460" y="99296"/>
                  </a:cubicBezTo>
                  <a:cubicBezTo>
                    <a:pt x="397509" y="107488"/>
                    <a:pt x="412654" y="118346"/>
                    <a:pt x="416083" y="139777"/>
                  </a:cubicBezTo>
                  <a:cubicBezTo>
                    <a:pt x="420655" y="139482"/>
                    <a:pt x="425103" y="141349"/>
                    <a:pt x="428085" y="144826"/>
                  </a:cubicBezTo>
                  <a:cubicBezTo>
                    <a:pt x="429694" y="147340"/>
                    <a:pt x="430152" y="150426"/>
                    <a:pt x="429323" y="153303"/>
                  </a:cubicBezTo>
                  <a:cubicBezTo>
                    <a:pt x="431275" y="158408"/>
                    <a:pt x="434038" y="163171"/>
                    <a:pt x="437514" y="167400"/>
                  </a:cubicBezTo>
                  <a:cubicBezTo>
                    <a:pt x="444944" y="177973"/>
                    <a:pt x="454278" y="190927"/>
                    <a:pt x="446468" y="208262"/>
                  </a:cubicBezTo>
                  <a:cubicBezTo>
                    <a:pt x="451611" y="241695"/>
                    <a:pt x="419702" y="283129"/>
                    <a:pt x="396271" y="313513"/>
                  </a:cubicBezTo>
                  <a:cubicBezTo>
                    <a:pt x="391699" y="319324"/>
                    <a:pt x="387603" y="324658"/>
                    <a:pt x="384269" y="329230"/>
                  </a:cubicBezTo>
                  <a:cubicBezTo>
                    <a:pt x="383031" y="331011"/>
                    <a:pt x="380879" y="331906"/>
                    <a:pt x="378745" y="331516"/>
                  </a:cubicBezTo>
                  <a:cubicBezTo>
                    <a:pt x="373954" y="331363"/>
                    <a:pt x="369249" y="332840"/>
                    <a:pt x="365410" y="335707"/>
                  </a:cubicBezTo>
                  <a:cubicBezTo>
                    <a:pt x="361124" y="338593"/>
                    <a:pt x="356180" y="340364"/>
                    <a:pt x="351027" y="340850"/>
                  </a:cubicBezTo>
                  <a:close/>
                  <a:moveTo>
                    <a:pt x="295020" y="312275"/>
                  </a:moveTo>
                  <a:cubicBezTo>
                    <a:pt x="302450" y="323229"/>
                    <a:pt x="314737" y="323515"/>
                    <a:pt x="327786" y="323705"/>
                  </a:cubicBezTo>
                  <a:cubicBezTo>
                    <a:pt x="332625" y="323705"/>
                    <a:pt x="337464" y="323991"/>
                    <a:pt x="342264" y="324563"/>
                  </a:cubicBezTo>
                  <a:cubicBezTo>
                    <a:pt x="343426" y="324772"/>
                    <a:pt x="344493" y="325334"/>
                    <a:pt x="345312" y="326182"/>
                  </a:cubicBezTo>
                  <a:cubicBezTo>
                    <a:pt x="350170" y="330849"/>
                    <a:pt x="352932" y="329611"/>
                    <a:pt x="360362" y="325420"/>
                  </a:cubicBezTo>
                  <a:cubicBezTo>
                    <a:pt x="365429" y="322000"/>
                    <a:pt x="371316" y="319990"/>
                    <a:pt x="377411" y="319609"/>
                  </a:cubicBezTo>
                  <a:lnTo>
                    <a:pt x="377411" y="319609"/>
                  </a:lnTo>
                  <a:lnTo>
                    <a:pt x="387699" y="306084"/>
                  </a:lnTo>
                  <a:cubicBezTo>
                    <a:pt x="409035" y="278462"/>
                    <a:pt x="441229" y="236742"/>
                    <a:pt x="435324" y="208072"/>
                  </a:cubicBezTo>
                  <a:cubicBezTo>
                    <a:pt x="434904" y="206871"/>
                    <a:pt x="434904" y="205557"/>
                    <a:pt x="435324" y="204357"/>
                  </a:cubicBezTo>
                  <a:cubicBezTo>
                    <a:pt x="441515" y="192260"/>
                    <a:pt x="435324" y="183497"/>
                    <a:pt x="428085" y="173401"/>
                  </a:cubicBezTo>
                  <a:cubicBezTo>
                    <a:pt x="423455" y="167762"/>
                    <a:pt x="419931" y="161294"/>
                    <a:pt x="417702" y="154351"/>
                  </a:cubicBezTo>
                  <a:cubicBezTo>
                    <a:pt x="417417" y="153293"/>
                    <a:pt x="417417" y="152170"/>
                    <a:pt x="417702" y="151112"/>
                  </a:cubicBezTo>
                  <a:lnTo>
                    <a:pt x="417702" y="151112"/>
                  </a:lnTo>
                  <a:cubicBezTo>
                    <a:pt x="416245" y="151026"/>
                    <a:pt x="414778" y="151026"/>
                    <a:pt x="413321" y="151112"/>
                  </a:cubicBezTo>
                  <a:cubicBezTo>
                    <a:pt x="411997" y="151293"/>
                    <a:pt x="410644" y="151293"/>
                    <a:pt x="409320" y="151112"/>
                  </a:cubicBezTo>
                  <a:cubicBezTo>
                    <a:pt x="406911" y="150598"/>
                    <a:pt x="405148" y="148521"/>
                    <a:pt x="405034" y="146064"/>
                  </a:cubicBezTo>
                  <a:cubicBezTo>
                    <a:pt x="403510" y="127014"/>
                    <a:pt x="389603" y="116632"/>
                    <a:pt x="374744" y="108821"/>
                  </a:cubicBezTo>
                  <a:cubicBezTo>
                    <a:pt x="373611" y="108202"/>
                    <a:pt x="372706" y="107230"/>
                    <a:pt x="372173" y="106059"/>
                  </a:cubicBezTo>
                  <a:cubicBezTo>
                    <a:pt x="370573" y="101458"/>
                    <a:pt x="369706" y="96639"/>
                    <a:pt x="369601" y="91771"/>
                  </a:cubicBezTo>
                  <a:cubicBezTo>
                    <a:pt x="369029" y="83771"/>
                    <a:pt x="368458" y="79103"/>
                    <a:pt x="363695" y="76436"/>
                  </a:cubicBezTo>
                  <a:cubicBezTo>
                    <a:pt x="362019" y="75560"/>
                    <a:pt x="360924" y="73855"/>
                    <a:pt x="360838" y="71959"/>
                  </a:cubicBezTo>
                  <a:cubicBezTo>
                    <a:pt x="360647" y="69426"/>
                    <a:pt x="360647" y="66873"/>
                    <a:pt x="360838" y="64339"/>
                  </a:cubicBezTo>
                  <a:cubicBezTo>
                    <a:pt x="361410" y="57863"/>
                    <a:pt x="360838" y="55767"/>
                    <a:pt x="358838" y="54338"/>
                  </a:cubicBezTo>
                  <a:cubicBezTo>
                    <a:pt x="357695" y="53586"/>
                    <a:pt x="356819" y="52481"/>
                    <a:pt x="356361" y="51195"/>
                  </a:cubicBezTo>
                  <a:cubicBezTo>
                    <a:pt x="356418" y="50976"/>
                    <a:pt x="356418" y="50747"/>
                    <a:pt x="356361" y="50528"/>
                  </a:cubicBezTo>
                  <a:lnTo>
                    <a:pt x="355313" y="50528"/>
                  </a:lnTo>
                  <a:cubicBezTo>
                    <a:pt x="353923" y="51071"/>
                    <a:pt x="352494" y="51490"/>
                    <a:pt x="351027" y="51766"/>
                  </a:cubicBezTo>
                  <a:cubicBezTo>
                    <a:pt x="348084" y="52357"/>
                    <a:pt x="345217" y="50500"/>
                    <a:pt x="344550" y="47575"/>
                  </a:cubicBezTo>
                  <a:cubicBezTo>
                    <a:pt x="343502" y="43289"/>
                    <a:pt x="342931" y="39289"/>
                    <a:pt x="342360" y="35383"/>
                  </a:cubicBezTo>
                  <a:cubicBezTo>
                    <a:pt x="341826" y="28020"/>
                    <a:pt x="339683" y="20867"/>
                    <a:pt x="336073" y="14429"/>
                  </a:cubicBezTo>
                  <a:lnTo>
                    <a:pt x="334740" y="12714"/>
                  </a:lnTo>
                  <a:cubicBezTo>
                    <a:pt x="332749" y="20820"/>
                    <a:pt x="331377" y="29068"/>
                    <a:pt x="330644" y="37384"/>
                  </a:cubicBezTo>
                  <a:cubicBezTo>
                    <a:pt x="327977" y="59005"/>
                    <a:pt x="325310" y="81484"/>
                    <a:pt x="313880" y="87295"/>
                  </a:cubicBezTo>
                  <a:cubicBezTo>
                    <a:pt x="309241" y="89476"/>
                    <a:pt x="303802" y="89123"/>
                    <a:pt x="299497" y="86342"/>
                  </a:cubicBezTo>
                  <a:lnTo>
                    <a:pt x="298544" y="85675"/>
                  </a:lnTo>
                  <a:cubicBezTo>
                    <a:pt x="290753" y="79360"/>
                    <a:pt x="282295" y="73931"/>
                    <a:pt x="273303" y="69483"/>
                  </a:cubicBezTo>
                  <a:cubicBezTo>
                    <a:pt x="261683" y="63292"/>
                    <a:pt x="251586" y="57863"/>
                    <a:pt x="249776" y="47671"/>
                  </a:cubicBezTo>
                  <a:cubicBezTo>
                    <a:pt x="249262" y="38955"/>
                    <a:pt x="252358" y="30411"/>
                    <a:pt x="258349" y="24049"/>
                  </a:cubicBezTo>
                  <a:cubicBezTo>
                    <a:pt x="257216" y="23877"/>
                    <a:pt x="256158" y="23372"/>
                    <a:pt x="255301" y="22620"/>
                  </a:cubicBezTo>
                  <a:cubicBezTo>
                    <a:pt x="250691" y="19534"/>
                    <a:pt x="245319" y="17781"/>
                    <a:pt x="239775" y="17572"/>
                  </a:cubicBezTo>
                  <a:cubicBezTo>
                    <a:pt x="234518" y="16991"/>
                    <a:pt x="229355" y="15714"/>
                    <a:pt x="224440" y="13762"/>
                  </a:cubicBezTo>
                  <a:cubicBezTo>
                    <a:pt x="220525" y="18581"/>
                    <a:pt x="214420" y="21067"/>
                    <a:pt x="208247" y="20334"/>
                  </a:cubicBezTo>
                  <a:cubicBezTo>
                    <a:pt x="205819" y="20353"/>
                    <a:pt x="203390" y="20610"/>
                    <a:pt x="201009" y="21096"/>
                  </a:cubicBezTo>
                  <a:cubicBezTo>
                    <a:pt x="197951" y="23211"/>
                    <a:pt x="195646" y="26249"/>
                    <a:pt x="194436" y="29764"/>
                  </a:cubicBezTo>
                  <a:cubicBezTo>
                    <a:pt x="192912" y="33479"/>
                    <a:pt x="190750" y="36888"/>
                    <a:pt x="188054" y="39860"/>
                  </a:cubicBezTo>
                  <a:lnTo>
                    <a:pt x="188054" y="39860"/>
                  </a:lnTo>
                  <a:cubicBezTo>
                    <a:pt x="191426" y="42861"/>
                    <a:pt x="192636" y="47613"/>
                    <a:pt x="191102" y="51862"/>
                  </a:cubicBezTo>
                  <a:cubicBezTo>
                    <a:pt x="190455" y="53490"/>
                    <a:pt x="189083" y="54729"/>
                    <a:pt x="187388" y="55196"/>
                  </a:cubicBezTo>
                  <a:cubicBezTo>
                    <a:pt x="176339" y="58243"/>
                    <a:pt x="167480" y="50719"/>
                    <a:pt x="160432" y="44718"/>
                  </a:cubicBezTo>
                  <a:cubicBezTo>
                    <a:pt x="156717" y="41575"/>
                    <a:pt x="152241" y="37574"/>
                    <a:pt x="150050" y="38146"/>
                  </a:cubicBezTo>
                  <a:cubicBezTo>
                    <a:pt x="149574" y="38146"/>
                    <a:pt x="147954" y="38813"/>
                    <a:pt x="145573" y="43289"/>
                  </a:cubicBezTo>
                  <a:cubicBezTo>
                    <a:pt x="144468" y="45318"/>
                    <a:pt x="142249" y="46480"/>
                    <a:pt x="139953" y="46242"/>
                  </a:cubicBezTo>
                  <a:cubicBezTo>
                    <a:pt x="139382" y="46156"/>
                    <a:pt x="138810" y="46156"/>
                    <a:pt x="138239" y="46242"/>
                  </a:cubicBezTo>
                  <a:cubicBezTo>
                    <a:pt x="138639" y="49433"/>
                    <a:pt x="136458" y="52376"/>
                    <a:pt x="133286" y="52909"/>
                  </a:cubicBezTo>
                  <a:cubicBezTo>
                    <a:pt x="131000" y="52909"/>
                    <a:pt x="128428" y="53386"/>
                    <a:pt x="129000" y="61672"/>
                  </a:cubicBezTo>
                  <a:cubicBezTo>
                    <a:pt x="129104" y="63863"/>
                    <a:pt x="127961" y="65930"/>
                    <a:pt x="126047" y="67006"/>
                  </a:cubicBezTo>
                  <a:cubicBezTo>
                    <a:pt x="124142" y="67930"/>
                    <a:pt x="122065" y="68416"/>
                    <a:pt x="119951" y="68435"/>
                  </a:cubicBezTo>
                  <a:cubicBezTo>
                    <a:pt x="120046" y="68873"/>
                    <a:pt x="120046" y="69330"/>
                    <a:pt x="119951" y="69769"/>
                  </a:cubicBezTo>
                  <a:cubicBezTo>
                    <a:pt x="119951" y="71674"/>
                    <a:pt x="119951" y="77389"/>
                    <a:pt x="114712" y="78722"/>
                  </a:cubicBezTo>
                  <a:cubicBezTo>
                    <a:pt x="111502" y="79322"/>
                    <a:pt x="108254" y="77836"/>
                    <a:pt x="106616" y="75007"/>
                  </a:cubicBezTo>
                  <a:cubicBezTo>
                    <a:pt x="105377" y="77579"/>
                    <a:pt x="104330" y="80341"/>
                    <a:pt x="103282" y="83104"/>
                  </a:cubicBezTo>
                  <a:cubicBezTo>
                    <a:pt x="100548" y="94172"/>
                    <a:pt x="92995" y="103430"/>
                    <a:pt x="82708" y="108345"/>
                  </a:cubicBezTo>
                  <a:cubicBezTo>
                    <a:pt x="76802" y="110250"/>
                    <a:pt x="70992" y="111679"/>
                    <a:pt x="64801" y="113107"/>
                  </a:cubicBezTo>
                  <a:cubicBezTo>
                    <a:pt x="47084" y="117394"/>
                    <a:pt x="28796" y="121871"/>
                    <a:pt x="18795" y="135015"/>
                  </a:cubicBezTo>
                  <a:cubicBezTo>
                    <a:pt x="17843" y="136234"/>
                    <a:pt x="16433" y="137025"/>
                    <a:pt x="14890" y="137206"/>
                  </a:cubicBezTo>
                  <a:cubicBezTo>
                    <a:pt x="13366" y="137349"/>
                    <a:pt x="11861" y="136872"/>
                    <a:pt x="10699" y="135872"/>
                  </a:cubicBezTo>
                  <a:lnTo>
                    <a:pt x="10699" y="135872"/>
                  </a:lnTo>
                  <a:cubicBezTo>
                    <a:pt x="9118" y="149674"/>
                    <a:pt x="10851" y="163647"/>
                    <a:pt x="15747" y="176639"/>
                  </a:cubicBezTo>
                  <a:cubicBezTo>
                    <a:pt x="16404" y="178563"/>
                    <a:pt x="16014" y="180697"/>
                    <a:pt x="14700" y="182259"/>
                  </a:cubicBezTo>
                  <a:cubicBezTo>
                    <a:pt x="14147" y="182926"/>
                    <a:pt x="13423" y="183421"/>
                    <a:pt x="12604" y="183688"/>
                  </a:cubicBezTo>
                  <a:cubicBezTo>
                    <a:pt x="13747" y="185879"/>
                    <a:pt x="15271" y="188546"/>
                    <a:pt x="16509" y="190546"/>
                  </a:cubicBezTo>
                  <a:cubicBezTo>
                    <a:pt x="20491" y="196003"/>
                    <a:pt x="23196" y="202280"/>
                    <a:pt x="24415" y="208929"/>
                  </a:cubicBezTo>
                  <a:cubicBezTo>
                    <a:pt x="34511" y="226169"/>
                    <a:pt x="47180" y="248553"/>
                    <a:pt x="43465" y="268555"/>
                  </a:cubicBezTo>
                  <a:cubicBezTo>
                    <a:pt x="43189" y="270213"/>
                    <a:pt x="42170" y="271642"/>
                    <a:pt x="40703" y="272461"/>
                  </a:cubicBezTo>
                  <a:lnTo>
                    <a:pt x="39845" y="273032"/>
                  </a:lnTo>
                  <a:cubicBezTo>
                    <a:pt x="44303" y="275890"/>
                    <a:pt x="49190" y="278004"/>
                    <a:pt x="54324" y="279319"/>
                  </a:cubicBezTo>
                  <a:cubicBezTo>
                    <a:pt x="62448" y="278471"/>
                    <a:pt x="70335" y="276071"/>
                    <a:pt x="77565" y="272270"/>
                  </a:cubicBezTo>
                  <a:cubicBezTo>
                    <a:pt x="89223" y="265517"/>
                    <a:pt x="102996" y="263412"/>
                    <a:pt x="116141" y="266365"/>
                  </a:cubicBezTo>
                  <a:cubicBezTo>
                    <a:pt x="137572" y="248267"/>
                    <a:pt x="176625" y="234456"/>
                    <a:pt x="207867" y="241695"/>
                  </a:cubicBezTo>
                  <a:cubicBezTo>
                    <a:pt x="225726" y="245353"/>
                    <a:pt x="240585" y="257678"/>
                    <a:pt x="247491" y="274556"/>
                  </a:cubicBezTo>
                  <a:cubicBezTo>
                    <a:pt x="254148" y="271375"/>
                    <a:pt x="259483" y="265945"/>
                    <a:pt x="262540" y="259221"/>
                  </a:cubicBezTo>
                  <a:cubicBezTo>
                    <a:pt x="262950" y="257097"/>
                    <a:pt x="264540" y="255392"/>
                    <a:pt x="266636" y="254839"/>
                  </a:cubicBezTo>
                  <a:cubicBezTo>
                    <a:pt x="268731" y="254296"/>
                    <a:pt x="270950" y="254992"/>
                    <a:pt x="272351" y="256649"/>
                  </a:cubicBezTo>
                  <a:cubicBezTo>
                    <a:pt x="276923" y="262602"/>
                    <a:pt x="276923" y="270889"/>
                    <a:pt x="272351" y="276842"/>
                  </a:cubicBezTo>
                  <a:cubicBezTo>
                    <a:pt x="275151" y="276985"/>
                    <a:pt x="277723" y="278433"/>
                    <a:pt x="279304" y="280747"/>
                  </a:cubicBezTo>
                  <a:cubicBezTo>
                    <a:pt x="280285" y="282128"/>
                    <a:pt x="280637" y="283862"/>
                    <a:pt x="280257" y="285510"/>
                  </a:cubicBezTo>
                  <a:cubicBezTo>
                    <a:pt x="279494" y="288939"/>
                    <a:pt x="279780" y="289130"/>
                    <a:pt x="283400" y="291320"/>
                  </a:cubicBezTo>
                  <a:cubicBezTo>
                    <a:pt x="291801" y="294844"/>
                    <a:pt x="296716" y="303655"/>
                    <a:pt x="295306" y="312656"/>
                  </a:cubicBezTo>
                  <a:close/>
                </a:path>
              </a:pathLst>
            </a:custGeom>
            <a:solidFill>
              <a:srgbClr val="245A99"/>
            </a:solidFill>
            <a:ln w="7144" cap="flat">
              <a:solidFill>
                <a:srgbClr val="265998"/>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65" name="Freeform: Shape 5">
              <a:extLst>
                <a:ext uri="{FF2B5EF4-FFF2-40B4-BE49-F238E27FC236}">
                  <a16:creationId xmlns:a16="http://schemas.microsoft.com/office/drawing/2014/main" id="{1C7E4371-E95E-A1D0-50FF-63BF8CB8588B}"/>
                </a:ext>
              </a:extLst>
            </p:cNvPr>
            <p:cNvSpPr/>
            <p:nvPr/>
          </p:nvSpPr>
          <p:spPr>
            <a:xfrm>
              <a:off x="3526362" y="4658408"/>
              <a:ext cx="46435" cy="40597"/>
            </a:xfrm>
            <a:custGeom>
              <a:avLst/>
              <a:gdLst>
                <a:gd name="connsiteX0" fmla="*/ 19699 w 46435"/>
                <a:gd name="connsiteY0" fmla="*/ 40592 h 40597"/>
                <a:gd name="connsiteX1" fmla="*/ 12936 w 46435"/>
                <a:gd name="connsiteY1" fmla="*/ 38972 h 40597"/>
                <a:gd name="connsiteX2" fmla="*/ 5126 w 46435"/>
                <a:gd name="connsiteY2" fmla="*/ 19922 h 40597"/>
                <a:gd name="connsiteX3" fmla="*/ 1221 w 46435"/>
                <a:gd name="connsiteY3" fmla="*/ 3635 h 40597"/>
                <a:gd name="connsiteX4" fmla="*/ 19699 w 46435"/>
                <a:gd name="connsiteY4" fmla="*/ 968 h 40597"/>
                <a:gd name="connsiteX5" fmla="*/ 37511 w 46435"/>
                <a:gd name="connsiteY5" fmla="*/ 968 h 40597"/>
                <a:gd name="connsiteX6" fmla="*/ 42274 w 46435"/>
                <a:gd name="connsiteY6" fmla="*/ 968 h 40597"/>
                <a:gd name="connsiteX7" fmla="*/ 45512 w 46435"/>
                <a:gd name="connsiteY7" fmla="*/ 4397 h 40597"/>
                <a:gd name="connsiteX8" fmla="*/ 35320 w 46435"/>
                <a:gd name="connsiteY8" fmla="*/ 34210 h 40597"/>
                <a:gd name="connsiteX9" fmla="*/ 19699 w 46435"/>
                <a:gd name="connsiteY9" fmla="*/ 40592 h 40597"/>
                <a:gd name="connsiteX10" fmla="*/ 7412 w 46435"/>
                <a:gd name="connsiteY10" fmla="*/ 4778 h 40597"/>
                <a:gd name="connsiteX11" fmla="*/ 8936 w 46435"/>
                <a:gd name="connsiteY11" fmla="*/ 13731 h 40597"/>
                <a:gd name="connsiteX12" fmla="*/ 10746 w 46435"/>
                <a:gd name="connsiteY12" fmla="*/ 21256 h 40597"/>
                <a:gd name="connsiteX13" fmla="*/ 17509 w 46435"/>
                <a:gd name="connsiteY13" fmla="*/ 33543 h 40597"/>
                <a:gd name="connsiteX14" fmla="*/ 29224 w 46435"/>
                <a:gd name="connsiteY14" fmla="*/ 28019 h 40597"/>
                <a:gd name="connsiteX15" fmla="*/ 40845 w 46435"/>
                <a:gd name="connsiteY15" fmla="*/ 7540 h 40597"/>
                <a:gd name="connsiteX16" fmla="*/ 20461 w 46435"/>
                <a:gd name="connsiteY16" fmla="*/ 7540 h 40597"/>
                <a:gd name="connsiteX17" fmla="*/ 7412 w 46435"/>
                <a:gd name="connsiteY17" fmla="*/ 4778 h 4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35" h="40597">
                  <a:moveTo>
                    <a:pt x="19699" y="40592"/>
                  </a:moveTo>
                  <a:cubicBezTo>
                    <a:pt x="17347" y="40658"/>
                    <a:pt x="15013" y="40097"/>
                    <a:pt x="12936" y="38972"/>
                  </a:cubicBezTo>
                  <a:cubicBezTo>
                    <a:pt x="8841" y="36782"/>
                    <a:pt x="4269" y="31638"/>
                    <a:pt x="5126" y="19922"/>
                  </a:cubicBezTo>
                  <a:cubicBezTo>
                    <a:pt x="649" y="13351"/>
                    <a:pt x="-1541" y="8112"/>
                    <a:pt x="1221" y="3635"/>
                  </a:cubicBezTo>
                  <a:cubicBezTo>
                    <a:pt x="3983" y="-842"/>
                    <a:pt x="11603" y="-461"/>
                    <a:pt x="19699" y="968"/>
                  </a:cubicBezTo>
                  <a:cubicBezTo>
                    <a:pt x="25538" y="2530"/>
                    <a:pt x="31672" y="2530"/>
                    <a:pt x="37511" y="968"/>
                  </a:cubicBezTo>
                  <a:cubicBezTo>
                    <a:pt x="39026" y="301"/>
                    <a:pt x="40759" y="301"/>
                    <a:pt x="42274" y="968"/>
                  </a:cubicBezTo>
                  <a:cubicBezTo>
                    <a:pt x="43798" y="1587"/>
                    <a:pt x="44979" y="2844"/>
                    <a:pt x="45512" y="4397"/>
                  </a:cubicBezTo>
                  <a:cubicBezTo>
                    <a:pt x="48398" y="15475"/>
                    <a:pt x="44388" y="27209"/>
                    <a:pt x="35320" y="34210"/>
                  </a:cubicBezTo>
                  <a:cubicBezTo>
                    <a:pt x="31005" y="38077"/>
                    <a:pt x="25491" y="40335"/>
                    <a:pt x="19699" y="40592"/>
                  </a:cubicBezTo>
                  <a:close/>
                  <a:moveTo>
                    <a:pt x="7412" y="4778"/>
                  </a:moveTo>
                  <a:cubicBezTo>
                    <a:pt x="7984" y="5826"/>
                    <a:pt x="7412" y="12112"/>
                    <a:pt x="8936" y="13731"/>
                  </a:cubicBezTo>
                  <a:cubicBezTo>
                    <a:pt x="10051" y="16094"/>
                    <a:pt x="10660" y="18646"/>
                    <a:pt x="10746" y="21256"/>
                  </a:cubicBezTo>
                  <a:cubicBezTo>
                    <a:pt x="10736" y="26247"/>
                    <a:pt x="13289" y="30886"/>
                    <a:pt x="17509" y="33543"/>
                  </a:cubicBezTo>
                  <a:cubicBezTo>
                    <a:pt x="19128" y="34496"/>
                    <a:pt x="25128" y="31448"/>
                    <a:pt x="29224" y="28019"/>
                  </a:cubicBezTo>
                  <a:cubicBezTo>
                    <a:pt x="34520" y="22104"/>
                    <a:pt x="38483" y="15122"/>
                    <a:pt x="40845" y="7540"/>
                  </a:cubicBezTo>
                  <a:cubicBezTo>
                    <a:pt x="34073" y="8302"/>
                    <a:pt x="27234" y="8302"/>
                    <a:pt x="20461" y="7540"/>
                  </a:cubicBezTo>
                  <a:cubicBezTo>
                    <a:pt x="19223" y="7350"/>
                    <a:pt x="9222" y="4968"/>
                    <a:pt x="7412" y="4778"/>
                  </a:cubicBezTo>
                  <a:close/>
                </a:path>
              </a:pathLst>
            </a:custGeom>
            <a:solidFill>
              <a:srgbClr val="245A99"/>
            </a:solidFill>
            <a:ln w="7144" cap="flat">
              <a:solidFill>
                <a:srgbClr val="265998"/>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grpSp>
      <p:grpSp>
        <p:nvGrpSpPr>
          <p:cNvPr id="78" name="Group 77">
            <a:extLst>
              <a:ext uri="{FF2B5EF4-FFF2-40B4-BE49-F238E27FC236}">
                <a16:creationId xmlns:a16="http://schemas.microsoft.com/office/drawing/2014/main" id="{D43C4606-A87B-486F-4F10-C715E83F593E}"/>
              </a:ext>
              <a:ext uri="{C183D7F6-B498-43B3-948B-1728B52AA6E4}">
                <adec:decorative xmlns:adec="http://schemas.microsoft.com/office/drawing/2017/decorative" val="1"/>
              </a:ext>
            </a:extLst>
          </p:cNvPr>
          <p:cNvGrpSpPr/>
          <p:nvPr/>
        </p:nvGrpSpPr>
        <p:grpSpPr>
          <a:xfrm>
            <a:off x="7057517" y="4831671"/>
            <a:ext cx="672433" cy="672817"/>
            <a:chOff x="1100042" y="3589908"/>
            <a:chExt cx="419099" cy="419340"/>
          </a:xfrm>
        </p:grpSpPr>
        <p:sp>
          <p:nvSpPr>
            <p:cNvPr id="79" name="Graphic 2">
              <a:extLst>
                <a:ext uri="{FF2B5EF4-FFF2-40B4-BE49-F238E27FC236}">
                  <a16:creationId xmlns:a16="http://schemas.microsoft.com/office/drawing/2014/main" id="{246B71EE-9C4C-E789-8FCD-F9287854AA63}"/>
                </a:ext>
              </a:extLst>
            </p:cNvPr>
            <p:cNvSpPr/>
            <p:nvPr/>
          </p:nvSpPr>
          <p:spPr>
            <a:xfrm>
              <a:off x="1295400" y="3601053"/>
              <a:ext cx="219018" cy="203644"/>
            </a:xfrm>
            <a:custGeom>
              <a:avLst/>
              <a:gdLst>
                <a:gd name="connsiteX0" fmla="*/ 60865 w 219018"/>
                <a:gd name="connsiteY0" fmla="*/ 151447 h 203644"/>
                <a:gd name="connsiteX1" fmla="*/ 70390 w 219018"/>
                <a:gd name="connsiteY1" fmla="*/ 163449 h 203644"/>
                <a:gd name="connsiteX2" fmla="*/ 70390 w 219018"/>
                <a:gd name="connsiteY2" fmla="*/ 197739 h 203644"/>
                <a:gd name="connsiteX3" fmla="*/ 72962 w 219018"/>
                <a:gd name="connsiteY3" fmla="*/ 203073 h 203644"/>
                <a:gd name="connsiteX4" fmla="*/ 74867 w 219018"/>
                <a:gd name="connsiteY4" fmla="*/ 203644 h 203644"/>
                <a:gd name="connsiteX5" fmla="*/ 77629 w 219018"/>
                <a:gd name="connsiteY5" fmla="*/ 202311 h 203644"/>
                <a:gd name="connsiteX6" fmla="*/ 133350 w 219018"/>
                <a:gd name="connsiteY6" fmla="*/ 159067 h 203644"/>
                <a:gd name="connsiteX7" fmla="*/ 139065 w 219018"/>
                <a:gd name="connsiteY7" fmla="*/ 156496 h 203644"/>
                <a:gd name="connsiteX8" fmla="*/ 208026 w 219018"/>
                <a:gd name="connsiteY8" fmla="*/ 155448 h 203644"/>
                <a:gd name="connsiteX9" fmla="*/ 216694 w 219018"/>
                <a:gd name="connsiteY9" fmla="*/ 143923 h 203644"/>
                <a:gd name="connsiteX10" fmla="*/ 218980 w 219018"/>
                <a:gd name="connsiteY10" fmla="*/ 6763 h 203644"/>
                <a:gd name="connsiteX11" fmla="*/ 214503 w 219018"/>
                <a:gd name="connsiteY11" fmla="*/ 857 h 203644"/>
                <a:gd name="connsiteX12" fmla="*/ 9525 w 219018"/>
                <a:gd name="connsiteY12" fmla="*/ 0 h 203644"/>
                <a:gd name="connsiteX13" fmla="*/ 5048 w 219018"/>
                <a:gd name="connsiteY13" fmla="*/ 5905 h 203644"/>
                <a:gd name="connsiteX14" fmla="*/ 0 w 219018"/>
                <a:gd name="connsiteY14" fmla="*/ 60293 h 203644"/>
                <a:gd name="connsiteX15" fmla="*/ 26098 w 219018"/>
                <a:gd name="connsiteY15" fmla="*/ 101822 h 203644"/>
                <a:gd name="connsiteX16" fmla="*/ 34766 w 219018"/>
                <a:gd name="connsiteY16" fmla="*/ 155734 h 203644"/>
                <a:gd name="connsiteX17" fmla="*/ 37910 w 219018"/>
                <a:gd name="connsiteY17" fmla="*/ 157448 h 2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018" h="203644">
                  <a:moveTo>
                    <a:pt x="60865" y="151447"/>
                  </a:moveTo>
                  <a:cubicBezTo>
                    <a:pt x="66775" y="152190"/>
                    <a:pt x="71006" y="157524"/>
                    <a:pt x="70390" y="163449"/>
                  </a:cubicBezTo>
                  <a:lnTo>
                    <a:pt x="70390" y="197739"/>
                  </a:lnTo>
                  <a:cubicBezTo>
                    <a:pt x="70286" y="199834"/>
                    <a:pt x="71255" y="201844"/>
                    <a:pt x="72962" y="203073"/>
                  </a:cubicBezTo>
                  <a:cubicBezTo>
                    <a:pt x="73526" y="203444"/>
                    <a:pt x="74189" y="203644"/>
                    <a:pt x="74867" y="203644"/>
                  </a:cubicBezTo>
                  <a:cubicBezTo>
                    <a:pt x="75939" y="203635"/>
                    <a:pt x="76952" y="203140"/>
                    <a:pt x="77629" y="202311"/>
                  </a:cubicBezTo>
                  <a:lnTo>
                    <a:pt x="133350" y="159067"/>
                  </a:lnTo>
                  <a:cubicBezTo>
                    <a:pt x="134832" y="157477"/>
                    <a:pt x="136892" y="156553"/>
                    <a:pt x="139065" y="156496"/>
                  </a:cubicBezTo>
                  <a:lnTo>
                    <a:pt x="208026" y="155448"/>
                  </a:lnTo>
                  <a:cubicBezTo>
                    <a:pt x="212788" y="155448"/>
                    <a:pt x="216694" y="150304"/>
                    <a:pt x="216694" y="143923"/>
                  </a:cubicBezTo>
                  <a:lnTo>
                    <a:pt x="218980" y="6763"/>
                  </a:lnTo>
                  <a:cubicBezTo>
                    <a:pt x="219322" y="3905"/>
                    <a:pt x="217342" y="1295"/>
                    <a:pt x="214503" y="857"/>
                  </a:cubicBezTo>
                  <a:lnTo>
                    <a:pt x="9525" y="0"/>
                  </a:lnTo>
                  <a:cubicBezTo>
                    <a:pt x="6686" y="438"/>
                    <a:pt x="4706" y="3048"/>
                    <a:pt x="5048" y="5905"/>
                  </a:cubicBezTo>
                  <a:lnTo>
                    <a:pt x="0" y="60293"/>
                  </a:lnTo>
                  <a:cubicBezTo>
                    <a:pt x="10852" y="72657"/>
                    <a:pt x="19662" y="86677"/>
                    <a:pt x="26098" y="101822"/>
                  </a:cubicBezTo>
                  <a:cubicBezTo>
                    <a:pt x="31513" y="119291"/>
                    <a:pt x="34432" y="137446"/>
                    <a:pt x="34766" y="155734"/>
                  </a:cubicBezTo>
                  <a:cubicBezTo>
                    <a:pt x="35475" y="156781"/>
                    <a:pt x="36646" y="157419"/>
                    <a:pt x="37910" y="157448"/>
                  </a:cubicBezTo>
                  <a:close/>
                </a:path>
              </a:pathLst>
            </a:custGeom>
            <a:solidFill>
              <a:srgbClr val="C7E4F1"/>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80" name="Graphic 2">
              <a:extLst>
                <a:ext uri="{FF2B5EF4-FFF2-40B4-BE49-F238E27FC236}">
                  <a16:creationId xmlns:a16="http://schemas.microsoft.com/office/drawing/2014/main" id="{9122FF39-8539-063B-CBA6-37D56FC7FBB1}"/>
                </a:ext>
              </a:extLst>
            </p:cNvPr>
            <p:cNvSpPr/>
            <p:nvPr/>
          </p:nvSpPr>
          <p:spPr>
            <a:xfrm>
              <a:off x="1225010" y="3701446"/>
              <a:ext cx="62198" cy="102393"/>
            </a:xfrm>
            <a:custGeom>
              <a:avLst/>
              <a:gdLst>
                <a:gd name="connsiteX0" fmla="*/ 31147 w 62198"/>
                <a:gd name="connsiteY0" fmla="*/ 0 h 102393"/>
                <a:gd name="connsiteX1" fmla="*/ 0 w 62198"/>
                <a:gd name="connsiteY1" fmla="*/ 42577 h 102393"/>
                <a:gd name="connsiteX2" fmla="*/ 31147 w 62198"/>
                <a:gd name="connsiteY2" fmla="*/ 102394 h 102393"/>
                <a:gd name="connsiteX3" fmla="*/ 62198 w 62198"/>
                <a:gd name="connsiteY3" fmla="*/ 42577 h 102393"/>
                <a:gd name="connsiteX4" fmla="*/ 31147 w 62198"/>
                <a:gd name="connsiteY4" fmla="*/ 0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98" h="102393">
                  <a:moveTo>
                    <a:pt x="31147" y="0"/>
                  </a:moveTo>
                  <a:cubicBezTo>
                    <a:pt x="23431" y="0"/>
                    <a:pt x="0" y="0"/>
                    <a:pt x="0" y="42577"/>
                  </a:cubicBezTo>
                  <a:cubicBezTo>
                    <a:pt x="0" y="74390"/>
                    <a:pt x="14478" y="102394"/>
                    <a:pt x="31147" y="102394"/>
                  </a:cubicBezTo>
                  <a:cubicBezTo>
                    <a:pt x="47816" y="102394"/>
                    <a:pt x="62198" y="74390"/>
                    <a:pt x="62198" y="42577"/>
                  </a:cubicBezTo>
                  <a:cubicBezTo>
                    <a:pt x="62198" y="0"/>
                    <a:pt x="38767" y="0"/>
                    <a:pt x="31147" y="0"/>
                  </a:cubicBez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81" name="Graphic 2">
              <a:extLst>
                <a:ext uri="{FF2B5EF4-FFF2-40B4-BE49-F238E27FC236}">
                  <a16:creationId xmlns:a16="http://schemas.microsoft.com/office/drawing/2014/main" id="{F3643785-AFE4-5767-5830-1841BF9DB4AF}"/>
                </a:ext>
              </a:extLst>
            </p:cNvPr>
            <p:cNvSpPr/>
            <p:nvPr/>
          </p:nvSpPr>
          <p:spPr>
            <a:xfrm>
              <a:off x="1129855" y="3838321"/>
              <a:ext cx="252317" cy="85820"/>
            </a:xfrm>
            <a:custGeom>
              <a:avLst/>
              <a:gdLst>
                <a:gd name="connsiteX0" fmla="*/ 0 w 252317"/>
                <a:gd name="connsiteY0" fmla="*/ 68294 h 85820"/>
                <a:gd name="connsiteX1" fmla="*/ 25051 w 252317"/>
                <a:gd name="connsiteY1" fmla="*/ 34671 h 85820"/>
                <a:gd name="connsiteX2" fmla="*/ 58483 w 252317"/>
                <a:gd name="connsiteY2" fmla="*/ 26765 h 85820"/>
                <a:gd name="connsiteX3" fmla="*/ 89726 w 252317"/>
                <a:gd name="connsiteY3" fmla="*/ 0 h 85820"/>
                <a:gd name="connsiteX4" fmla="*/ 165259 w 252317"/>
                <a:gd name="connsiteY4" fmla="*/ 667 h 85820"/>
                <a:gd name="connsiteX5" fmla="*/ 181547 w 252317"/>
                <a:gd name="connsiteY5" fmla="*/ 26765 h 85820"/>
                <a:gd name="connsiteX6" fmla="*/ 234982 w 252317"/>
                <a:gd name="connsiteY6" fmla="*/ 34671 h 85820"/>
                <a:gd name="connsiteX7" fmla="*/ 252317 w 252317"/>
                <a:gd name="connsiteY7" fmla="*/ 68294 h 85820"/>
                <a:gd name="connsiteX8" fmla="*/ 245650 w 252317"/>
                <a:gd name="connsiteY8" fmla="*/ 85820 h 85820"/>
                <a:gd name="connsiteX9" fmla="*/ 18383 w 252317"/>
                <a:gd name="connsiteY9" fmla="*/ 85820 h 8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317" h="85820">
                  <a:moveTo>
                    <a:pt x="0" y="68294"/>
                  </a:moveTo>
                  <a:lnTo>
                    <a:pt x="25051" y="34671"/>
                  </a:lnTo>
                  <a:cubicBezTo>
                    <a:pt x="35885" y="30861"/>
                    <a:pt x="47092" y="28213"/>
                    <a:pt x="58483" y="26765"/>
                  </a:cubicBezTo>
                  <a:cubicBezTo>
                    <a:pt x="76200" y="24765"/>
                    <a:pt x="89726" y="0"/>
                    <a:pt x="89726" y="0"/>
                  </a:cubicBezTo>
                  <a:lnTo>
                    <a:pt x="165259" y="667"/>
                  </a:lnTo>
                  <a:cubicBezTo>
                    <a:pt x="165304" y="11754"/>
                    <a:pt x="171610" y="21860"/>
                    <a:pt x="181547" y="26765"/>
                  </a:cubicBezTo>
                  <a:cubicBezTo>
                    <a:pt x="198501" y="34766"/>
                    <a:pt x="234982" y="34671"/>
                    <a:pt x="234982" y="34671"/>
                  </a:cubicBezTo>
                  <a:lnTo>
                    <a:pt x="252317" y="68294"/>
                  </a:lnTo>
                  <a:lnTo>
                    <a:pt x="245650" y="85820"/>
                  </a:lnTo>
                  <a:lnTo>
                    <a:pt x="18383" y="85820"/>
                  </a:ln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82" name="Graphic 2">
              <a:extLst>
                <a:ext uri="{FF2B5EF4-FFF2-40B4-BE49-F238E27FC236}">
                  <a16:creationId xmlns:a16="http://schemas.microsoft.com/office/drawing/2014/main" id="{FC631087-7458-9926-24A6-5CDE9F708237}"/>
                </a:ext>
              </a:extLst>
            </p:cNvPr>
            <p:cNvSpPr/>
            <p:nvPr/>
          </p:nvSpPr>
          <p:spPr>
            <a:xfrm>
              <a:off x="1100042" y="3589908"/>
              <a:ext cx="419099" cy="419340"/>
            </a:xfrm>
            <a:custGeom>
              <a:avLst/>
              <a:gdLst>
                <a:gd name="connsiteX0" fmla="*/ 89249 w 419099"/>
                <a:gd name="connsiteY0" fmla="*/ 419100 h 419340"/>
                <a:gd name="connsiteX1" fmla="*/ 79321 w 419099"/>
                <a:gd name="connsiteY1" fmla="*/ 411023 h 419340"/>
                <a:gd name="connsiteX2" fmla="*/ 87395 w 419099"/>
                <a:gd name="connsiteY2" fmla="*/ 401098 h 419340"/>
                <a:gd name="connsiteX3" fmla="*/ 89249 w 419099"/>
                <a:gd name="connsiteY3" fmla="*/ 401098 h 419340"/>
                <a:gd name="connsiteX4" fmla="*/ 125539 w 419099"/>
                <a:gd name="connsiteY4" fmla="*/ 401098 h 419340"/>
                <a:gd name="connsiteX5" fmla="*/ 128302 w 419099"/>
                <a:gd name="connsiteY5" fmla="*/ 400145 h 419340"/>
                <a:gd name="connsiteX6" fmla="*/ 147352 w 419099"/>
                <a:gd name="connsiteY6" fmla="*/ 342995 h 419340"/>
                <a:gd name="connsiteX7" fmla="*/ 142970 w 419099"/>
                <a:gd name="connsiteY7" fmla="*/ 338614 h 419340"/>
                <a:gd name="connsiteX8" fmla="*/ 32099 w 419099"/>
                <a:gd name="connsiteY8" fmla="*/ 338614 h 419340"/>
                <a:gd name="connsiteX9" fmla="*/ 0 w 419099"/>
                <a:gd name="connsiteY9" fmla="*/ 306514 h 419340"/>
                <a:gd name="connsiteX10" fmla="*/ 0 w 419099"/>
                <a:gd name="connsiteY10" fmla="*/ 32099 h 419340"/>
                <a:gd name="connsiteX11" fmla="*/ 32099 w 419099"/>
                <a:gd name="connsiteY11" fmla="*/ 0 h 419340"/>
                <a:gd name="connsiteX12" fmla="*/ 155924 w 419099"/>
                <a:gd name="connsiteY12" fmla="*/ 0 h 419340"/>
                <a:gd name="connsiteX13" fmla="*/ 164878 w 419099"/>
                <a:gd name="connsiteY13" fmla="*/ 8954 h 419340"/>
                <a:gd name="connsiteX14" fmla="*/ 155924 w 419099"/>
                <a:gd name="connsiteY14" fmla="*/ 17907 h 419340"/>
                <a:gd name="connsiteX15" fmla="*/ 32099 w 419099"/>
                <a:gd name="connsiteY15" fmla="*/ 17907 h 419340"/>
                <a:gd name="connsiteX16" fmla="*/ 18002 w 419099"/>
                <a:gd name="connsiteY16" fmla="*/ 32099 h 419340"/>
                <a:gd name="connsiteX17" fmla="*/ 18002 w 419099"/>
                <a:gd name="connsiteY17" fmla="*/ 306705 h 419340"/>
                <a:gd name="connsiteX18" fmla="*/ 19431 w 419099"/>
                <a:gd name="connsiteY18" fmla="*/ 312896 h 419340"/>
                <a:gd name="connsiteX19" fmla="*/ 23431 w 419099"/>
                <a:gd name="connsiteY19" fmla="*/ 315278 h 419340"/>
                <a:gd name="connsiteX20" fmla="*/ 23908 w 419099"/>
                <a:gd name="connsiteY20" fmla="*/ 315278 h 419340"/>
                <a:gd name="connsiteX21" fmla="*/ 27527 w 419099"/>
                <a:gd name="connsiteY21" fmla="*/ 311468 h 419340"/>
                <a:gd name="connsiteX22" fmla="*/ 62198 w 419099"/>
                <a:gd name="connsiteY22" fmla="*/ 267367 h 419340"/>
                <a:gd name="connsiteX23" fmla="*/ 108299 w 419099"/>
                <a:gd name="connsiteY23" fmla="*/ 244507 h 419340"/>
                <a:gd name="connsiteX24" fmla="*/ 115729 w 419099"/>
                <a:gd name="connsiteY24" fmla="*/ 240602 h 419340"/>
                <a:gd name="connsiteX25" fmla="*/ 120872 w 419099"/>
                <a:gd name="connsiteY25" fmla="*/ 242221 h 419340"/>
                <a:gd name="connsiteX26" fmla="*/ 124492 w 419099"/>
                <a:gd name="connsiteY26" fmla="*/ 248031 h 419340"/>
                <a:gd name="connsiteX27" fmla="*/ 123063 w 419099"/>
                <a:gd name="connsiteY27" fmla="*/ 254794 h 419340"/>
                <a:gd name="connsiteX28" fmla="*/ 62198 w 419099"/>
                <a:gd name="connsiteY28" fmla="*/ 285369 h 419340"/>
                <a:gd name="connsiteX29" fmla="*/ 45053 w 419099"/>
                <a:gd name="connsiteY29" fmla="*/ 316039 h 419340"/>
                <a:gd name="connsiteX30" fmla="*/ 46196 w 419099"/>
                <a:gd name="connsiteY30" fmla="*/ 319469 h 419340"/>
                <a:gd name="connsiteX31" fmla="*/ 49435 w 419099"/>
                <a:gd name="connsiteY31" fmla="*/ 320897 h 419340"/>
                <a:gd name="connsiteX32" fmla="*/ 262033 w 419099"/>
                <a:gd name="connsiteY32" fmla="*/ 320897 h 419340"/>
                <a:gd name="connsiteX33" fmla="*/ 265271 w 419099"/>
                <a:gd name="connsiteY33" fmla="*/ 319469 h 419340"/>
                <a:gd name="connsiteX34" fmla="*/ 266414 w 419099"/>
                <a:gd name="connsiteY34" fmla="*/ 316039 h 419340"/>
                <a:gd name="connsiteX35" fmla="*/ 249269 w 419099"/>
                <a:gd name="connsiteY35" fmla="*/ 285369 h 419340"/>
                <a:gd name="connsiteX36" fmla="*/ 188500 w 419099"/>
                <a:gd name="connsiteY36" fmla="*/ 254794 h 419340"/>
                <a:gd name="connsiteX37" fmla="*/ 186976 w 419099"/>
                <a:gd name="connsiteY37" fmla="*/ 248031 h 419340"/>
                <a:gd name="connsiteX38" fmla="*/ 190691 w 419099"/>
                <a:gd name="connsiteY38" fmla="*/ 242221 h 419340"/>
                <a:gd name="connsiteX39" fmla="*/ 195739 w 419099"/>
                <a:gd name="connsiteY39" fmla="*/ 240602 h 419340"/>
                <a:gd name="connsiteX40" fmla="*/ 203168 w 419099"/>
                <a:gd name="connsiteY40" fmla="*/ 244412 h 419340"/>
                <a:gd name="connsiteX41" fmla="*/ 249269 w 419099"/>
                <a:gd name="connsiteY41" fmla="*/ 267367 h 419340"/>
                <a:gd name="connsiteX42" fmla="*/ 284512 w 419099"/>
                <a:gd name="connsiteY42" fmla="*/ 316802 h 419340"/>
                <a:gd name="connsiteX43" fmla="*/ 288893 w 419099"/>
                <a:gd name="connsiteY43" fmla="*/ 320897 h 419340"/>
                <a:gd name="connsiteX44" fmla="*/ 387001 w 419099"/>
                <a:gd name="connsiteY44" fmla="*/ 320897 h 419340"/>
                <a:gd name="connsiteX45" fmla="*/ 401098 w 419099"/>
                <a:gd name="connsiteY45" fmla="*/ 306705 h 419340"/>
                <a:gd name="connsiteX46" fmla="*/ 401098 w 419099"/>
                <a:gd name="connsiteY46" fmla="*/ 209455 h 419340"/>
                <a:gd name="connsiteX47" fmla="*/ 411026 w 419099"/>
                <a:gd name="connsiteY47" fmla="*/ 201378 h 419340"/>
                <a:gd name="connsiteX48" fmla="*/ 419100 w 419099"/>
                <a:gd name="connsiteY48" fmla="*/ 209455 h 419340"/>
                <a:gd name="connsiteX49" fmla="*/ 419100 w 419099"/>
                <a:gd name="connsiteY49" fmla="*/ 306705 h 419340"/>
                <a:gd name="connsiteX50" fmla="*/ 387001 w 419099"/>
                <a:gd name="connsiteY50" fmla="*/ 338804 h 419340"/>
                <a:gd name="connsiteX51" fmla="*/ 276416 w 419099"/>
                <a:gd name="connsiteY51" fmla="*/ 338804 h 419340"/>
                <a:gd name="connsiteX52" fmla="*/ 272034 w 419099"/>
                <a:gd name="connsiteY52" fmla="*/ 343186 h 419340"/>
                <a:gd name="connsiteX53" fmla="*/ 291084 w 419099"/>
                <a:gd name="connsiteY53" fmla="*/ 400336 h 419340"/>
                <a:gd name="connsiteX54" fmla="*/ 293751 w 419099"/>
                <a:gd name="connsiteY54" fmla="*/ 401288 h 419340"/>
                <a:gd name="connsiteX55" fmla="*/ 330232 w 419099"/>
                <a:gd name="connsiteY55" fmla="*/ 401288 h 419340"/>
                <a:gd name="connsiteX56" fmla="*/ 340160 w 419099"/>
                <a:gd name="connsiteY56" fmla="*/ 409365 h 419340"/>
                <a:gd name="connsiteX57" fmla="*/ 332086 w 419099"/>
                <a:gd name="connsiteY57" fmla="*/ 419290 h 419340"/>
                <a:gd name="connsiteX58" fmla="*/ 330232 w 419099"/>
                <a:gd name="connsiteY58" fmla="*/ 419290 h 419340"/>
                <a:gd name="connsiteX59" fmla="*/ 89249 w 419099"/>
                <a:gd name="connsiteY59" fmla="*/ 419290 h 419340"/>
                <a:gd name="connsiteX60" fmla="*/ 169450 w 419099"/>
                <a:gd name="connsiteY60" fmla="*/ 338804 h 419340"/>
                <a:gd name="connsiteX61" fmla="*/ 165068 w 419099"/>
                <a:gd name="connsiteY61" fmla="*/ 343186 h 419340"/>
                <a:gd name="connsiteX62" fmla="*/ 154781 w 419099"/>
                <a:gd name="connsiteY62" fmla="*/ 394716 h 419340"/>
                <a:gd name="connsiteX63" fmla="*/ 156678 w 419099"/>
                <a:gd name="connsiteY63" fmla="*/ 400612 h 419340"/>
                <a:gd name="connsiteX64" fmla="*/ 158782 w 419099"/>
                <a:gd name="connsiteY64" fmla="*/ 401098 h 419340"/>
                <a:gd name="connsiteX65" fmla="*/ 260414 w 419099"/>
                <a:gd name="connsiteY65" fmla="*/ 401098 h 419340"/>
                <a:gd name="connsiteX66" fmla="*/ 264128 w 419099"/>
                <a:gd name="connsiteY66" fmla="*/ 399002 h 419340"/>
                <a:gd name="connsiteX67" fmla="*/ 264128 w 419099"/>
                <a:gd name="connsiteY67" fmla="*/ 394716 h 419340"/>
                <a:gd name="connsiteX68" fmla="*/ 253841 w 419099"/>
                <a:gd name="connsiteY68" fmla="*/ 343186 h 419340"/>
                <a:gd name="connsiteX69" fmla="*/ 249460 w 419099"/>
                <a:gd name="connsiteY69" fmla="*/ 338804 h 41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099" h="419340">
                  <a:moveTo>
                    <a:pt x="89249" y="419100"/>
                  </a:moveTo>
                  <a:cubicBezTo>
                    <a:pt x="84278" y="419615"/>
                    <a:pt x="79833" y="415995"/>
                    <a:pt x="79321" y="411023"/>
                  </a:cubicBezTo>
                  <a:cubicBezTo>
                    <a:pt x="78809" y="406051"/>
                    <a:pt x="82424" y="401612"/>
                    <a:pt x="87395" y="401098"/>
                  </a:cubicBezTo>
                  <a:cubicBezTo>
                    <a:pt x="88011" y="401031"/>
                    <a:pt x="88633" y="401031"/>
                    <a:pt x="89249" y="401098"/>
                  </a:cubicBezTo>
                  <a:lnTo>
                    <a:pt x="125539" y="401098"/>
                  </a:lnTo>
                  <a:cubicBezTo>
                    <a:pt x="126540" y="401088"/>
                    <a:pt x="127510" y="400755"/>
                    <a:pt x="128302" y="400145"/>
                  </a:cubicBezTo>
                  <a:cubicBezTo>
                    <a:pt x="133921" y="395764"/>
                    <a:pt x="147352" y="381095"/>
                    <a:pt x="147352" y="342995"/>
                  </a:cubicBezTo>
                  <a:cubicBezTo>
                    <a:pt x="147352" y="340576"/>
                    <a:pt x="145391" y="338614"/>
                    <a:pt x="142970" y="338614"/>
                  </a:cubicBezTo>
                  <a:lnTo>
                    <a:pt x="32099" y="338614"/>
                  </a:lnTo>
                  <a:cubicBezTo>
                    <a:pt x="14371" y="338614"/>
                    <a:pt x="0" y="324241"/>
                    <a:pt x="0" y="306514"/>
                  </a:cubicBezTo>
                  <a:lnTo>
                    <a:pt x="0" y="32099"/>
                  </a:lnTo>
                  <a:cubicBezTo>
                    <a:pt x="0" y="14373"/>
                    <a:pt x="14371" y="0"/>
                    <a:pt x="32099" y="0"/>
                  </a:cubicBezTo>
                  <a:lnTo>
                    <a:pt x="155924" y="0"/>
                  </a:lnTo>
                  <a:cubicBezTo>
                    <a:pt x="160869" y="0"/>
                    <a:pt x="164878" y="4010"/>
                    <a:pt x="164878" y="8954"/>
                  </a:cubicBezTo>
                  <a:cubicBezTo>
                    <a:pt x="164878" y="13897"/>
                    <a:pt x="160869" y="17907"/>
                    <a:pt x="155924" y="17907"/>
                  </a:cubicBezTo>
                  <a:lnTo>
                    <a:pt x="32099" y="17907"/>
                  </a:lnTo>
                  <a:cubicBezTo>
                    <a:pt x="24320" y="18012"/>
                    <a:pt x="18054" y="24317"/>
                    <a:pt x="18002" y="32099"/>
                  </a:cubicBezTo>
                  <a:lnTo>
                    <a:pt x="18002" y="306705"/>
                  </a:lnTo>
                  <a:cubicBezTo>
                    <a:pt x="18020" y="308848"/>
                    <a:pt x="18508" y="310963"/>
                    <a:pt x="19431" y="312896"/>
                  </a:cubicBezTo>
                  <a:cubicBezTo>
                    <a:pt x="20198" y="314392"/>
                    <a:pt x="21751" y="315316"/>
                    <a:pt x="23431" y="315278"/>
                  </a:cubicBezTo>
                  <a:lnTo>
                    <a:pt x="23908" y="315278"/>
                  </a:lnTo>
                  <a:cubicBezTo>
                    <a:pt x="25797" y="314896"/>
                    <a:pt x="27244" y="313372"/>
                    <a:pt x="27527" y="311468"/>
                  </a:cubicBezTo>
                  <a:cubicBezTo>
                    <a:pt x="31814" y="274987"/>
                    <a:pt x="48768" y="267367"/>
                    <a:pt x="62198" y="267367"/>
                  </a:cubicBezTo>
                  <a:cubicBezTo>
                    <a:pt x="80683" y="269253"/>
                    <a:pt x="98609" y="260366"/>
                    <a:pt x="108299" y="244507"/>
                  </a:cubicBezTo>
                  <a:cubicBezTo>
                    <a:pt x="110038" y="242126"/>
                    <a:pt x="112782" y="240687"/>
                    <a:pt x="115729" y="240602"/>
                  </a:cubicBezTo>
                  <a:cubicBezTo>
                    <a:pt x="117563" y="240630"/>
                    <a:pt x="119349" y="241202"/>
                    <a:pt x="120872" y="242221"/>
                  </a:cubicBezTo>
                  <a:cubicBezTo>
                    <a:pt x="122757" y="243640"/>
                    <a:pt x="124047" y="245716"/>
                    <a:pt x="124492" y="248031"/>
                  </a:cubicBezTo>
                  <a:cubicBezTo>
                    <a:pt x="124940" y="250384"/>
                    <a:pt x="124425" y="252822"/>
                    <a:pt x="123063" y="254794"/>
                  </a:cubicBezTo>
                  <a:cubicBezTo>
                    <a:pt x="110096" y="275577"/>
                    <a:pt x="86610" y="287369"/>
                    <a:pt x="62198" y="285369"/>
                  </a:cubicBezTo>
                  <a:cubicBezTo>
                    <a:pt x="55721" y="285369"/>
                    <a:pt x="47434" y="290703"/>
                    <a:pt x="45053" y="316039"/>
                  </a:cubicBezTo>
                  <a:cubicBezTo>
                    <a:pt x="44948" y="317287"/>
                    <a:pt x="45361" y="318535"/>
                    <a:pt x="46196" y="319469"/>
                  </a:cubicBezTo>
                  <a:cubicBezTo>
                    <a:pt x="47033" y="320373"/>
                    <a:pt x="48205" y="320888"/>
                    <a:pt x="49435" y="320897"/>
                  </a:cubicBezTo>
                  <a:lnTo>
                    <a:pt x="262033" y="320897"/>
                  </a:lnTo>
                  <a:cubicBezTo>
                    <a:pt x="263262" y="320888"/>
                    <a:pt x="264434" y="320373"/>
                    <a:pt x="265271" y="319469"/>
                  </a:cubicBezTo>
                  <a:cubicBezTo>
                    <a:pt x="266107" y="318535"/>
                    <a:pt x="266520" y="317287"/>
                    <a:pt x="266414" y="316039"/>
                  </a:cubicBezTo>
                  <a:cubicBezTo>
                    <a:pt x="264033" y="290703"/>
                    <a:pt x="255746" y="285369"/>
                    <a:pt x="249269" y="285369"/>
                  </a:cubicBezTo>
                  <a:cubicBezTo>
                    <a:pt x="224882" y="287379"/>
                    <a:pt x="201420" y="275577"/>
                    <a:pt x="188500" y="254794"/>
                  </a:cubicBezTo>
                  <a:cubicBezTo>
                    <a:pt x="187062" y="252851"/>
                    <a:pt x="186509" y="250403"/>
                    <a:pt x="186976" y="248031"/>
                  </a:cubicBezTo>
                  <a:cubicBezTo>
                    <a:pt x="187445" y="245698"/>
                    <a:pt x="188770" y="243621"/>
                    <a:pt x="190691" y="242221"/>
                  </a:cubicBezTo>
                  <a:cubicBezTo>
                    <a:pt x="192169" y="241183"/>
                    <a:pt x="193930" y="240611"/>
                    <a:pt x="195739" y="240602"/>
                  </a:cubicBezTo>
                  <a:cubicBezTo>
                    <a:pt x="198670" y="240659"/>
                    <a:pt x="201410" y="242068"/>
                    <a:pt x="203168" y="244412"/>
                  </a:cubicBezTo>
                  <a:cubicBezTo>
                    <a:pt x="212816" y="260318"/>
                    <a:pt x="230759" y="269253"/>
                    <a:pt x="249269" y="267367"/>
                  </a:cubicBezTo>
                  <a:cubicBezTo>
                    <a:pt x="263557" y="267367"/>
                    <a:pt x="281273" y="275939"/>
                    <a:pt x="284512" y="316802"/>
                  </a:cubicBezTo>
                  <a:cubicBezTo>
                    <a:pt x="284615" y="319135"/>
                    <a:pt x="286562" y="320955"/>
                    <a:pt x="288893" y="320897"/>
                  </a:cubicBezTo>
                  <a:lnTo>
                    <a:pt x="387001" y="320897"/>
                  </a:lnTo>
                  <a:cubicBezTo>
                    <a:pt x="394802" y="320850"/>
                    <a:pt x="401098" y="314506"/>
                    <a:pt x="401098" y="306705"/>
                  </a:cubicBezTo>
                  <a:lnTo>
                    <a:pt x="401098" y="209455"/>
                  </a:lnTo>
                  <a:cubicBezTo>
                    <a:pt x="401610" y="204483"/>
                    <a:pt x="406055" y="200873"/>
                    <a:pt x="411026" y="201378"/>
                  </a:cubicBezTo>
                  <a:cubicBezTo>
                    <a:pt x="415290" y="201816"/>
                    <a:pt x="418661" y="205187"/>
                    <a:pt x="419100" y="209455"/>
                  </a:cubicBezTo>
                  <a:lnTo>
                    <a:pt x="419100" y="306705"/>
                  </a:lnTo>
                  <a:cubicBezTo>
                    <a:pt x="419100" y="324431"/>
                    <a:pt x="404729" y="338804"/>
                    <a:pt x="387001" y="338804"/>
                  </a:cubicBezTo>
                  <a:lnTo>
                    <a:pt x="276416" y="338804"/>
                  </a:lnTo>
                  <a:cubicBezTo>
                    <a:pt x="274017" y="338852"/>
                    <a:pt x="272084" y="340786"/>
                    <a:pt x="272034" y="343186"/>
                  </a:cubicBezTo>
                  <a:cubicBezTo>
                    <a:pt x="272034" y="381286"/>
                    <a:pt x="285083" y="395764"/>
                    <a:pt x="291084" y="400336"/>
                  </a:cubicBezTo>
                  <a:cubicBezTo>
                    <a:pt x="291850" y="400926"/>
                    <a:pt x="292783" y="401260"/>
                    <a:pt x="293751" y="401288"/>
                  </a:cubicBezTo>
                  <a:lnTo>
                    <a:pt x="330232" y="401288"/>
                  </a:lnTo>
                  <a:cubicBezTo>
                    <a:pt x="335203" y="400774"/>
                    <a:pt x="339648" y="404393"/>
                    <a:pt x="340160" y="409365"/>
                  </a:cubicBezTo>
                  <a:cubicBezTo>
                    <a:pt x="340672" y="414338"/>
                    <a:pt x="337057" y="418776"/>
                    <a:pt x="332086" y="419290"/>
                  </a:cubicBezTo>
                  <a:cubicBezTo>
                    <a:pt x="331470" y="419357"/>
                    <a:pt x="330848" y="419357"/>
                    <a:pt x="330232" y="419290"/>
                  </a:cubicBezTo>
                  <a:lnTo>
                    <a:pt x="89249" y="419290"/>
                  </a:lnTo>
                  <a:close/>
                  <a:moveTo>
                    <a:pt x="169450" y="338804"/>
                  </a:moveTo>
                  <a:cubicBezTo>
                    <a:pt x="167029" y="338804"/>
                    <a:pt x="165068" y="340766"/>
                    <a:pt x="165068" y="343186"/>
                  </a:cubicBezTo>
                  <a:cubicBezTo>
                    <a:pt x="165687" y="360931"/>
                    <a:pt x="162166" y="378571"/>
                    <a:pt x="154781" y="394716"/>
                  </a:cubicBezTo>
                  <a:cubicBezTo>
                    <a:pt x="153675" y="396869"/>
                    <a:pt x="154525" y="399507"/>
                    <a:pt x="156678" y="400612"/>
                  </a:cubicBezTo>
                  <a:cubicBezTo>
                    <a:pt x="157327" y="400945"/>
                    <a:pt x="158051" y="401117"/>
                    <a:pt x="158782" y="401098"/>
                  </a:cubicBezTo>
                  <a:lnTo>
                    <a:pt x="260414" y="401098"/>
                  </a:lnTo>
                  <a:cubicBezTo>
                    <a:pt x="261931" y="401088"/>
                    <a:pt x="263337" y="400298"/>
                    <a:pt x="264128" y="399002"/>
                  </a:cubicBezTo>
                  <a:cubicBezTo>
                    <a:pt x="264840" y="397659"/>
                    <a:pt x="264840" y="396059"/>
                    <a:pt x="264128" y="394716"/>
                  </a:cubicBezTo>
                  <a:cubicBezTo>
                    <a:pt x="256744" y="378571"/>
                    <a:pt x="253222" y="360931"/>
                    <a:pt x="253841" y="343186"/>
                  </a:cubicBezTo>
                  <a:cubicBezTo>
                    <a:pt x="253841" y="340766"/>
                    <a:pt x="251880" y="338804"/>
                    <a:pt x="249460" y="338804"/>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83" name="Graphic 2">
              <a:extLst>
                <a:ext uri="{FF2B5EF4-FFF2-40B4-BE49-F238E27FC236}">
                  <a16:creationId xmlns:a16="http://schemas.microsoft.com/office/drawing/2014/main" id="{C46E4992-97BA-7C5F-111B-B0BF8E57DADA}"/>
                </a:ext>
              </a:extLst>
            </p:cNvPr>
            <p:cNvSpPr/>
            <p:nvPr/>
          </p:nvSpPr>
          <p:spPr>
            <a:xfrm>
              <a:off x="1341569" y="3643295"/>
              <a:ext cx="125064" cy="18100"/>
            </a:xfrm>
            <a:custGeom>
              <a:avLst/>
              <a:gdLst>
                <a:gd name="connsiteX0" fmla="*/ 8123 w 125064"/>
                <a:gd name="connsiteY0" fmla="*/ 18051 h 18100"/>
                <a:gd name="connsiteX1" fmla="*/ 48 w 125064"/>
                <a:gd name="connsiteY1" fmla="*/ 8126 h 18100"/>
                <a:gd name="connsiteX2" fmla="*/ 8123 w 125064"/>
                <a:gd name="connsiteY2" fmla="*/ 49 h 18100"/>
                <a:gd name="connsiteX3" fmla="*/ 115088 w 125064"/>
                <a:gd name="connsiteY3" fmla="*/ 49 h 18100"/>
                <a:gd name="connsiteX4" fmla="*/ 125016 w 125064"/>
                <a:gd name="connsiteY4" fmla="*/ 8126 h 18100"/>
                <a:gd name="connsiteX5" fmla="*/ 116943 w 125064"/>
                <a:gd name="connsiteY5" fmla="*/ 18051 h 18100"/>
                <a:gd name="connsiteX6" fmla="*/ 115088 w 125064"/>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64" h="18100">
                  <a:moveTo>
                    <a:pt x="8123" y="18051"/>
                  </a:moveTo>
                  <a:cubicBezTo>
                    <a:pt x="3151" y="17537"/>
                    <a:pt x="-463" y="13098"/>
                    <a:pt x="48" y="8126"/>
                  </a:cubicBezTo>
                  <a:cubicBezTo>
                    <a:pt x="487" y="3859"/>
                    <a:pt x="3858" y="487"/>
                    <a:pt x="8123" y="49"/>
                  </a:cubicBezTo>
                  <a:lnTo>
                    <a:pt x="115088" y="49"/>
                  </a:lnTo>
                  <a:cubicBezTo>
                    <a:pt x="120059" y="-466"/>
                    <a:pt x="124505" y="3154"/>
                    <a:pt x="125016" y="8126"/>
                  </a:cubicBezTo>
                  <a:cubicBezTo>
                    <a:pt x="125529" y="13098"/>
                    <a:pt x="121914" y="17537"/>
                    <a:pt x="116943" y="18051"/>
                  </a:cubicBezTo>
                  <a:cubicBezTo>
                    <a:pt x="116327" y="18117"/>
                    <a:pt x="115705" y="18117"/>
                    <a:pt x="115088" y="18051"/>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84" name="Graphic 2">
              <a:extLst>
                <a:ext uri="{FF2B5EF4-FFF2-40B4-BE49-F238E27FC236}">
                  <a16:creationId xmlns:a16="http://schemas.microsoft.com/office/drawing/2014/main" id="{95D623BE-4719-D75B-5238-63D7C5403FD5}"/>
                </a:ext>
              </a:extLst>
            </p:cNvPr>
            <p:cNvSpPr/>
            <p:nvPr/>
          </p:nvSpPr>
          <p:spPr>
            <a:xfrm>
              <a:off x="1340739" y="3696874"/>
              <a:ext cx="124872" cy="17907"/>
            </a:xfrm>
            <a:custGeom>
              <a:avLst/>
              <a:gdLst>
                <a:gd name="connsiteX0" fmla="*/ 8953 w 124872"/>
                <a:gd name="connsiteY0" fmla="*/ 17907 h 17907"/>
                <a:gd name="connsiteX1" fmla="*/ 0 w 124872"/>
                <a:gd name="connsiteY1" fmla="*/ 8954 h 17907"/>
                <a:gd name="connsiteX2" fmla="*/ 8953 w 124872"/>
                <a:gd name="connsiteY2" fmla="*/ 0 h 17907"/>
                <a:gd name="connsiteX3" fmla="*/ 115919 w 124872"/>
                <a:gd name="connsiteY3" fmla="*/ 0 h 17907"/>
                <a:gd name="connsiteX4" fmla="*/ 124873 w 124872"/>
                <a:gd name="connsiteY4" fmla="*/ 8954 h 17907"/>
                <a:gd name="connsiteX5" fmla="*/ 115919 w 12487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17907">
                  <a:moveTo>
                    <a:pt x="8953" y="17907"/>
                  </a:moveTo>
                  <a:cubicBezTo>
                    <a:pt x="4008" y="17907"/>
                    <a:pt x="0" y="13897"/>
                    <a:pt x="0" y="8954"/>
                  </a:cubicBezTo>
                  <a:cubicBezTo>
                    <a:pt x="0" y="4010"/>
                    <a:pt x="4008" y="0"/>
                    <a:pt x="8953" y="0"/>
                  </a:cubicBezTo>
                  <a:lnTo>
                    <a:pt x="115919" y="0"/>
                  </a:lnTo>
                  <a:cubicBezTo>
                    <a:pt x="120865" y="0"/>
                    <a:pt x="124873" y="4010"/>
                    <a:pt x="124873" y="8954"/>
                  </a:cubicBezTo>
                  <a:cubicBezTo>
                    <a:pt x="124873" y="13897"/>
                    <a:pt x="120865" y="17907"/>
                    <a:pt x="115919" y="17907"/>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85" name="Graphic 2">
              <a:extLst>
                <a:ext uri="{FF2B5EF4-FFF2-40B4-BE49-F238E27FC236}">
                  <a16:creationId xmlns:a16="http://schemas.microsoft.com/office/drawing/2014/main" id="{0EDDD157-1D8E-BEBB-CED4-E65FC6210DDA}"/>
                </a:ext>
              </a:extLst>
            </p:cNvPr>
            <p:cNvSpPr/>
            <p:nvPr/>
          </p:nvSpPr>
          <p:spPr>
            <a:xfrm>
              <a:off x="1287208" y="3589908"/>
              <a:ext cx="231933" cy="231838"/>
            </a:xfrm>
            <a:custGeom>
              <a:avLst/>
              <a:gdLst>
                <a:gd name="connsiteX0" fmla="*/ 75914 w 231933"/>
                <a:gd name="connsiteY0" fmla="*/ 231838 h 231838"/>
                <a:gd name="connsiteX1" fmla="*/ 71914 w 231933"/>
                <a:gd name="connsiteY1" fmla="*/ 230981 h 231838"/>
                <a:gd name="connsiteX2" fmla="*/ 66866 w 231933"/>
                <a:gd name="connsiteY2" fmla="*/ 222885 h 231838"/>
                <a:gd name="connsiteX3" fmla="*/ 66866 w 231933"/>
                <a:gd name="connsiteY3" fmla="*/ 182785 h 231838"/>
                <a:gd name="connsiteX4" fmla="*/ 62676 w 231933"/>
                <a:gd name="connsiteY4" fmla="*/ 178403 h 231838"/>
                <a:gd name="connsiteX5" fmla="*/ 62484 w 231933"/>
                <a:gd name="connsiteY5" fmla="*/ 178403 h 231838"/>
                <a:gd name="connsiteX6" fmla="*/ 49149 w 231933"/>
                <a:gd name="connsiteY6" fmla="*/ 178403 h 231838"/>
                <a:gd name="connsiteX7" fmla="*/ 41075 w 231933"/>
                <a:gd name="connsiteY7" fmla="*/ 168478 h 231838"/>
                <a:gd name="connsiteX8" fmla="*/ 49149 w 231933"/>
                <a:gd name="connsiteY8" fmla="*/ 160401 h 231838"/>
                <a:gd name="connsiteX9" fmla="*/ 75914 w 231933"/>
                <a:gd name="connsiteY9" fmla="*/ 160401 h 231838"/>
                <a:gd name="connsiteX10" fmla="*/ 84868 w 231933"/>
                <a:gd name="connsiteY10" fmla="*/ 169354 h 231838"/>
                <a:gd name="connsiteX11" fmla="*/ 84868 w 231933"/>
                <a:gd name="connsiteY11" fmla="*/ 194691 h 231838"/>
                <a:gd name="connsiteX12" fmla="*/ 87344 w 231933"/>
                <a:gd name="connsiteY12" fmla="*/ 198596 h 231838"/>
                <a:gd name="connsiteX13" fmla="*/ 89249 w 231933"/>
                <a:gd name="connsiteY13" fmla="*/ 199072 h 231838"/>
                <a:gd name="connsiteX14" fmla="*/ 92012 w 231933"/>
                <a:gd name="connsiteY14" fmla="*/ 198120 h 231838"/>
                <a:gd name="connsiteX15" fmla="*/ 137160 w 231933"/>
                <a:gd name="connsiteY15" fmla="*/ 162020 h 231838"/>
                <a:gd name="connsiteX16" fmla="*/ 142685 w 231933"/>
                <a:gd name="connsiteY16" fmla="*/ 160020 h 231838"/>
                <a:gd name="connsiteX17" fmla="*/ 205454 w 231933"/>
                <a:gd name="connsiteY17" fmla="*/ 160020 h 231838"/>
                <a:gd name="connsiteX18" fmla="*/ 213932 w 231933"/>
                <a:gd name="connsiteY18" fmla="*/ 151543 h 231838"/>
                <a:gd name="connsiteX19" fmla="*/ 213931 w 231933"/>
                <a:gd name="connsiteY19" fmla="*/ 151447 h 231838"/>
                <a:gd name="connsiteX20" fmla="*/ 213931 w 231933"/>
                <a:gd name="connsiteY20" fmla="*/ 22288 h 231838"/>
                <a:gd name="connsiteX21" fmla="*/ 209550 w 231933"/>
                <a:gd name="connsiteY21" fmla="*/ 17907 h 231838"/>
                <a:gd name="connsiteX22" fmla="*/ 22384 w 231933"/>
                <a:gd name="connsiteY22" fmla="*/ 17907 h 231838"/>
                <a:gd name="connsiteX23" fmla="*/ 18002 w 231933"/>
                <a:gd name="connsiteY23" fmla="*/ 22288 h 231838"/>
                <a:gd name="connsiteX24" fmla="*/ 18002 w 231933"/>
                <a:gd name="connsiteY24" fmla="*/ 75819 h 231838"/>
                <a:gd name="connsiteX25" fmla="*/ 8074 w 231933"/>
                <a:gd name="connsiteY25" fmla="*/ 83896 h 231838"/>
                <a:gd name="connsiteX26" fmla="*/ 0 w 231933"/>
                <a:gd name="connsiteY26" fmla="*/ 75819 h 231838"/>
                <a:gd name="connsiteX27" fmla="*/ 0 w 231933"/>
                <a:gd name="connsiteY27" fmla="*/ 22288 h 231838"/>
                <a:gd name="connsiteX28" fmla="*/ 22384 w 231933"/>
                <a:gd name="connsiteY28" fmla="*/ 0 h 231838"/>
                <a:gd name="connsiteX29" fmla="*/ 209550 w 231933"/>
                <a:gd name="connsiteY29" fmla="*/ 0 h 231838"/>
                <a:gd name="connsiteX30" fmla="*/ 231934 w 231933"/>
                <a:gd name="connsiteY30" fmla="*/ 22288 h 231838"/>
                <a:gd name="connsiteX31" fmla="*/ 231934 w 231933"/>
                <a:gd name="connsiteY31" fmla="*/ 151829 h 231838"/>
                <a:gd name="connsiteX32" fmla="*/ 205454 w 231933"/>
                <a:gd name="connsiteY32" fmla="*/ 178403 h 231838"/>
                <a:gd name="connsiteX33" fmla="*/ 147447 w 231933"/>
                <a:gd name="connsiteY33" fmla="*/ 178403 h 231838"/>
                <a:gd name="connsiteX34" fmla="*/ 144685 w 231933"/>
                <a:gd name="connsiteY34" fmla="*/ 179356 h 231838"/>
                <a:gd name="connsiteX35" fmla="*/ 81534 w 231933"/>
                <a:gd name="connsiteY35" fmla="*/ 229934 h 231838"/>
                <a:gd name="connsiteX36" fmla="*/ 75914 w 231933"/>
                <a:gd name="connsiteY36" fmla="*/ 231838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1933" h="231838">
                  <a:moveTo>
                    <a:pt x="75914" y="231838"/>
                  </a:moveTo>
                  <a:cubicBezTo>
                    <a:pt x="74534" y="231848"/>
                    <a:pt x="73169" y="231553"/>
                    <a:pt x="71914" y="230981"/>
                  </a:cubicBezTo>
                  <a:cubicBezTo>
                    <a:pt x="68903" y="229381"/>
                    <a:pt x="66978" y="226295"/>
                    <a:pt x="66866" y="222885"/>
                  </a:cubicBezTo>
                  <a:lnTo>
                    <a:pt x="66866" y="182785"/>
                  </a:lnTo>
                  <a:cubicBezTo>
                    <a:pt x="66919" y="180423"/>
                    <a:pt x="65043" y="178460"/>
                    <a:pt x="62676" y="178403"/>
                  </a:cubicBezTo>
                  <a:cubicBezTo>
                    <a:pt x="62613" y="178403"/>
                    <a:pt x="62548" y="178403"/>
                    <a:pt x="62484" y="178403"/>
                  </a:cubicBezTo>
                  <a:lnTo>
                    <a:pt x="49149" y="178403"/>
                  </a:lnTo>
                  <a:cubicBezTo>
                    <a:pt x="44178" y="177889"/>
                    <a:pt x="40563" y="173450"/>
                    <a:pt x="41075" y="168478"/>
                  </a:cubicBezTo>
                  <a:cubicBezTo>
                    <a:pt x="41515" y="164211"/>
                    <a:pt x="44885" y="160839"/>
                    <a:pt x="49149" y="160401"/>
                  </a:cubicBezTo>
                  <a:lnTo>
                    <a:pt x="75914" y="160401"/>
                  </a:lnTo>
                  <a:cubicBezTo>
                    <a:pt x="80860" y="160401"/>
                    <a:pt x="84868" y="164411"/>
                    <a:pt x="84868" y="169354"/>
                  </a:cubicBezTo>
                  <a:lnTo>
                    <a:pt x="84868" y="194691"/>
                  </a:lnTo>
                  <a:cubicBezTo>
                    <a:pt x="84835" y="196367"/>
                    <a:pt x="85811" y="197911"/>
                    <a:pt x="87344" y="198596"/>
                  </a:cubicBezTo>
                  <a:cubicBezTo>
                    <a:pt x="87935" y="198901"/>
                    <a:pt x="88586" y="199063"/>
                    <a:pt x="89249" y="199072"/>
                  </a:cubicBezTo>
                  <a:cubicBezTo>
                    <a:pt x="90244" y="199034"/>
                    <a:pt x="91205" y="198701"/>
                    <a:pt x="92012" y="198120"/>
                  </a:cubicBezTo>
                  <a:lnTo>
                    <a:pt x="137160" y="162020"/>
                  </a:lnTo>
                  <a:cubicBezTo>
                    <a:pt x="138700" y="160706"/>
                    <a:pt x="140662" y="160001"/>
                    <a:pt x="142685" y="160020"/>
                  </a:cubicBezTo>
                  <a:lnTo>
                    <a:pt x="205454" y="160020"/>
                  </a:lnTo>
                  <a:cubicBezTo>
                    <a:pt x="210136" y="160020"/>
                    <a:pt x="213931" y="156229"/>
                    <a:pt x="213932" y="151543"/>
                  </a:cubicBezTo>
                  <a:cubicBezTo>
                    <a:pt x="213932" y="151514"/>
                    <a:pt x="213931" y="151476"/>
                    <a:pt x="213931" y="151447"/>
                  </a:cubicBezTo>
                  <a:lnTo>
                    <a:pt x="213931" y="22288"/>
                  </a:lnTo>
                  <a:cubicBezTo>
                    <a:pt x="213931" y="19869"/>
                    <a:pt x="211970" y="17907"/>
                    <a:pt x="209550" y="17907"/>
                  </a:cubicBezTo>
                  <a:lnTo>
                    <a:pt x="22384" y="17907"/>
                  </a:lnTo>
                  <a:cubicBezTo>
                    <a:pt x="19985" y="17955"/>
                    <a:pt x="18053" y="19888"/>
                    <a:pt x="18002" y="22288"/>
                  </a:cubicBezTo>
                  <a:lnTo>
                    <a:pt x="18002" y="75819"/>
                  </a:lnTo>
                  <a:cubicBezTo>
                    <a:pt x="17490" y="80791"/>
                    <a:pt x="13045" y="84401"/>
                    <a:pt x="8074" y="83896"/>
                  </a:cubicBezTo>
                  <a:cubicBezTo>
                    <a:pt x="3810" y="83458"/>
                    <a:pt x="439" y="80086"/>
                    <a:pt x="0" y="75819"/>
                  </a:cubicBezTo>
                  <a:lnTo>
                    <a:pt x="0" y="22288"/>
                  </a:lnTo>
                  <a:cubicBezTo>
                    <a:pt x="52" y="9963"/>
                    <a:pt x="10058" y="0"/>
                    <a:pt x="22384" y="0"/>
                  </a:cubicBezTo>
                  <a:lnTo>
                    <a:pt x="209550" y="0"/>
                  </a:lnTo>
                  <a:cubicBezTo>
                    <a:pt x="221875" y="0"/>
                    <a:pt x="231881" y="9963"/>
                    <a:pt x="231934" y="22288"/>
                  </a:cubicBezTo>
                  <a:lnTo>
                    <a:pt x="231934" y="151829"/>
                  </a:lnTo>
                  <a:cubicBezTo>
                    <a:pt x="231934" y="166468"/>
                    <a:pt x="220094" y="178346"/>
                    <a:pt x="205454" y="178403"/>
                  </a:cubicBezTo>
                  <a:lnTo>
                    <a:pt x="147447" y="178403"/>
                  </a:lnTo>
                  <a:cubicBezTo>
                    <a:pt x="146440" y="178375"/>
                    <a:pt x="145457" y="178708"/>
                    <a:pt x="144685" y="179356"/>
                  </a:cubicBezTo>
                  <a:lnTo>
                    <a:pt x="81534" y="229934"/>
                  </a:lnTo>
                  <a:cubicBezTo>
                    <a:pt x="79911" y="231153"/>
                    <a:pt x="77942" y="231820"/>
                    <a:pt x="75914" y="231838"/>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86" name="Graphic 2">
              <a:extLst>
                <a:ext uri="{FF2B5EF4-FFF2-40B4-BE49-F238E27FC236}">
                  <a16:creationId xmlns:a16="http://schemas.microsoft.com/office/drawing/2014/main" id="{0D57E18A-ED11-972C-4E36-646E944928C1}"/>
                </a:ext>
              </a:extLst>
            </p:cNvPr>
            <p:cNvSpPr/>
            <p:nvPr/>
          </p:nvSpPr>
          <p:spPr>
            <a:xfrm>
              <a:off x="1207008" y="3683444"/>
              <a:ext cx="97916" cy="138302"/>
            </a:xfrm>
            <a:custGeom>
              <a:avLst/>
              <a:gdLst>
                <a:gd name="connsiteX0" fmla="*/ 49149 w 97916"/>
                <a:gd name="connsiteY0" fmla="*/ 138303 h 138302"/>
                <a:gd name="connsiteX1" fmla="*/ 0 w 97916"/>
                <a:gd name="connsiteY1" fmla="*/ 60579 h 138302"/>
                <a:gd name="connsiteX2" fmla="*/ 49149 w 97916"/>
                <a:gd name="connsiteY2" fmla="*/ 0 h 138302"/>
                <a:gd name="connsiteX3" fmla="*/ 97917 w 97916"/>
                <a:gd name="connsiteY3" fmla="*/ 60579 h 138302"/>
                <a:gd name="connsiteX4" fmla="*/ 49149 w 97916"/>
                <a:gd name="connsiteY4" fmla="*/ 138303 h 138302"/>
                <a:gd name="connsiteX5" fmla="*/ 49149 w 97916"/>
                <a:gd name="connsiteY5" fmla="*/ 18002 h 138302"/>
                <a:gd name="connsiteX6" fmla="*/ 18002 w 97916"/>
                <a:gd name="connsiteY6" fmla="*/ 60579 h 138302"/>
                <a:gd name="connsiteX7" fmla="*/ 49149 w 97916"/>
                <a:gd name="connsiteY7" fmla="*/ 120396 h 138302"/>
                <a:gd name="connsiteX8" fmla="*/ 80200 w 97916"/>
                <a:gd name="connsiteY8" fmla="*/ 60579 h 138302"/>
                <a:gd name="connsiteX9" fmla="*/ 49149 w 97916"/>
                <a:gd name="connsiteY9" fmla="*/ 18002 h 13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16" h="138302">
                  <a:moveTo>
                    <a:pt x="49149" y="138303"/>
                  </a:moveTo>
                  <a:cubicBezTo>
                    <a:pt x="21622" y="138303"/>
                    <a:pt x="0" y="104204"/>
                    <a:pt x="0" y="60579"/>
                  </a:cubicBezTo>
                  <a:cubicBezTo>
                    <a:pt x="0" y="5905"/>
                    <a:pt x="34385" y="0"/>
                    <a:pt x="49149" y="0"/>
                  </a:cubicBezTo>
                  <a:cubicBezTo>
                    <a:pt x="63913" y="0"/>
                    <a:pt x="97917" y="5905"/>
                    <a:pt x="97917" y="60579"/>
                  </a:cubicBezTo>
                  <a:cubicBezTo>
                    <a:pt x="97917" y="104204"/>
                    <a:pt x="76676" y="138303"/>
                    <a:pt x="49149" y="138303"/>
                  </a:cubicBezTo>
                  <a:close/>
                  <a:moveTo>
                    <a:pt x="49149" y="18002"/>
                  </a:moveTo>
                  <a:cubicBezTo>
                    <a:pt x="41434" y="18002"/>
                    <a:pt x="18002" y="18002"/>
                    <a:pt x="18002" y="60579"/>
                  </a:cubicBezTo>
                  <a:cubicBezTo>
                    <a:pt x="18002" y="92392"/>
                    <a:pt x="32480" y="120396"/>
                    <a:pt x="49149" y="120396"/>
                  </a:cubicBezTo>
                  <a:cubicBezTo>
                    <a:pt x="65818" y="120396"/>
                    <a:pt x="80200" y="92392"/>
                    <a:pt x="80200" y="60579"/>
                  </a:cubicBezTo>
                  <a:cubicBezTo>
                    <a:pt x="80200" y="18002"/>
                    <a:pt x="56769" y="18002"/>
                    <a:pt x="49149" y="18002"/>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grpSp>
      <p:grpSp>
        <p:nvGrpSpPr>
          <p:cNvPr id="87" name="Group 86">
            <a:extLst>
              <a:ext uri="{FF2B5EF4-FFF2-40B4-BE49-F238E27FC236}">
                <a16:creationId xmlns:a16="http://schemas.microsoft.com/office/drawing/2014/main" id="{3D490FC8-1BCE-BA28-F99F-3932C9B7B4B9}"/>
              </a:ext>
              <a:ext uri="{C183D7F6-B498-43B3-948B-1728B52AA6E4}">
                <adec:decorative xmlns:adec="http://schemas.microsoft.com/office/drawing/2017/decorative" val="1"/>
              </a:ext>
            </a:extLst>
          </p:cNvPr>
          <p:cNvGrpSpPr/>
          <p:nvPr/>
        </p:nvGrpSpPr>
        <p:grpSpPr>
          <a:xfrm>
            <a:off x="10482674" y="4881147"/>
            <a:ext cx="727480" cy="708648"/>
            <a:chOff x="3876008" y="3589908"/>
            <a:chExt cx="419100" cy="419149"/>
          </a:xfrm>
        </p:grpSpPr>
        <p:sp>
          <p:nvSpPr>
            <p:cNvPr id="88" name="Graphic 2">
              <a:extLst>
                <a:ext uri="{FF2B5EF4-FFF2-40B4-BE49-F238E27FC236}">
                  <a16:creationId xmlns:a16="http://schemas.microsoft.com/office/drawing/2014/main" id="{EF1F2373-B7C5-FF2D-17D0-32CD63FEC48E}"/>
                </a:ext>
              </a:extLst>
            </p:cNvPr>
            <p:cNvSpPr/>
            <p:nvPr/>
          </p:nvSpPr>
          <p:spPr>
            <a:xfrm>
              <a:off x="3974209" y="3659536"/>
              <a:ext cx="236031" cy="184404"/>
            </a:xfrm>
            <a:custGeom>
              <a:avLst/>
              <a:gdLst>
                <a:gd name="connsiteX0" fmla="*/ 4383 w 236031"/>
                <a:gd name="connsiteY0" fmla="*/ 144780 h 184404"/>
                <a:gd name="connsiteX1" fmla="*/ 1335 w 236031"/>
                <a:gd name="connsiteY1" fmla="*/ 143446 h 184404"/>
                <a:gd name="connsiteX2" fmla="*/ 1 w 236031"/>
                <a:gd name="connsiteY2" fmla="*/ 140303 h 184404"/>
                <a:gd name="connsiteX3" fmla="*/ 1 w 236031"/>
                <a:gd name="connsiteY3" fmla="*/ 4477 h 184404"/>
                <a:gd name="connsiteX4" fmla="*/ 4288 w 236031"/>
                <a:gd name="connsiteY4" fmla="*/ 0 h 184404"/>
                <a:gd name="connsiteX5" fmla="*/ 4383 w 236031"/>
                <a:gd name="connsiteY5" fmla="*/ 0 h 184404"/>
                <a:gd name="connsiteX6" fmla="*/ 231649 w 236031"/>
                <a:gd name="connsiteY6" fmla="*/ 0 h 184404"/>
                <a:gd name="connsiteX7" fmla="*/ 236031 w 236031"/>
                <a:gd name="connsiteY7" fmla="*/ 4381 h 184404"/>
                <a:gd name="connsiteX8" fmla="*/ 236031 w 236031"/>
                <a:gd name="connsiteY8" fmla="*/ 4477 h 184404"/>
                <a:gd name="connsiteX9" fmla="*/ 236031 w 236031"/>
                <a:gd name="connsiteY9" fmla="*/ 136017 h 184404"/>
                <a:gd name="connsiteX10" fmla="*/ 227458 w 236031"/>
                <a:gd name="connsiteY10" fmla="*/ 144780 h 184404"/>
                <a:gd name="connsiteX11" fmla="*/ 227458 w 236031"/>
                <a:gd name="connsiteY11" fmla="*/ 144780 h 184404"/>
                <a:gd name="connsiteX12" fmla="*/ 111253 w 236031"/>
                <a:gd name="connsiteY12" fmla="*/ 144780 h 184404"/>
                <a:gd name="connsiteX13" fmla="*/ 105633 w 236031"/>
                <a:gd name="connsiteY13" fmla="*/ 146685 h 184404"/>
                <a:gd name="connsiteX14" fmla="*/ 60580 w 236031"/>
                <a:gd name="connsiteY14" fmla="*/ 183356 h 184404"/>
                <a:gd name="connsiteX15" fmla="*/ 57818 w 236031"/>
                <a:gd name="connsiteY15" fmla="*/ 184404 h 184404"/>
                <a:gd name="connsiteX16" fmla="*/ 55913 w 236031"/>
                <a:gd name="connsiteY16" fmla="*/ 183928 h 184404"/>
                <a:gd name="connsiteX17" fmla="*/ 53437 w 236031"/>
                <a:gd name="connsiteY17" fmla="*/ 179927 h 184404"/>
                <a:gd name="connsiteX18" fmla="*/ 53437 w 236031"/>
                <a:gd name="connsiteY18" fmla="*/ 153638 h 184404"/>
                <a:gd name="connsiteX19" fmla="*/ 44388 w 236031"/>
                <a:gd name="connsiteY19" fmla="*/ 144589 h 18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031" h="184404">
                  <a:moveTo>
                    <a:pt x="4383" y="144780"/>
                  </a:moveTo>
                  <a:cubicBezTo>
                    <a:pt x="3221" y="144790"/>
                    <a:pt x="2116" y="144304"/>
                    <a:pt x="1335" y="143446"/>
                  </a:cubicBezTo>
                  <a:cubicBezTo>
                    <a:pt x="497" y="142618"/>
                    <a:pt x="11" y="141484"/>
                    <a:pt x="1" y="140303"/>
                  </a:cubicBezTo>
                  <a:lnTo>
                    <a:pt x="1" y="4477"/>
                  </a:lnTo>
                  <a:cubicBezTo>
                    <a:pt x="-56" y="2057"/>
                    <a:pt x="1868" y="57"/>
                    <a:pt x="4288" y="0"/>
                  </a:cubicBezTo>
                  <a:cubicBezTo>
                    <a:pt x="4316" y="0"/>
                    <a:pt x="4354" y="0"/>
                    <a:pt x="4383" y="0"/>
                  </a:cubicBezTo>
                  <a:lnTo>
                    <a:pt x="231649" y="0"/>
                  </a:lnTo>
                  <a:cubicBezTo>
                    <a:pt x="234069" y="0"/>
                    <a:pt x="236031" y="1962"/>
                    <a:pt x="236031" y="4381"/>
                  </a:cubicBezTo>
                  <a:cubicBezTo>
                    <a:pt x="236031" y="4410"/>
                    <a:pt x="236031" y="4448"/>
                    <a:pt x="236031" y="4477"/>
                  </a:cubicBezTo>
                  <a:lnTo>
                    <a:pt x="236031" y="136017"/>
                  </a:lnTo>
                  <a:cubicBezTo>
                    <a:pt x="236088" y="140808"/>
                    <a:pt x="232249" y="144723"/>
                    <a:pt x="227458" y="144780"/>
                  </a:cubicBezTo>
                  <a:cubicBezTo>
                    <a:pt x="227458" y="144780"/>
                    <a:pt x="227458" y="144780"/>
                    <a:pt x="227458" y="144780"/>
                  </a:cubicBezTo>
                  <a:lnTo>
                    <a:pt x="111253" y="144780"/>
                  </a:lnTo>
                  <a:cubicBezTo>
                    <a:pt x="109225" y="144799"/>
                    <a:pt x="107253" y="145466"/>
                    <a:pt x="105633" y="146685"/>
                  </a:cubicBezTo>
                  <a:lnTo>
                    <a:pt x="60580" y="183356"/>
                  </a:lnTo>
                  <a:cubicBezTo>
                    <a:pt x="59799" y="184004"/>
                    <a:pt x="58828" y="184366"/>
                    <a:pt x="57818" y="184404"/>
                  </a:cubicBezTo>
                  <a:cubicBezTo>
                    <a:pt x="57151" y="184395"/>
                    <a:pt x="56504" y="184233"/>
                    <a:pt x="55913" y="183928"/>
                  </a:cubicBezTo>
                  <a:cubicBezTo>
                    <a:pt x="54398" y="183166"/>
                    <a:pt x="53437" y="181623"/>
                    <a:pt x="53437" y="179927"/>
                  </a:cubicBezTo>
                  <a:lnTo>
                    <a:pt x="53437" y="153638"/>
                  </a:lnTo>
                  <a:cubicBezTo>
                    <a:pt x="53199" y="148742"/>
                    <a:pt x="49284" y="144828"/>
                    <a:pt x="44388" y="144589"/>
                  </a:cubicBezTo>
                  <a:close/>
                </a:path>
              </a:pathLst>
            </a:custGeom>
            <a:solidFill>
              <a:srgbClr val="C7E4F1"/>
            </a:solidFill>
            <a:ln w="9525" cap="flat">
              <a:noFill/>
              <a:prstDash val="solid"/>
              <a:miter/>
            </a:ln>
          </p:spPr>
          <p:txBody>
            <a:bodyPr rtlCol="0" anchor="ctr"/>
            <a:lstStyle/>
            <a:p>
              <a:endParaRPr lang="en-AU" sz="153"/>
            </a:p>
          </p:txBody>
        </p:sp>
        <p:sp>
          <p:nvSpPr>
            <p:cNvPr id="89" name="Graphic 2">
              <a:extLst>
                <a:ext uri="{FF2B5EF4-FFF2-40B4-BE49-F238E27FC236}">
                  <a16:creationId xmlns:a16="http://schemas.microsoft.com/office/drawing/2014/main" id="{7CDB3762-0293-2BA5-FC39-5220979166B0}"/>
                </a:ext>
              </a:extLst>
            </p:cNvPr>
            <p:cNvSpPr/>
            <p:nvPr/>
          </p:nvSpPr>
          <p:spPr>
            <a:xfrm>
              <a:off x="4152112" y="3865657"/>
              <a:ext cx="119509" cy="119254"/>
            </a:xfrm>
            <a:custGeom>
              <a:avLst/>
              <a:gdLst>
                <a:gd name="connsiteX0" fmla="*/ 40412 w 119509"/>
                <a:gd name="connsiteY0" fmla="*/ 71342 h 119254"/>
                <a:gd name="connsiteX1" fmla="*/ 46793 w 119509"/>
                <a:gd name="connsiteY1" fmla="*/ 73914 h 119254"/>
                <a:gd name="connsiteX2" fmla="*/ 90799 w 119509"/>
                <a:gd name="connsiteY2" fmla="*/ 118015 h 119254"/>
                <a:gd name="connsiteX3" fmla="*/ 93942 w 119509"/>
                <a:gd name="connsiteY3" fmla="*/ 119253 h 119254"/>
                <a:gd name="connsiteX4" fmla="*/ 96990 w 119509"/>
                <a:gd name="connsiteY4" fmla="*/ 118015 h 119254"/>
                <a:gd name="connsiteX5" fmla="*/ 118231 w 119509"/>
                <a:gd name="connsiteY5" fmla="*/ 96774 h 119254"/>
                <a:gd name="connsiteX6" fmla="*/ 118231 w 119509"/>
                <a:gd name="connsiteY6" fmla="*/ 90583 h 119254"/>
                <a:gd name="connsiteX7" fmla="*/ 74225 w 119509"/>
                <a:gd name="connsiteY7" fmla="*/ 46482 h 119254"/>
                <a:gd name="connsiteX8" fmla="*/ 74216 w 119509"/>
                <a:gd name="connsiteY8" fmla="*/ 33823 h 119254"/>
                <a:gd name="connsiteX9" fmla="*/ 74225 w 119509"/>
                <a:gd name="connsiteY9" fmla="*/ 33814 h 119254"/>
                <a:gd name="connsiteX10" fmla="*/ 83750 w 119509"/>
                <a:gd name="connsiteY10" fmla="*/ 24289 h 119254"/>
                <a:gd name="connsiteX11" fmla="*/ 84798 w 119509"/>
                <a:gd name="connsiteY11" fmla="*/ 20002 h 119254"/>
                <a:gd name="connsiteX12" fmla="*/ 81560 w 119509"/>
                <a:gd name="connsiteY12" fmla="*/ 16954 h 119254"/>
                <a:gd name="connsiteX13" fmla="*/ 5360 w 119509"/>
                <a:gd name="connsiteY13" fmla="*/ 0 h 119254"/>
                <a:gd name="connsiteX14" fmla="*/ 4407 w 119509"/>
                <a:gd name="connsiteY14" fmla="*/ 0 h 119254"/>
                <a:gd name="connsiteX15" fmla="*/ 1264 w 119509"/>
                <a:gd name="connsiteY15" fmla="*/ 1333 h 119254"/>
                <a:gd name="connsiteX16" fmla="*/ 121 w 119509"/>
                <a:gd name="connsiteY16" fmla="*/ 5334 h 119254"/>
                <a:gd name="connsiteX17" fmla="*/ 16980 w 119509"/>
                <a:gd name="connsiteY17" fmla="*/ 81534 h 119254"/>
                <a:gd name="connsiteX18" fmla="*/ 20028 w 119509"/>
                <a:gd name="connsiteY18" fmla="*/ 84772 h 119254"/>
                <a:gd name="connsiteX19" fmla="*/ 21266 w 119509"/>
                <a:gd name="connsiteY19" fmla="*/ 84772 h 119254"/>
                <a:gd name="connsiteX20" fmla="*/ 24410 w 119509"/>
                <a:gd name="connsiteY20" fmla="*/ 83439 h 119254"/>
                <a:gd name="connsiteX21" fmla="*/ 33935 w 119509"/>
                <a:gd name="connsiteY21" fmla="*/ 73914 h 119254"/>
                <a:gd name="connsiteX22" fmla="*/ 40412 w 119509"/>
                <a:gd name="connsiteY22" fmla="*/ 71342 h 11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9509" h="119254">
                  <a:moveTo>
                    <a:pt x="40412" y="71342"/>
                  </a:moveTo>
                  <a:cubicBezTo>
                    <a:pt x="42793" y="71314"/>
                    <a:pt x="45098" y="72237"/>
                    <a:pt x="46793" y="73914"/>
                  </a:cubicBezTo>
                  <a:lnTo>
                    <a:pt x="90799" y="118015"/>
                  </a:lnTo>
                  <a:cubicBezTo>
                    <a:pt x="91637" y="118834"/>
                    <a:pt x="92771" y="119281"/>
                    <a:pt x="93942" y="119253"/>
                  </a:cubicBezTo>
                  <a:cubicBezTo>
                    <a:pt x="95085" y="119272"/>
                    <a:pt x="96190" y="118824"/>
                    <a:pt x="96990" y="118015"/>
                  </a:cubicBezTo>
                  <a:lnTo>
                    <a:pt x="118231" y="96774"/>
                  </a:lnTo>
                  <a:cubicBezTo>
                    <a:pt x="119936" y="95059"/>
                    <a:pt x="119936" y="92297"/>
                    <a:pt x="118231" y="90583"/>
                  </a:cubicBezTo>
                  <a:lnTo>
                    <a:pt x="74225" y="46482"/>
                  </a:lnTo>
                  <a:cubicBezTo>
                    <a:pt x="70730" y="42986"/>
                    <a:pt x="70720" y="37319"/>
                    <a:pt x="74216" y="33823"/>
                  </a:cubicBezTo>
                  <a:cubicBezTo>
                    <a:pt x="74225" y="33814"/>
                    <a:pt x="74225" y="33814"/>
                    <a:pt x="74225" y="33814"/>
                  </a:cubicBezTo>
                  <a:lnTo>
                    <a:pt x="83750" y="24289"/>
                  </a:lnTo>
                  <a:cubicBezTo>
                    <a:pt x="84884" y="23174"/>
                    <a:pt x="85294" y="21517"/>
                    <a:pt x="84798" y="20002"/>
                  </a:cubicBezTo>
                  <a:cubicBezTo>
                    <a:pt x="84408" y="18440"/>
                    <a:pt x="83141" y="17240"/>
                    <a:pt x="81560" y="16954"/>
                  </a:cubicBezTo>
                  <a:lnTo>
                    <a:pt x="5360" y="0"/>
                  </a:lnTo>
                  <a:lnTo>
                    <a:pt x="4407" y="0"/>
                  </a:lnTo>
                  <a:cubicBezTo>
                    <a:pt x="3226" y="9"/>
                    <a:pt x="2093" y="495"/>
                    <a:pt x="1264" y="1333"/>
                  </a:cubicBezTo>
                  <a:cubicBezTo>
                    <a:pt x="197" y="2372"/>
                    <a:pt x="-231" y="3896"/>
                    <a:pt x="121" y="5334"/>
                  </a:cubicBezTo>
                  <a:lnTo>
                    <a:pt x="16980" y="81534"/>
                  </a:lnTo>
                  <a:cubicBezTo>
                    <a:pt x="17371" y="83067"/>
                    <a:pt x="18523" y="84296"/>
                    <a:pt x="20028" y="84772"/>
                  </a:cubicBezTo>
                  <a:lnTo>
                    <a:pt x="21266" y="84772"/>
                  </a:lnTo>
                  <a:cubicBezTo>
                    <a:pt x="22447" y="84763"/>
                    <a:pt x="23581" y="84277"/>
                    <a:pt x="24410" y="83439"/>
                  </a:cubicBezTo>
                  <a:lnTo>
                    <a:pt x="33935" y="73914"/>
                  </a:lnTo>
                  <a:cubicBezTo>
                    <a:pt x="35630" y="72180"/>
                    <a:pt x="37983" y="71247"/>
                    <a:pt x="40412" y="71342"/>
                  </a:cubicBezTo>
                  <a:close/>
                </a:path>
              </a:pathLst>
            </a:custGeom>
            <a:solidFill>
              <a:schemeClr val="accent2">
                <a:lumMod val="40000"/>
                <a:lumOff val="60000"/>
              </a:schemeClr>
            </a:solidFill>
            <a:ln w="9525" cap="flat">
              <a:noFill/>
              <a:prstDash val="solid"/>
              <a:miter/>
            </a:ln>
          </p:spPr>
          <p:txBody>
            <a:bodyPr rtlCol="0" anchor="ctr"/>
            <a:lstStyle/>
            <a:p>
              <a:endParaRPr lang="en-AU" sz="153"/>
            </a:p>
          </p:txBody>
        </p:sp>
        <p:sp>
          <p:nvSpPr>
            <p:cNvPr id="90" name="Graphic 2">
              <a:extLst>
                <a:ext uri="{FF2B5EF4-FFF2-40B4-BE49-F238E27FC236}">
                  <a16:creationId xmlns:a16="http://schemas.microsoft.com/office/drawing/2014/main" id="{3F4B7953-FC85-3457-55BF-3AD12D0360B2}"/>
                </a:ext>
              </a:extLst>
            </p:cNvPr>
            <p:cNvSpPr/>
            <p:nvPr/>
          </p:nvSpPr>
          <p:spPr>
            <a:xfrm>
              <a:off x="4129913" y="3844250"/>
              <a:ext cx="164794" cy="164758"/>
            </a:xfrm>
            <a:custGeom>
              <a:avLst/>
              <a:gdLst>
                <a:gd name="connsiteX0" fmla="*/ 116141 w 164794"/>
                <a:gd name="connsiteY0" fmla="*/ 164759 h 164758"/>
                <a:gd name="connsiteX1" fmla="*/ 109759 w 164794"/>
                <a:gd name="connsiteY1" fmla="*/ 162092 h 164758"/>
                <a:gd name="connsiteX2" fmla="*/ 65753 w 164794"/>
                <a:gd name="connsiteY2" fmla="*/ 118086 h 164758"/>
                <a:gd name="connsiteX3" fmla="*/ 62610 w 164794"/>
                <a:gd name="connsiteY3" fmla="*/ 116753 h 164758"/>
                <a:gd name="connsiteX4" fmla="*/ 59562 w 164794"/>
                <a:gd name="connsiteY4" fmla="*/ 118086 h 164758"/>
                <a:gd name="connsiteX5" fmla="*/ 42036 w 164794"/>
                <a:gd name="connsiteY5" fmla="*/ 135326 h 164758"/>
                <a:gd name="connsiteX6" fmla="*/ 35654 w 164794"/>
                <a:gd name="connsiteY6" fmla="*/ 137993 h 164758"/>
                <a:gd name="connsiteX7" fmla="*/ 33178 w 164794"/>
                <a:gd name="connsiteY7" fmla="*/ 137993 h 164758"/>
                <a:gd name="connsiteX8" fmla="*/ 26891 w 164794"/>
                <a:gd name="connsiteY8" fmla="*/ 131326 h 164758"/>
                <a:gd name="connsiteX9" fmla="*/ 221 w 164794"/>
                <a:gd name="connsiteY9" fmla="*/ 10930 h 164758"/>
                <a:gd name="connsiteX10" fmla="*/ 2603 w 164794"/>
                <a:gd name="connsiteY10" fmla="*/ 2643 h 164758"/>
                <a:gd name="connsiteX11" fmla="*/ 8889 w 164794"/>
                <a:gd name="connsiteY11" fmla="*/ 71 h 164758"/>
                <a:gd name="connsiteX12" fmla="*/ 10890 w 164794"/>
                <a:gd name="connsiteY12" fmla="*/ 71 h 164758"/>
                <a:gd name="connsiteX13" fmla="*/ 131285 w 164794"/>
                <a:gd name="connsiteY13" fmla="*/ 26837 h 164758"/>
                <a:gd name="connsiteX14" fmla="*/ 137953 w 164794"/>
                <a:gd name="connsiteY14" fmla="*/ 33028 h 164758"/>
                <a:gd name="connsiteX15" fmla="*/ 135667 w 164794"/>
                <a:gd name="connsiteY15" fmla="*/ 41886 h 164758"/>
                <a:gd name="connsiteX16" fmla="*/ 118236 w 164794"/>
                <a:gd name="connsiteY16" fmla="*/ 59031 h 164758"/>
                <a:gd name="connsiteX17" fmla="*/ 118236 w 164794"/>
                <a:gd name="connsiteY17" fmla="*/ 65222 h 164758"/>
                <a:gd name="connsiteX18" fmla="*/ 162337 w 164794"/>
                <a:gd name="connsiteY18" fmla="*/ 109228 h 164758"/>
                <a:gd name="connsiteX19" fmla="*/ 162337 w 164794"/>
                <a:gd name="connsiteY19" fmla="*/ 121991 h 164758"/>
                <a:gd name="connsiteX20" fmla="*/ 122141 w 164794"/>
                <a:gd name="connsiteY20" fmla="*/ 162092 h 164758"/>
                <a:gd name="connsiteX21" fmla="*/ 116141 w 164794"/>
                <a:gd name="connsiteY21" fmla="*/ 164759 h 164758"/>
                <a:gd name="connsiteX22" fmla="*/ 62610 w 164794"/>
                <a:gd name="connsiteY22" fmla="*/ 93226 h 164758"/>
                <a:gd name="connsiteX23" fmla="*/ 68992 w 164794"/>
                <a:gd name="connsiteY23" fmla="*/ 95893 h 164758"/>
                <a:gd name="connsiteX24" fmla="*/ 112998 w 164794"/>
                <a:gd name="connsiteY24" fmla="*/ 139899 h 164758"/>
                <a:gd name="connsiteX25" fmla="*/ 116141 w 164794"/>
                <a:gd name="connsiteY25" fmla="*/ 141232 h 164758"/>
                <a:gd name="connsiteX26" fmla="*/ 119189 w 164794"/>
                <a:gd name="connsiteY26" fmla="*/ 139899 h 164758"/>
                <a:gd name="connsiteX27" fmla="*/ 140429 w 164794"/>
                <a:gd name="connsiteY27" fmla="*/ 118753 h 164758"/>
                <a:gd name="connsiteX28" fmla="*/ 140429 w 164794"/>
                <a:gd name="connsiteY28" fmla="*/ 112562 h 164758"/>
                <a:gd name="connsiteX29" fmla="*/ 96424 w 164794"/>
                <a:gd name="connsiteY29" fmla="*/ 68461 h 164758"/>
                <a:gd name="connsiteX30" fmla="*/ 96415 w 164794"/>
                <a:gd name="connsiteY30" fmla="*/ 55802 h 164758"/>
                <a:gd name="connsiteX31" fmla="*/ 96424 w 164794"/>
                <a:gd name="connsiteY31" fmla="*/ 55793 h 164758"/>
                <a:gd name="connsiteX32" fmla="*/ 105949 w 164794"/>
                <a:gd name="connsiteY32" fmla="*/ 46268 h 164758"/>
                <a:gd name="connsiteX33" fmla="*/ 106997 w 164794"/>
                <a:gd name="connsiteY33" fmla="*/ 41886 h 164758"/>
                <a:gd name="connsiteX34" fmla="*/ 103758 w 164794"/>
                <a:gd name="connsiteY34" fmla="*/ 38838 h 164758"/>
                <a:gd name="connsiteX35" fmla="*/ 27558 w 164794"/>
                <a:gd name="connsiteY35" fmla="*/ 21979 h 164758"/>
                <a:gd name="connsiteX36" fmla="*/ 26606 w 164794"/>
                <a:gd name="connsiteY36" fmla="*/ 21979 h 164758"/>
                <a:gd name="connsiteX37" fmla="*/ 23462 w 164794"/>
                <a:gd name="connsiteY37" fmla="*/ 23217 h 164758"/>
                <a:gd name="connsiteX38" fmla="*/ 22319 w 164794"/>
                <a:gd name="connsiteY38" fmla="*/ 27313 h 164758"/>
                <a:gd name="connsiteX39" fmla="*/ 39179 w 164794"/>
                <a:gd name="connsiteY39" fmla="*/ 103513 h 164758"/>
                <a:gd name="connsiteX40" fmla="*/ 42227 w 164794"/>
                <a:gd name="connsiteY40" fmla="*/ 106847 h 164758"/>
                <a:gd name="connsiteX41" fmla="*/ 43465 w 164794"/>
                <a:gd name="connsiteY41" fmla="*/ 106847 h 164758"/>
                <a:gd name="connsiteX42" fmla="*/ 46608 w 164794"/>
                <a:gd name="connsiteY42" fmla="*/ 105608 h 164758"/>
                <a:gd name="connsiteX43" fmla="*/ 56133 w 164794"/>
                <a:gd name="connsiteY43" fmla="*/ 96083 h 164758"/>
                <a:gd name="connsiteX44" fmla="*/ 62610 w 164794"/>
                <a:gd name="connsiteY44" fmla="*/ 93226 h 16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4794" h="164758">
                  <a:moveTo>
                    <a:pt x="116141" y="164759"/>
                  </a:moveTo>
                  <a:cubicBezTo>
                    <a:pt x="113750" y="164701"/>
                    <a:pt x="111474" y="163749"/>
                    <a:pt x="109759" y="162092"/>
                  </a:cubicBezTo>
                  <a:lnTo>
                    <a:pt x="65753" y="118086"/>
                  </a:lnTo>
                  <a:cubicBezTo>
                    <a:pt x="64925" y="117248"/>
                    <a:pt x="63791" y="116762"/>
                    <a:pt x="62610" y="116753"/>
                  </a:cubicBezTo>
                  <a:cubicBezTo>
                    <a:pt x="61458" y="116772"/>
                    <a:pt x="60353" y="117248"/>
                    <a:pt x="59562" y="118086"/>
                  </a:cubicBezTo>
                  <a:lnTo>
                    <a:pt x="42036" y="135326"/>
                  </a:lnTo>
                  <a:cubicBezTo>
                    <a:pt x="40360" y="137041"/>
                    <a:pt x="38055" y="138003"/>
                    <a:pt x="35654" y="137993"/>
                  </a:cubicBezTo>
                  <a:cubicBezTo>
                    <a:pt x="34835" y="138079"/>
                    <a:pt x="33997" y="138079"/>
                    <a:pt x="33178" y="137993"/>
                  </a:cubicBezTo>
                  <a:cubicBezTo>
                    <a:pt x="30082" y="136993"/>
                    <a:pt x="27711" y="134479"/>
                    <a:pt x="26891" y="131326"/>
                  </a:cubicBezTo>
                  <a:lnTo>
                    <a:pt x="221" y="10930"/>
                  </a:lnTo>
                  <a:cubicBezTo>
                    <a:pt x="-455" y="7939"/>
                    <a:pt x="440" y="4815"/>
                    <a:pt x="2603" y="2643"/>
                  </a:cubicBezTo>
                  <a:cubicBezTo>
                    <a:pt x="4308" y="1043"/>
                    <a:pt x="6546" y="129"/>
                    <a:pt x="8889" y="71"/>
                  </a:cubicBezTo>
                  <a:cubicBezTo>
                    <a:pt x="9556" y="-24"/>
                    <a:pt x="10223" y="-24"/>
                    <a:pt x="10890" y="71"/>
                  </a:cubicBezTo>
                  <a:lnTo>
                    <a:pt x="131285" y="26837"/>
                  </a:lnTo>
                  <a:cubicBezTo>
                    <a:pt x="134467" y="27532"/>
                    <a:pt x="137019" y="29904"/>
                    <a:pt x="137953" y="33028"/>
                  </a:cubicBezTo>
                  <a:cubicBezTo>
                    <a:pt x="138753" y="36181"/>
                    <a:pt x="137886" y="39515"/>
                    <a:pt x="135667" y="41886"/>
                  </a:cubicBezTo>
                  <a:lnTo>
                    <a:pt x="118236" y="59031"/>
                  </a:lnTo>
                  <a:cubicBezTo>
                    <a:pt x="116531" y="60746"/>
                    <a:pt x="116531" y="63508"/>
                    <a:pt x="118236" y="65222"/>
                  </a:cubicBezTo>
                  <a:lnTo>
                    <a:pt x="162337" y="109228"/>
                  </a:lnTo>
                  <a:cubicBezTo>
                    <a:pt x="165614" y="112857"/>
                    <a:pt x="165614" y="118362"/>
                    <a:pt x="162337" y="121991"/>
                  </a:cubicBezTo>
                  <a:lnTo>
                    <a:pt x="122141" y="162092"/>
                  </a:lnTo>
                  <a:cubicBezTo>
                    <a:pt x="120570" y="163730"/>
                    <a:pt x="118417" y="164692"/>
                    <a:pt x="116141" y="164759"/>
                  </a:cubicBezTo>
                  <a:close/>
                  <a:moveTo>
                    <a:pt x="62610" y="93226"/>
                  </a:moveTo>
                  <a:cubicBezTo>
                    <a:pt x="65001" y="93283"/>
                    <a:pt x="67277" y="94236"/>
                    <a:pt x="68992" y="95893"/>
                  </a:cubicBezTo>
                  <a:lnTo>
                    <a:pt x="112998" y="139899"/>
                  </a:lnTo>
                  <a:cubicBezTo>
                    <a:pt x="113826" y="140737"/>
                    <a:pt x="114960" y="141222"/>
                    <a:pt x="116141" y="141232"/>
                  </a:cubicBezTo>
                  <a:cubicBezTo>
                    <a:pt x="117293" y="141213"/>
                    <a:pt x="118398" y="140737"/>
                    <a:pt x="119189" y="139899"/>
                  </a:cubicBezTo>
                  <a:lnTo>
                    <a:pt x="140429" y="118753"/>
                  </a:lnTo>
                  <a:cubicBezTo>
                    <a:pt x="142134" y="117038"/>
                    <a:pt x="142134" y="114276"/>
                    <a:pt x="140429" y="112562"/>
                  </a:cubicBezTo>
                  <a:lnTo>
                    <a:pt x="96424" y="68461"/>
                  </a:lnTo>
                  <a:cubicBezTo>
                    <a:pt x="92928" y="64965"/>
                    <a:pt x="92919" y="59298"/>
                    <a:pt x="96415" y="55802"/>
                  </a:cubicBezTo>
                  <a:cubicBezTo>
                    <a:pt x="96424" y="55793"/>
                    <a:pt x="96424" y="55793"/>
                    <a:pt x="96424" y="55793"/>
                  </a:cubicBezTo>
                  <a:lnTo>
                    <a:pt x="105949" y="46268"/>
                  </a:lnTo>
                  <a:cubicBezTo>
                    <a:pt x="107101" y="45125"/>
                    <a:pt x="107501" y="43429"/>
                    <a:pt x="106997" y="41886"/>
                  </a:cubicBezTo>
                  <a:cubicBezTo>
                    <a:pt x="106587" y="40334"/>
                    <a:pt x="105330" y="39152"/>
                    <a:pt x="103758" y="38838"/>
                  </a:cubicBezTo>
                  <a:lnTo>
                    <a:pt x="27558" y="21979"/>
                  </a:lnTo>
                  <a:lnTo>
                    <a:pt x="26606" y="21979"/>
                  </a:lnTo>
                  <a:cubicBezTo>
                    <a:pt x="25444" y="21998"/>
                    <a:pt x="24329" y="22446"/>
                    <a:pt x="23462" y="23217"/>
                  </a:cubicBezTo>
                  <a:cubicBezTo>
                    <a:pt x="22396" y="24293"/>
                    <a:pt x="21967" y="25846"/>
                    <a:pt x="22319" y="27313"/>
                  </a:cubicBezTo>
                  <a:lnTo>
                    <a:pt x="39179" y="103513"/>
                  </a:lnTo>
                  <a:cubicBezTo>
                    <a:pt x="39522" y="105094"/>
                    <a:pt x="40684" y="106370"/>
                    <a:pt x="42227" y="106847"/>
                  </a:cubicBezTo>
                  <a:lnTo>
                    <a:pt x="43465" y="106847"/>
                  </a:lnTo>
                  <a:cubicBezTo>
                    <a:pt x="44637" y="106875"/>
                    <a:pt x="45770" y="106428"/>
                    <a:pt x="46608" y="105608"/>
                  </a:cubicBezTo>
                  <a:lnTo>
                    <a:pt x="56133" y="96083"/>
                  </a:lnTo>
                  <a:cubicBezTo>
                    <a:pt x="57790" y="94254"/>
                    <a:pt x="60143" y="93216"/>
                    <a:pt x="62610" y="93226"/>
                  </a:cubicBezTo>
                  <a:close/>
                </a:path>
              </a:pathLst>
            </a:custGeom>
            <a:solidFill>
              <a:srgbClr val="265998"/>
            </a:solidFill>
            <a:ln w="9525" cap="flat">
              <a:noFill/>
              <a:prstDash val="solid"/>
              <a:miter/>
            </a:ln>
          </p:spPr>
          <p:txBody>
            <a:bodyPr rtlCol="0" anchor="ctr"/>
            <a:lstStyle/>
            <a:p>
              <a:endParaRPr lang="en-AU" sz="153"/>
            </a:p>
          </p:txBody>
        </p:sp>
        <p:sp>
          <p:nvSpPr>
            <p:cNvPr id="91" name="Graphic 2">
              <a:extLst>
                <a:ext uri="{FF2B5EF4-FFF2-40B4-BE49-F238E27FC236}">
                  <a16:creationId xmlns:a16="http://schemas.microsoft.com/office/drawing/2014/main" id="{BBEECBD4-8E29-9469-BF4A-6B45D0616775}"/>
                </a:ext>
              </a:extLst>
            </p:cNvPr>
            <p:cNvSpPr/>
            <p:nvPr/>
          </p:nvSpPr>
          <p:spPr>
            <a:xfrm>
              <a:off x="3876008" y="3589908"/>
              <a:ext cx="419100" cy="419149"/>
            </a:xfrm>
            <a:custGeom>
              <a:avLst/>
              <a:gdLst>
                <a:gd name="connsiteX0" fmla="*/ 89249 w 419100"/>
                <a:gd name="connsiteY0" fmla="*/ 419100 h 419149"/>
                <a:gd name="connsiteX1" fmla="*/ 81172 w 419100"/>
                <a:gd name="connsiteY1" fmla="*/ 409175 h 419149"/>
                <a:gd name="connsiteX2" fmla="*/ 89249 w 419100"/>
                <a:gd name="connsiteY2" fmla="*/ 401098 h 419149"/>
                <a:gd name="connsiteX3" fmla="*/ 125539 w 419100"/>
                <a:gd name="connsiteY3" fmla="*/ 401098 h 419149"/>
                <a:gd name="connsiteX4" fmla="*/ 128302 w 419100"/>
                <a:gd name="connsiteY4" fmla="*/ 400145 h 419149"/>
                <a:gd name="connsiteX5" fmla="*/ 147352 w 419100"/>
                <a:gd name="connsiteY5" fmla="*/ 342995 h 419149"/>
                <a:gd name="connsiteX6" fmla="*/ 142970 w 419100"/>
                <a:gd name="connsiteY6" fmla="*/ 338614 h 419149"/>
                <a:gd name="connsiteX7" fmla="*/ 32099 w 419100"/>
                <a:gd name="connsiteY7" fmla="*/ 338614 h 419149"/>
                <a:gd name="connsiteX8" fmla="*/ 0 w 419100"/>
                <a:gd name="connsiteY8" fmla="*/ 306514 h 419149"/>
                <a:gd name="connsiteX9" fmla="*/ 0 w 419100"/>
                <a:gd name="connsiteY9" fmla="*/ 32099 h 419149"/>
                <a:gd name="connsiteX10" fmla="*/ 32099 w 419100"/>
                <a:gd name="connsiteY10" fmla="*/ 0 h 419149"/>
                <a:gd name="connsiteX11" fmla="*/ 387001 w 419100"/>
                <a:gd name="connsiteY11" fmla="*/ 0 h 419149"/>
                <a:gd name="connsiteX12" fmla="*/ 419100 w 419100"/>
                <a:gd name="connsiteY12" fmla="*/ 32099 h 419149"/>
                <a:gd name="connsiteX13" fmla="*/ 419100 w 419100"/>
                <a:gd name="connsiteY13" fmla="*/ 262985 h 419149"/>
                <a:gd name="connsiteX14" fmla="*/ 410146 w 419100"/>
                <a:gd name="connsiteY14" fmla="*/ 271939 h 419149"/>
                <a:gd name="connsiteX15" fmla="*/ 401193 w 419100"/>
                <a:gd name="connsiteY15" fmla="*/ 262985 h 419149"/>
                <a:gd name="connsiteX16" fmla="*/ 401193 w 419100"/>
                <a:gd name="connsiteY16" fmla="*/ 32099 h 419149"/>
                <a:gd name="connsiteX17" fmla="*/ 387001 w 419100"/>
                <a:gd name="connsiteY17" fmla="*/ 17907 h 419149"/>
                <a:gd name="connsiteX18" fmla="*/ 32099 w 419100"/>
                <a:gd name="connsiteY18" fmla="*/ 17907 h 419149"/>
                <a:gd name="connsiteX19" fmla="*/ 18002 w 419100"/>
                <a:gd name="connsiteY19" fmla="*/ 32099 h 419149"/>
                <a:gd name="connsiteX20" fmla="*/ 18002 w 419100"/>
                <a:gd name="connsiteY20" fmla="*/ 306705 h 419149"/>
                <a:gd name="connsiteX21" fmla="*/ 32099 w 419100"/>
                <a:gd name="connsiteY21" fmla="*/ 320897 h 419149"/>
                <a:gd name="connsiteX22" fmla="*/ 236315 w 419100"/>
                <a:gd name="connsiteY22" fmla="*/ 320897 h 419149"/>
                <a:gd name="connsiteX23" fmla="*/ 245269 w 419100"/>
                <a:gd name="connsiteY23" fmla="*/ 329851 h 419149"/>
                <a:gd name="connsiteX24" fmla="*/ 236315 w 419100"/>
                <a:gd name="connsiteY24" fmla="*/ 338804 h 419149"/>
                <a:gd name="connsiteX25" fmla="*/ 169640 w 419100"/>
                <a:gd name="connsiteY25" fmla="*/ 338804 h 419149"/>
                <a:gd name="connsiteX26" fmla="*/ 165259 w 419100"/>
                <a:gd name="connsiteY26" fmla="*/ 343186 h 419149"/>
                <a:gd name="connsiteX27" fmla="*/ 154972 w 419100"/>
                <a:gd name="connsiteY27" fmla="*/ 394716 h 419149"/>
                <a:gd name="connsiteX28" fmla="*/ 156867 w 419100"/>
                <a:gd name="connsiteY28" fmla="*/ 400612 h 419149"/>
                <a:gd name="connsiteX29" fmla="*/ 158972 w 419100"/>
                <a:gd name="connsiteY29" fmla="*/ 401098 h 419149"/>
                <a:gd name="connsiteX30" fmla="*/ 249841 w 419100"/>
                <a:gd name="connsiteY30" fmla="*/ 401098 h 419149"/>
                <a:gd name="connsiteX31" fmla="*/ 259766 w 419100"/>
                <a:gd name="connsiteY31" fmla="*/ 409175 h 419149"/>
                <a:gd name="connsiteX32" fmla="*/ 251698 w 419100"/>
                <a:gd name="connsiteY32" fmla="*/ 419100 h 419149"/>
                <a:gd name="connsiteX33" fmla="*/ 249841 w 419100"/>
                <a:gd name="connsiteY33" fmla="*/ 419100 h 419149"/>
                <a:gd name="connsiteX34" fmla="*/ 89249 w 419100"/>
                <a:gd name="connsiteY34" fmla="*/ 419100 h 41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9100" h="419149">
                  <a:moveTo>
                    <a:pt x="89249" y="419100"/>
                  </a:moveTo>
                  <a:cubicBezTo>
                    <a:pt x="84277" y="418586"/>
                    <a:pt x="80667" y="414147"/>
                    <a:pt x="81172" y="409175"/>
                  </a:cubicBezTo>
                  <a:cubicBezTo>
                    <a:pt x="81610" y="404908"/>
                    <a:pt x="84982" y="401536"/>
                    <a:pt x="89249" y="401098"/>
                  </a:cubicBezTo>
                  <a:lnTo>
                    <a:pt x="125539" y="401098"/>
                  </a:lnTo>
                  <a:cubicBezTo>
                    <a:pt x="126540" y="401088"/>
                    <a:pt x="127511" y="400755"/>
                    <a:pt x="128302" y="400145"/>
                  </a:cubicBezTo>
                  <a:cubicBezTo>
                    <a:pt x="133921" y="395764"/>
                    <a:pt x="147352" y="381095"/>
                    <a:pt x="147352" y="342995"/>
                  </a:cubicBezTo>
                  <a:cubicBezTo>
                    <a:pt x="147352" y="340576"/>
                    <a:pt x="145390" y="338614"/>
                    <a:pt x="142970" y="338614"/>
                  </a:cubicBezTo>
                  <a:lnTo>
                    <a:pt x="32099" y="338614"/>
                  </a:lnTo>
                  <a:cubicBezTo>
                    <a:pt x="14373" y="338614"/>
                    <a:pt x="0" y="324241"/>
                    <a:pt x="0" y="306514"/>
                  </a:cubicBezTo>
                  <a:lnTo>
                    <a:pt x="0" y="32099"/>
                  </a:lnTo>
                  <a:cubicBezTo>
                    <a:pt x="0" y="14373"/>
                    <a:pt x="14373" y="0"/>
                    <a:pt x="32099" y="0"/>
                  </a:cubicBezTo>
                  <a:lnTo>
                    <a:pt x="387001" y="0"/>
                  </a:lnTo>
                  <a:cubicBezTo>
                    <a:pt x="404727" y="0"/>
                    <a:pt x="419100" y="14373"/>
                    <a:pt x="419100" y="32099"/>
                  </a:cubicBezTo>
                  <a:lnTo>
                    <a:pt x="419100" y="262985"/>
                  </a:lnTo>
                  <a:cubicBezTo>
                    <a:pt x="419100" y="267929"/>
                    <a:pt x="415090" y="271939"/>
                    <a:pt x="410146" y="271939"/>
                  </a:cubicBezTo>
                  <a:cubicBezTo>
                    <a:pt x="405203" y="271939"/>
                    <a:pt x="401193" y="267929"/>
                    <a:pt x="401193" y="262985"/>
                  </a:cubicBezTo>
                  <a:lnTo>
                    <a:pt x="401193" y="32099"/>
                  </a:lnTo>
                  <a:cubicBezTo>
                    <a:pt x="401088" y="24308"/>
                    <a:pt x="394792" y="18012"/>
                    <a:pt x="387001" y="17907"/>
                  </a:cubicBezTo>
                  <a:lnTo>
                    <a:pt x="32099" y="17907"/>
                  </a:lnTo>
                  <a:cubicBezTo>
                    <a:pt x="24317" y="18012"/>
                    <a:pt x="18050" y="24317"/>
                    <a:pt x="18002" y="32099"/>
                  </a:cubicBezTo>
                  <a:lnTo>
                    <a:pt x="18002" y="306705"/>
                  </a:lnTo>
                  <a:cubicBezTo>
                    <a:pt x="18050" y="314487"/>
                    <a:pt x="24317" y="320793"/>
                    <a:pt x="32099" y="320897"/>
                  </a:cubicBezTo>
                  <a:lnTo>
                    <a:pt x="236315" y="320897"/>
                  </a:lnTo>
                  <a:cubicBezTo>
                    <a:pt x="241259" y="320897"/>
                    <a:pt x="245269" y="324907"/>
                    <a:pt x="245269" y="329851"/>
                  </a:cubicBezTo>
                  <a:cubicBezTo>
                    <a:pt x="245269" y="334794"/>
                    <a:pt x="241259" y="338804"/>
                    <a:pt x="236315" y="338804"/>
                  </a:cubicBezTo>
                  <a:lnTo>
                    <a:pt x="169640" y="338804"/>
                  </a:lnTo>
                  <a:cubicBezTo>
                    <a:pt x="167240" y="338852"/>
                    <a:pt x="165306" y="340786"/>
                    <a:pt x="165259" y="343186"/>
                  </a:cubicBezTo>
                  <a:cubicBezTo>
                    <a:pt x="165878" y="360931"/>
                    <a:pt x="162354" y="378571"/>
                    <a:pt x="154972" y="394716"/>
                  </a:cubicBezTo>
                  <a:cubicBezTo>
                    <a:pt x="153867" y="396869"/>
                    <a:pt x="154715" y="399507"/>
                    <a:pt x="156867" y="400612"/>
                  </a:cubicBezTo>
                  <a:cubicBezTo>
                    <a:pt x="157515" y="400945"/>
                    <a:pt x="158239" y="401117"/>
                    <a:pt x="158972" y="401098"/>
                  </a:cubicBezTo>
                  <a:lnTo>
                    <a:pt x="249841" y="401098"/>
                  </a:lnTo>
                  <a:cubicBezTo>
                    <a:pt x="254813" y="400583"/>
                    <a:pt x="259261" y="404203"/>
                    <a:pt x="259766" y="409175"/>
                  </a:cubicBezTo>
                  <a:cubicBezTo>
                    <a:pt x="260280" y="414147"/>
                    <a:pt x="256670" y="418586"/>
                    <a:pt x="251698" y="419100"/>
                  </a:cubicBezTo>
                  <a:cubicBezTo>
                    <a:pt x="251079" y="419167"/>
                    <a:pt x="250460" y="419167"/>
                    <a:pt x="249841" y="419100"/>
                  </a:cubicBezTo>
                  <a:lnTo>
                    <a:pt x="89249" y="419100"/>
                  </a:lnTo>
                  <a:close/>
                </a:path>
              </a:pathLst>
            </a:custGeom>
            <a:solidFill>
              <a:srgbClr val="265998"/>
            </a:solidFill>
            <a:ln w="9525" cap="flat">
              <a:noFill/>
              <a:prstDash val="solid"/>
              <a:miter/>
            </a:ln>
          </p:spPr>
          <p:txBody>
            <a:bodyPr rtlCol="0" anchor="ctr"/>
            <a:lstStyle/>
            <a:p>
              <a:endParaRPr lang="en-AU" sz="153"/>
            </a:p>
          </p:txBody>
        </p:sp>
        <p:sp>
          <p:nvSpPr>
            <p:cNvPr id="92" name="Graphic 2">
              <a:extLst>
                <a:ext uri="{FF2B5EF4-FFF2-40B4-BE49-F238E27FC236}">
                  <a16:creationId xmlns:a16="http://schemas.microsoft.com/office/drawing/2014/main" id="{A7E35F31-1601-BFE7-B3B3-42BB84EC701D}"/>
                </a:ext>
              </a:extLst>
            </p:cNvPr>
            <p:cNvSpPr/>
            <p:nvPr/>
          </p:nvSpPr>
          <p:spPr>
            <a:xfrm>
              <a:off x="4009739" y="3696874"/>
              <a:ext cx="165068" cy="17907"/>
            </a:xfrm>
            <a:custGeom>
              <a:avLst/>
              <a:gdLst>
                <a:gd name="connsiteX0" fmla="*/ 8954 w 165068"/>
                <a:gd name="connsiteY0" fmla="*/ 17907 h 17907"/>
                <a:gd name="connsiteX1" fmla="*/ 0 w 165068"/>
                <a:gd name="connsiteY1" fmla="*/ 8954 h 17907"/>
                <a:gd name="connsiteX2" fmla="*/ 8954 w 165068"/>
                <a:gd name="connsiteY2" fmla="*/ 0 h 17907"/>
                <a:gd name="connsiteX3" fmla="*/ 156115 w 165068"/>
                <a:gd name="connsiteY3" fmla="*/ 0 h 17907"/>
                <a:gd name="connsiteX4" fmla="*/ 165068 w 165068"/>
                <a:gd name="connsiteY4" fmla="*/ 8954 h 17907"/>
                <a:gd name="connsiteX5" fmla="*/ 156115 w 165068"/>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68" h="17907">
                  <a:moveTo>
                    <a:pt x="8954" y="17907"/>
                  </a:moveTo>
                  <a:cubicBezTo>
                    <a:pt x="4010" y="17907"/>
                    <a:pt x="0" y="13897"/>
                    <a:pt x="0" y="8954"/>
                  </a:cubicBezTo>
                  <a:cubicBezTo>
                    <a:pt x="0" y="4010"/>
                    <a:pt x="4010" y="0"/>
                    <a:pt x="8954" y="0"/>
                  </a:cubicBezTo>
                  <a:lnTo>
                    <a:pt x="156115" y="0"/>
                  </a:lnTo>
                  <a:cubicBezTo>
                    <a:pt x="161058" y="0"/>
                    <a:pt x="165068" y="4010"/>
                    <a:pt x="165068" y="8954"/>
                  </a:cubicBezTo>
                  <a:cubicBezTo>
                    <a:pt x="165068" y="13897"/>
                    <a:pt x="161058" y="17907"/>
                    <a:pt x="156115" y="17907"/>
                  </a:cubicBezTo>
                  <a:close/>
                </a:path>
              </a:pathLst>
            </a:custGeom>
            <a:solidFill>
              <a:srgbClr val="265998"/>
            </a:solidFill>
            <a:ln w="9525" cap="flat">
              <a:noFill/>
              <a:prstDash val="solid"/>
              <a:miter/>
            </a:ln>
          </p:spPr>
          <p:txBody>
            <a:bodyPr rtlCol="0" anchor="ctr"/>
            <a:lstStyle/>
            <a:p>
              <a:endParaRPr lang="en-AU" sz="153"/>
            </a:p>
          </p:txBody>
        </p:sp>
        <p:sp>
          <p:nvSpPr>
            <p:cNvPr id="93" name="Graphic 2">
              <a:extLst>
                <a:ext uri="{FF2B5EF4-FFF2-40B4-BE49-F238E27FC236}">
                  <a16:creationId xmlns:a16="http://schemas.microsoft.com/office/drawing/2014/main" id="{9E91E4BD-8DB8-EDB7-17A7-8175AC32AF2C}"/>
                </a:ext>
              </a:extLst>
            </p:cNvPr>
            <p:cNvSpPr/>
            <p:nvPr/>
          </p:nvSpPr>
          <p:spPr>
            <a:xfrm>
              <a:off x="4010568" y="3750309"/>
              <a:ext cx="163409" cy="18002"/>
            </a:xfrm>
            <a:custGeom>
              <a:avLst/>
              <a:gdLst>
                <a:gd name="connsiteX0" fmla="*/ 8124 w 163409"/>
                <a:gd name="connsiteY0" fmla="*/ 18002 h 18002"/>
                <a:gd name="connsiteX1" fmla="*/ 47 w 163409"/>
                <a:gd name="connsiteY1" fmla="*/ 8077 h 18002"/>
                <a:gd name="connsiteX2" fmla="*/ 8124 w 163409"/>
                <a:gd name="connsiteY2" fmla="*/ 0 h 18002"/>
                <a:gd name="connsiteX3" fmla="*/ 155285 w 163409"/>
                <a:gd name="connsiteY3" fmla="*/ 0 h 18002"/>
                <a:gd name="connsiteX4" fmla="*/ 163363 w 163409"/>
                <a:gd name="connsiteY4" fmla="*/ 9925 h 18002"/>
                <a:gd name="connsiteX5" fmla="*/ 155285 w 163409"/>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09" h="18002">
                  <a:moveTo>
                    <a:pt x="8124" y="18002"/>
                  </a:moveTo>
                  <a:cubicBezTo>
                    <a:pt x="3152" y="17488"/>
                    <a:pt x="-458" y="13049"/>
                    <a:pt x="47" y="8077"/>
                  </a:cubicBezTo>
                  <a:cubicBezTo>
                    <a:pt x="485" y="3810"/>
                    <a:pt x="3857" y="438"/>
                    <a:pt x="8124" y="0"/>
                  </a:cubicBezTo>
                  <a:lnTo>
                    <a:pt x="155285" y="0"/>
                  </a:lnTo>
                  <a:cubicBezTo>
                    <a:pt x="160257" y="515"/>
                    <a:pt x="163867" y="4953"/>
                    <a:pt x="163363" y="9925"/>
                  </a:cubicBezTo>
                  <a:cubicBezTo>
                    <a:pt x="162924" y="14192"/>
                    <a:pt x="159553" y="17564"/>
                    <a:pt x="155285" y="18002"/>
                  </a:cubicBezTo>
                  <a:close/>
                </a:path>
              </a:pathLst>
            </a:custGeom>
            <a:solidFill>
              <a:srgbClr val="265998"/>
            </a:solidFill>
            <a:ln w="9525" cap="flat">
              <a:noFill/>
              <a:prstDash val="solid"/>
              <a:miter/>
            </a:ln>
          </p:spPr>
          <p:txBody>
            <a:bodyPr rtlCol="0" anchor="ctr"/>
            <a:lstStyle/>
            <a:p>
              <a:endParaRPr lang="en-AU" sz="153"/>
            </a:p>
          </p:txBody>
        </p:sp>
        <p:sp>
          <p:nvSpPr>
            <p:cNvPr id="94" name="Graphic 2">
              <a:extLst>
                <a:ext uri="{FF2B5EF4-FFF2-40B4-BE49-F238E27FC236}">
                  <a16:creationId xmlns:a16="http://schemas.microsoft.com/office/drawing/2014/main" id="{604029CB-1315-55A0-DAC7-7A975BF2F372}"/>
                </a:ext>
              </a:extLst>
            </p:cNvPr>
            <p:cNvSpPr/>
            <p:nvPr/>
          </p:nvSpPr>
          <p:spPr>
            <a:xfrm>
              <a:off x="3956303" y="3643725"/>
              <a:ext cx="272034" cy="231564"/>
            </a:xfrm>
            <a:custGeom>
              <a:avLst/>
              <a:gdLst>
                <a:gd name="connsiteX0" fmla="*/ 62389 w 272034"/>
                <a:gd name="connsiteY0" fmla="*/ 231553 h 231564"/>
                <a:gd name="connsiteX1" fmla="*/ 58484 w 272034"/>
                <a:gd name="connsiteY1" fmla="*/ 230600 h 231564"/>
                <a:gd name="connsiteX2" fmla="*/ 53435 w 272034"/>
                <a:gd name="connsiteY2" fmla="*/ 222504 h 231564"/>
                <a:gd name="connsiteX3" fmla="*/ 53435 w 272034"/>
                <a:gd name="connsiteY3" fmla="*/ 182404 h 231564"/>
                <a:gd name="connsiteX4" fmla="*/ 49054 w 272034"/>
                <a:gd name="connsiteY4" fmla="*/ 178022 h 231564"/>
                <a:gd name="connsiteX5" fmla="*/ 22289 w 272034"/>
                <a:gd name="connsiteY5" fmla="*/ 178022 h 231564"/>
                <a:gd name="connsiteX6" fmla="*/ 0 w 272034"/>
                <a:gd name="connsiteY6" fmla="*/ 155734 h 231564"/>
                <a:gd name="connsiteX7" fmla="*/ 0 w 272034"/>
                <a:gd name="connsiteY7" fmla="*/ 22384 h 231564"/>
                <a:gd name="connsiteX8" fmla="*/ 22289 w 272034"/>
                <a:gd name="connsiteY8" fmla="*/ 0 h 231564"/>
                <a:gd name="connsiteX9" fmla="*/ 249650 w 272034"/>
                <a:gd name="connsiteY9" fmla="*/ 0 h 231564"/>
                <a:gd name="connsiteX10" fmla="*/ 272034 w 272034"/>
                <a:gd name="connsiteY10" fmla="*/ 22384 h 231564"/>
                <a:gd name="connsiteX11" fmla="*/ 272034 w 272034"/>
                <a:gd name="connsiteY11" fmla="*/ 151924 h 231564"/>
                <a:gd name="connsiteX12" fmla="*/ 245459 w 272034"/>
                <a:gd name="connsiteY12" fmla="*/ 178403 h 231564"/>
                <a:gd name="connsiteX13" fmla="*/ 133922 w 272034"/>
                <a:gd name="connsiteY13" fmla="*/ 178403 h 231564"/>
                <a:gd name="connsiteX14" fmla="*/ 131255 w 272034"/>
                <a:gd name="connsiteY14" fmla="*/ 179356 h 231564"/>
                <a:gd name="connsiteX15" fmla="*/ 68009 w 272034"/>
                <a:gd name="connsiteY15" fmla="*/ 229934 h 231564"/>
                <a:gd name="connsiteX16" fmla="*/ 62389 w 272034"/>
                <a:gd name="connsiteY16" fmla="*/ 231553 h 231564"/>
                <a:gd name="connsiteX17" fmla="*/ 22384 w 272034"/>
                <a:gd name="connsiteY17" fmla="*/ 17621 h 231564"/>
                <a:gd name="connsiteX18" fmla="*/ 18002 w 272034"/>
                <a:gd name="connsiteY18" fmla="*/ 21812 h 231564"/>
                <a:gd name="connsiteX19" fmla="*/ 18002 w 272034"/>
                <a:gd name="connsiteY19" fmla="*/ 22003 h 231564"/>
                <a:gd name="connsiteX20" fmla="*/ 18002 w 272034"/>
                <a:gd name="connsiteY20" fmla="*/ 155353 h 231564"/>
                <a:gd name="connsiteX21" fmla="*/ 19336 w 272034"/>
                <a:gd name="connsiteY21" fmla="*/ 158401 h 231564"/>
                <a:gd name="connsiteX22" fmla="*/ 22384 w 272034"/>
                <a:gd name="connsiteY22" fmla="*/ 159734 h 231564"/>
                <a:gd name="connsiteX23" fmla="*/ 62484 w 272034"/>
                <a:gd name="connsiteY23" fmla="*/ 159734 h 231564"/>
                <a:gd name="connsiteX24" fmla="*/ 71533 w 272034"/>
                <a:gd name="connsiteY24" fmla="*/ 168688 h 231564"/>
                <a:gd name="connsiteX25" fmla="*/ 71533 w 272034"/>
                <a:gd name="connsiteY25" fmla="*/ 194310 h 231564"/>
                <a:gd name="connsiteX26" fmla="*/ 74009 w 272034"/>
                <a:gd name="connsiteY26" fmla="*/ 198311 h 231564"/>
                <a:gd name="connsiteX27" fmla="*/ 75914 w 272034"/>
                <a:gd name="connsiteY27" fmla="*/ 198311 h 231564"/>
                <a:gd name="connsiteX28" fmla="*/ 78581 w 272034"/>
                <a:gd name="connsiteY28" fmla="*/ 197358 h 231564"/>
                <a:gd name="connsiteX29" fmla="*/ 123730 w 272034"/>
                <a:gd name="connsiteY29" fmla="*/ 161258 h 231564"/>
                <a:gd name="connsiteX30" fmla="*/ 129350 w 272034"/>
                <a:gd name="connsiteY30" fmla="*/ 159353 h 231564"/>
                <a:gd name="connsiteX31" fmla="*/ 245555 w 272034"/>
                <a:gd name="connsiteY31" fmla="*/ 159353 h 231564"/>
                <a:gd name="connsiteX32" fmla="*/ 254127 w 272034"/>
                <a:gd name="connsiteY32" fmla="*/ 150781 h 231564"/>
                <a:gd name="connsiteX33" fmla="*/ 254127 w 272034"/>
                <a:gd name="connsiteY33" fmla="*/ 21241 h 231564"/>
                <a:gd name="connsiteX34" fmla="*/ 249936 w 272034"/>
                <a:gd name="connsiteY34" fmla="*/ 16859 h 231564"/>
                <a:gd name="connsiteX35" fmla="*/ 249746 w 272034"/>
                <a:gd name="connsiteY35" fmla="*/ 16859 h 23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2034" h="231564">
                  <a:moveTo>
                    <a:pt x="62389" y="231553"/>
                  </a:moveTo>
                  <a:cubicBezTo>
                    <a:pt x="61027" y="231562"/>
                    <a:pt x="59684" y="231239"/>
                    <a:pt x="58484" y="230600"/>
                  </a:cubicBezTo>
                  <a:cubicBezTo>
                    <a:pt x="55474" y="229000"/>
                    <a:pt x="53550" y="225914"/>
                    <a:pt x="53435" y="222504"/>
                  </a:cubicBezTo>
                  <a:lnTo>
                    <a:pt x="53435" y="182404"/>
                  </a:lnTo>
                  <a:cubicBezTo>
                    <a:pt x="53388" y="180004"/>
                    <a:pt x="51454" y="178070"/>
                    <a:pt x="49054" y="178022"/>
                  </a:cubicBezTo>
                  <a:lnTo>
                    <a:pt x="22289" y="178022"/>
                  </a:lnTo>
                  <a:cubicBezTo>
                    <a:pt x="9982" y="178022"/>
                    <a:pt x="0" y="168040"/>
                    <a:pt x="0" y="155734"/>
                  </a:cubicBezTo>
                  <a:lnTo>
                    <a:pt x="0" y="22384"/>
                  </a:lnTo>
                  <a:cubicBezTo>
                    <a:pt x="0" y="10058"/>
                    <a:pt x="9963" y="57"/>
                    <a:pt x="22289" y="0"/>
                  </a:cubicBezTo>
                  <a:lnTo>
                    <a:pt x="249650" y="0"/>
                  </a:lnTo>
                  <a:cubicBezTo>
                    <a:pt x="262014" y="0"/>
                    <a:pt x="272034" y="10020"/>
                    <a:pt x="272034" y="22384"/>
                  </a:cubicBezTo>
                  <a:lnTo>
                    <a:pt x="272034" y="151924"/>
                  </a:lnTo>
                  <a:cubicBezTo>
                    <a:pt x="271977" y="166564"/>
                    <a:pt x="260099" y="178403"/>
                    <a:pt x="245459" y="178403"/>
                  </a:cubicBezTo>
                  <a:lnTo>
                    <a:pt x="133922" y="178403"/>
                  </a:lnTo>
                  <a:cubicBezTo>
                    <a:pt x="132950" y="178432"/>
                    <a:pt x="132017" y="178765"/>
                    <a:pt x="131255" y="179356"/>
                  </a:cubicBezTo>
                  <a:lnTo>
                    <a:pt x="68009" y="229934"/>
                  </a:lnTo>
                  <a:cubicBezTo>
                    <a:pt x="66370" y="231086"/>
                    <a:pt x="64389" y="231658"/>
                    <a:pt x="62389" y="231553"/>
                  </a:cubicBezTo>
                  <a:close/>
                  <a:moveTo>
                    <a:pt x="22384" y="17621"/>
                  </a:moveTo>
                  <a:cubicBezTo>
                    <a:pt x="20022" y="17564"/>
                    <a:pt x="18060" y="19441"/>
                    <a:pt x="18002" y="21812"/>
                  </a:cubicBezTo>
                  <a:cubicBezTo>
                    <a:pt x="18002" y="21879"/>
                    <a:pt x="18002" y="21936"/>
                    <a:pt x="18002" y="22003"/>
                  </a:cubicBezTo>
                  <a:lnTo>
                    <a:pt x="18002" y="155353"/>
                  </a:lnTo>
                  <a:cubicBezTo>
                    <a:pt x="18022" y="156505"/>
                    <a:pt x="18498" y="157610"/>
                    <a:pt x="19336" y="158401"/>
                  </a:cubicBezTo>
                  <a:cubicBezTo>
                    <a:pt x="20117" y="159258"/>
                    <a:pt x="21222" y="159744"/>
                    <a:pt x="22384" y="159734"/>
                  </a:cubicBezTo>
                  <a:lnTo>
                    <a:pt x="62484" y="159734"/>
                  </a:lnTo>
                  <a:cubicBezTo>
                    <a:pt x="67342" y="159973"/>
                    <a:pt x="71247" y="163830"/>
                    <a:pt x="71533" y="168688"/>
                  </a:cubicBezTo>
                  <a:lnTo>
                    <a:pt x="71533" y="194310"/>
                  </a:lnTo>
                  <a:cubicBezTo>
                    <a:pt x="71533" y="196005"/>
                    <a:pt x="72495" y="197558"/>
                    <a:pt x="74009" y="198311"/>
                  </a:cubicBezTo>
                  <a:cubicBezTo>
                    <a:pt x="74638" y="198454"/>
                    <a:pt x="75286" y="198454"/>
                    <a:pt x="75914" y="198311"/>
                  </a:cubicBezTo>
                  <a:cubicBezTo>
                    <a:pt x="76886" y="198330"/>
                    <a:pt x="77839" y="197987"/>
                    <a:pt x="78581" y="197358"/>
                  </a:cubicBezTo>
                  <a:lnTo>
                    <a:pt x="123730" y="161258"/>
                  </a:lnTo>
                  <a:cubicBezTo>
                    <a:pt x="125349" y="160039"/>
                    <a:pt x="127321" y="159372"/>
                    <a:pt x="129350" y="159353"/>
                  </a:cubicBezTo>
                  <a:lnTo>
                    <a:pt x="245555" y="159353"/>
                  </a:lnTo>
                  <a:cubicBezTo>
                    <a:pt x="250289" y="159353"/>
                    <a:pt x="254127" y="155515"/>
                    <a:pt x="254127" y="150781"/>
                  </a:cubicBezTo>
                  <a:lnTo>
                    <a:pt x="254127" y="21241"/>
                  </a:lnTo>
                  <a:cubicBezTo>
                    <a:pt x="254184" y="18878"/>
                    <a:pt x="252308" y="16916"/>
                    <a:pt x="249936" y="16859"/>
                  </a:cubicBezTo>
                  <a:cubicBezTo>
                    <a:pt x="249879" y="16859"/>
                    <a:pt x="249812" y="16859"/>
                    <a:pt x="249746" y="16859"/>
                  </a:cubicBezTo>
                  <a:close/>
                </a:path>
              </a:pathLst>
            </a:custGeom>
            <a:solidFill>
              <a:srgbClr val="265998"/>
            </a:solidFill>
            <a:ln w="9525" cap="flat">
              <a:noFill/>
              <a:prstDash val="solid"/>
              <a:miter/>
            </a:ln>
          </p:spPr>
          <p:txBody>
            <a:bodyPr rtlCol="0" anchor="ctr"/>
            <a:lstStyle/>
            <a:p>
              <a:endParaRPr lang="en-AU" sz="153"/>
            </a:p>
          </p:txBody>
        </p:sp>
      </p:grpSp>
      <p:sp>
        <p:nvSpPr>
          <p:cNvPr id="96" name="TextBox 95">
            <a:extLst>
              <a:ext uri="{FF2B5EF4-FFF2-40B4-BE49-F238E27FC236}">
                <a16:creationId xmlns:a16="http://schemas.microsoft.com/office/drawing/2014/main" id="{6C83C7F4-082C-4E21-343F-0986B215A55A}"/>
              </a:ext>
            </a:extLst>
          </p:cNvPr>
          <p:cNvSpPr txBox="1"/>
          <p:nvPr/>
        </p:nvSpPr>
        <p:spPr>
          <a:xfrm>
            <a:off x="631734" y="1309950"/>
            <a:ext cx="9158556" cy="1306127"/>
          </a:xfrm>
          <a:prstGeom prst="rect">
            <a:avLst/>
          </a:prstGeom>
          <a:noFill/>
        </p:spPr>
        <p:txBody>
          <a:bodyPr wrap="square">
            <a:spAutoFit/>
          </a:bodyPr>
          <a:lstStyle/>
          <a:p>
            <a:pPr>
              <a:lnSpc>
                <a:spcPts val="2400"/>
              </a:lnSpc>
              <a:spcAft>
                <a:spcPts val="800"/>
              </a:spcAft>
            </a:pPr>
            <a:r>
              <a:rPr lang="en-AU" sz="1800" b="0">
                <a:solidFill>
                  <a:schemeClr val="tx1"/>
                </a:solidFill>
                <a:latin typeface="Open Sans" panose="020B0606030504020204" pitchFamily="34" charset="0"/>
                <a:ea typeface="Open Sans" panose="020B0606030504020204" pitchFamily="34" charset="0"/>
                <a:cs typeface="Open Sans" panose="020B0606030504020204" pitchFamily="34" charset="0"/>
              </a:rPr>
              <a:t>We heard from people with lived and living experience, their supporters, familie</a:t>
            </a:r>
            <a:r>
              <a:rPr lang="en-AU">
                <a:latin typeface="Open Sans" panose="020B0606030504020204" pitchFamily="34" charset="0"/>
                <a:ea typeface="Open Sans" panose="020B0606030504020204" pitchFamily="34" charset="0"/>
                <a:cs typeface="Open Sans" panose="020B0606030504020204" pitchFamily="34" charset="0"/>
              </a:rPr>
              <a:t>s, </a:t>
            </a:r>
            <a:r>
              <a:rPr lang="en-AU" sz="1800" b="0">
                <a:solidFill>
                  <a:schemeClr val="tx1"/>
                </a:solidFill>
                <a:latin typeface="Open Sans" panose="020B0606030504020204" pitchFamily="34" charset="0"/>
                <a:ea typeface="Open Sans" panose="020B0606030504020204" pitchFamily="34" charset="0"/>
                <a:cs typeface="Open Sans" panose="020B0606030504020204" pitchFamily="34" charset="0"/>
              </a:rPr>
              <a:t>carers and kin, peer workers, service providers, practitioners and researchers, peak bodies and associations, primary health networks, hospitals, mental health commissions and government departments in all states and territories. </a:t>
            </a:r>
          </a:p>
        </p:txBody>
      </p:sp>
    </p:spTree>
    <p:custDataLst>
      <p:custData r:id="rId1"/>
      <p:custData r:id="rId2"/>
    </p:custDataLst>
    <p:extLst>
      <p:ext uri="{BB962C8B-B14F-4D97-AF65-F5344CB8AC3E}">
        <p14:creationId xmlns:p14="http://schemas.microsoft.com/office/powerpoint/2010/main" val="320446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63E2E-89E2-DF4F-CC76-ADEAB2D62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3217B-2DCD-E930-8EA5-9E176FB06A14}"/>
              </a:ext>
            </a:extLst>
          </p:cNvPr>
          <p:cNvSpPr>
            <a:spLocks noGrp="1"/>
          </p:cNvSpPr>
          <p:nvPr>
            <p:ph type="ctrTitle"/>
          </p:nvPr>
        </p:nvSpPr>
        <p:spPr/>
        <p:txBody>
          <a:bodyPr/>
          <a:lstStyle/>
          <a:p>
            <a:r>
              <a:rPr lang="en-US"/>
              <a:t>What we heard</a:t>
            </a:r>
            <a:endParaRPr lang="en-AU"/>
          </a:p>
        </p:txBody>
      </p:sp>
      <p:grpSp>
        <p:nvGrpSpPr>
          <p:cNvPr id="122" name="Group 121">
            <a:extLst>
              <a:ext uri="{FF2B5EF4-FFF2-40B4-BE49-F238E27FC236}">
                <a16:creationId xmlns:a16="http://schemas.microsoft.com/office/drawing/2014/main" id="{5D803A3E-6743-FFAF-1541-EEA419E7408C}"/>
              </a:ext>
              <a:ext uri="{C183D7F6-B498-43B3-948B-1728B52AA6E4}">
                <adec:decorative xmlns:adec="http://schemas.microsoft.com/office/drawing/2017/decorative" val="1"/>
              </a:ext>
            </a:extLst>
          </p:cNvPr>
          <p:cNvGrpSpPr/>
          <p:nvPr/>
        </p:nvGrpSpPr>
        <p:grpSpPr>
          <a:xfrm>
            <a:off x="9535009" y="2451553"/>
            <a:ext cx="621811" cy="621812"/>
            <a:chOff x="3183445" y="3589908"/>
            <a:chExt cx="419576" cy="419576"/>
          </a:xfrm>
        </p:grpSpPr>
        <p:sp>
          <p:nvSpPr>
            <p:cNvPr id="195" name="Graphic 2">
              <a:extLst>
                <a:ext uri="{FF2B5EF4-FFF2-40B4-BE49-F238E27FC236}">
                  <a16:creationId xmlns:a16="http://schemas.microsoft.com/office/drawing/2014/main" id="{6AEBF511-9DF1-7A51-3DFC-D94776064475}"/>
                </a:ext>
              </a:extLst>
            </p:cNvPr>
            <p:cNvSpPr/>
            <p:nvPr/>
          </p:nvSpPr>
          <p:spPr>
            <a:xfrm>
              <a:off x="3200400" y="3607816"/>
              <a:ext cx="254222" cy="211264"/>
            </a:xfrm>
            <a:custGeom>
              <a:avLst/>
              <a:gdLst>
                <a:gd name="connsiteX0" fmla="*/ 110680 w 254222"/>
                <a:gd name="connsiteY0" fmla="*/ 173927 h 211264"/>
                <a:gd name="connsiteX1" fmla="*/ 126968 w 254222"/>
                <a:gd name="connsiteY1" fmla="*/ 174688 h 211264"/>
                <a:gd name="connsiteX2" fmla="*/ 254222 w 254222"/>
                <a:gd name="connsiteY2" fmla="*/ 87344 h 211264"/>
                <a:gd name="connsiteX3" fmla="*/ 126968 w 254222"/>
                <a:gd name="connsiteY3" fmla="*/ 0 h 211264"/>
                <a:gd name="connsiteX4" fmla="*/ 0 w 254222"/>
                <a:gd name="connsiteY4" fmla="*/ 87344 h 211264"/>
                <a:gd name="connsiteX5" fmla="*/ 49625 w 254222"/>
                <a:gd name="connsiteY5" fmla="*/ 156400 h 211264"/>
                <a:gd name="connsiteX6" fmla="*/ 54483 w 254222"/>
                <a:gd name="connsiteY6" fmla="*/ 164402 h 211264"/>
                <a:gd name="connsiteX7" fmla="*/ 54483 w 254222"/>
                <a:gd name="connsiteY7" fmla="*/ 206788 h 211264"/>
                <a:gd name="connsiteX8" fmla="*/ 57055 w 254222"/>
                <a:gd name="connsiteY8" fmla="*/ 210788 h 211264"/>
                <a:gd name="connsiteX9" fmla="*/ 58960 w 254222"/>
                <a:gd name="connsiteY9" fmla="*/ 211264 h 211264"/>
                <a:gd name="connsiteX10" fmla="*/ 61817 w 254222"/>
                <a:gd name="connsiteY10" fmla="*/ 210217 h 211264"/>
                <a:gd name="connsiteX11" fmla="*/ 104204 w 254222"/>
                <a:gd name="connsiteY11" fmla="*/ 175927 h 211264"/>
                <a:gd name="connsiteX12" fmla="*/ 110014 w 254222"/>
                <a:gd name="connsiteY12" fmla="*/ 173927 h 21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222" h="211264">
                  <a:moveTo>
                    <a:pt x="110680" y="173927"/>
                  </a:moveTo>
                  <a:cubicBezTo>
                    <a:pt x="116777" y="174498"/>
                    <a:pt x="121920" y="174688"/>
                    <a:pt x="126968" y="174688"/>
                  </a:cubicBezTo>
                  <a:cubicBezTo>
                    <a:pt x="197168" y="174688"/>
                    <a:pt x="254222" y="135541"/>
                    <a:pt x="254222" y="87344"/>
                  </a:cubicBezTo>
                  <a:cubicBezTo>
                    <a:pt x="254222" y="39148"/>
                    <a:pt x="197072" y="0"/>
                    <a:pt x="126968" y="0"/>
                  </a:cubicBezTo>
                  <a:cubicBezTo>
                    <a:pt x="56864" y="0"/>
                    <a:pt x="0" y="39243"/>
                    <a:pt x="0" y="87344"/>
                  </a:cubicBezTo>
                  <a:cubicBezTo>
                    <a:pt x="0" y="114395"/>
                    <a:pt x="18097" y="139541"/>
                    <a:pt x="49625" y="156400"/>
                  </a:cubicBezTo>
                  <a:cubicBezTo>
                    <a:pt x="52635" y="157924"/>
                    <a:pt x="54521" y="161030"/>
                    <a:pt x="54483" y="164402"/>
                  </a:cubicBezTo>
                  <a:lnTo>
                    <a:pt x="54483" y="206788"/>
                  </a:lnTo>
                  <a:cubicBezTo>
                    <a:pt x="54483" y="208512"/>
                    <a:pt x="55483" y="210074"/>
                    <a:pt x="57055" y="210788"/>
                  </a:cubicBezTo>
                  <a:cubicBezTo>
                    <a:pt x="57645" y="211093"/>
                    <a:pt x="58293" y="211255"/>
                    <a:pt x="58960" y="211264"/>
                  </a:cubicBezTo>
                  <a:cubicBezTo>
                    <a:pt x="60007" y="211255"/>
                    <a:pt x="61008" y="210883"/>
                    <a:pt x="61817" y="210217"/>
                  </a:cubicBezTo>
                  <a:lnTo>
                    <a:pt x="104204" y="175927"/>
                  </a:lnTo>
                  <a:cubicBezTo>
                    <a:pt x="105870" y="174641"/>
                    <a:pt x="107909" y="173936"/>
                    <a:pt x="110014" y="173927"/>
                  </a:cubicBezTo>
                  <a:close/>
                </a:path>
              </a:pathLst>
            </a:custGeom>
            <a:solidFill>
              <a:srgbClr val="C7E4F1"/>
            </a:solidFill>
            <a:ln w="9525" cap="flat">
              <a:noFill/>
              <a:prstDash val="solid"/>
              <a:miter/>
            </a:ln>
          </p:spPr>
          <p:txBody>
            <a:bodyPr rtlCol="0" anchor="ctr"/>
            <a:lstStyle/>
            <a:p>
              <a:endParaRPr lang="en-AU" sz="2400"/>
            </a:p>
          </p:txBody>
        </p:sp>
        <p:sp>
          <p:nvSpPr>
            <p:cNvPr id="196" name="Graphic 2">
              <a:extLst>
                <a:ext uri="{FF2B5EF4-FFF2-40B4-BE49-F238E27FC236}">
                  <a16:creationId xmlns:a16="http://schemas.microsoft.com/office/drawing/2014/main" id="{6A2BA2F5-3174-BEE8-330D-525FE14E7874}"/>
                </a:ext>
              </a:extLst>
            </p:cNvPr>
            <p:cNvSpPr/>
            <p:nvPr/>
          </p:nvSpPr>
          <p:spPr>
            <a:xfrm>
              <a:off x="3335464" y="3768788"/>
              <a:ext cx="249459" cy="207371"/>
            </a:xfrm>
            <a:custGeom>
              <a:avLst/>
              <a:gdLst>
                <a:gd name="connsiteX0" fmla="*/ 141161 w 249459"/>
                <a:gd name="connsiteY0" fmla="*/ 170688 h 207371"/>
                <a:gd name="connsiteX1" fmla="*/ 146780 w 249459"/>
                <a:gd name="connsiteY1" fmla="*/ 172688 h 207371"/>
                <a:gd name="connsiteX2" fmla="*/ 188786 w 249459"/>
                <a:gd name="connsiteY2" fmla="*/ 206312 h 207371"/>
                <a:gd name="connsiteX3" fmla="*/ 191548 w 249459"/>
                <a:gd name="connsiteY3" fmla="*/ 207264 h 207371"/>
                <a:gd name="connsiteX4" fmla="*/ 193453 w 249459"/>
                <a:gd name="connsiteY4" fmla="*/ 207264 h 207371"/>
                <a:gd name="connsiteX5" fmla="*/ 195929 w 249459"/>
                <a:gd name="connsiteY5" fmla="*/ 203263 h 207371"/>
                <a:gd name="connsiteX6" fmla="*/ 195929 w 249459"/>
                <a:gd name="connsiteY6" fmla="*/ 161544 h 207371"/>
                <a:gd name="connsiteX7" fmla="*/ 200692 w 249459"/>
                <a:gd name="connsiteY7" fmla="*/ 153638 h 207371"/>
                <a:gd name="connsiteX8" fmla="*/ 249460 w 249459"/>
                <a:gd name="connsiteY8" fmla="*/ 85725 h 207371"/>
                <a:gd name="connsiteX9" fmla="*/ 124682 w 249459"/>
                <a:gd name="connsiteY9" fmla="*/ 0 h 207371"/>
                <a:gd name="connsiteX10" fmla="*/ 0 w 249459"/>
                <a:gd name="connsiteY10" fmla="*/ 85725 h 207371"/>
                <a:gd name="connsiteX11" fmla="*/ 124682 w 249459"/>
                <a:gd name="connsiteY11" fmla="*/ 171450 h 207371"/>
                <a:gd name="connsiteX12" fmla="*/ 140684 w 249459"/>
                <a:gd name="connsiteY12" fmla="*/ 170688 h 20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459" h="207371">
                  <a:moveTo>
                    <a:pt x="141161" y="170688"/>
                  </a:moveTo>
                  <a:cubicBezTo>
                    <a:pt x="143199" y="170736"/>
                    <a:pt x="145171" y="171440"/>
                    <a:pt x="146780" y="172688"/>
                  </a:cubicBezTo>
                  <a:lnTo>
                    <a:pt x="188786" y="206312"/>
                  </a:lnTo>
                  <a:cubicBezTo>
                    <a:pt x="189567" y="206940"/>
                    <a:pt x="190548" y="207274"/>
                    <a:pt x="191548" y="207264"/>
                  </a:cubicBezTo>
                  <a:cubicBezTo>
                    <a:pt x="192176" y="207407"/>
                    <a:pt x="192824" y="207407"/>
                    <a:pt x="193453" y="207264"/>
                  </a:cubicBezTo>
                  <a:cubicBezTo>
                    <a:pt x="194967" y="206512"/>
                    <a:pt x="195929" y="204959"/>
                    <a:pt x="195929" y="203263"/>
                  </a:cubicBezTo>
                  <a:lnTo>
                    <a:pt x="195929" y="161544"/>
                  </a:lnTo>
                  <a:cubicBezTo>
                    <a:pt x="196053" y="158267"/>
                    <a:pt x="197844" y="155277"/>
                    <a:pt x="200692" y="153638"/>
                  </a:cubicBezTo>
                  <a:cubicBezTo>
                    <a:pt x="231648" y="137065"/>
                    <a:pt x="249460" y="112300"/>
                    <a:pt x="249460" y="85725"/>
                  </a:cubicBezTo>
                  <a:cubicBezTo>
                    <a:pt x="249460" y="38100"/>
                    <a:pt x="193453" y="0"/>
                    <a:pt x="124682" y="0"/>
                  </a:cubicBezTo>
                  <a:cubicBezTo>
                    <a:pt x="55912" y="0"/>
                    <a:pt x="0" y="38100"/>
                    <a:pt x="0" y="85725"/>
                  </a:cubicBezTo>
                  <a:cubicBezTo>
                    <a:pt x="0" y="133350"/>
                    <a:pt x="55912" y="171450"/>
                    <a:pt x="124682" y="171450"/>
                  </a:cubicBezTo>
                  <a:cubicBezTo>
                    <a:pt x="129635" y="171450"/>
                    <a:pt x="134779" y="171450"/>
                    <a:pt x="140684" y="170688"/>
                  </a:cubicBezTo>
                  <a:close/>
                </a:path>
              </a:pathLst>
            </a:custGeom>
            <a:solidFill>
              <a:srgbClr val="66B9DA"/>
            </a:solidFill>
            <a:ln w="9525" cap="flat">
              <a:noFill/>
              <a:prstDash val="solid"/>
              <a:miter/>
            </a:ln>
          </p:spPr>
          <p:txBody>
            <a:bodyPr rtlCol="0" anchor="ctr"/>
            <a:lstStyle/>
            <a:p>
              <a:endParaRPr lang="en-AU" sz="2400"/>
            </a:p>
          </p:txBody>
        </p:sp>
        <p:sp>
          <p:nvSpPr>
            <p:cNvPr id="197" name="Graphic 2">
              <a:extLst>
                <a:ext uri="{FF2B5EF4-FFF2-40B4-BE49-F238E27FC236}">
                  <a16:creationId xmlns:a16="http://schemas.microsoft.com/office/drawing/2014/main" id="{BBFFCBCD-AF83-951C-3E60-11C4F2584364}"/>
                </a:ext>
              </a:extLst>
            </p:cNvPr>
            <p:cNvSpPr/>
            <p:nvPr/>
          </p:nvSpPr>
          <p:spPr>
            <a:xfrm>
              <a:off x="3317271" y="3750786"/>
              <a:ext cx="285750" cy="258698"/>
            </a:xfrm>
            <a:custGeom>
              <a:avLst/>
              <a:gdLst>
                <a:gd name="connsiteX0" fmla="*/ 222885 w 285750"/>
                <a:gd name="connsiteY0" fmla="*/ 258223 h 258698"/>
                <a:gd name="connsiteX1" fmla="*/ 217170 w 285750"/>
                <a:gd name="connsiteY1" fmla="*/ 256127 h 258698"/>
                <a:gd name="connsiteX2" fmla="*/ 157925 w 285750"/>
                <a:gd name="connsiteY2" fmla="*/ 208502 h 258698"/>
                <a:gd name="connsiteX3" fmla="*/ 155162 w 285750"/>
                <a:gd name="connsiteY3" fmla="*/ 207550 h 258698"/>
                <a:gd name="connsiteX4" fmla="*/ 155162 w 285750"/>
                <a:gd name="connsiteY4" fmla="*/ 207550 h 258698"/>
                <a:gd name="connsiteX5" fmla="*/ 142875 w 285750"/>
                <a:gd name="connsiteY5" fmla="*/ 208026 h 258698"/>
                <a:gd name="connsiteX6" fmla="*/ 0 w 285750"/>
                <a:gd name="connsiteY6" fmla="*/ 104013 h 258698"/>
                <a:gd name="connsiteX7" fmla="*/ 142875 w 285750"/>
                <a:gd name="connsiteY7" fmla="*/ 0 h 258698"/>
                <a:gd name="connsiteX8" fmla="*/ 285750 w 285750"/>
                <a:gd name="connsiteY8" fmla="*/ 104013 h 258698"/>
                <a:gd name="connsiteX9" fmla="*/ 234410 w 285750"/>
                <a:gd name="connsiteY9" fmla="*/ 183928 h 258698"/>
                <a:gd name="connsiteX10" fmla="*/ 232315 w 285750"/>
                <a:gd name="connsiteY10" fmla="*/ 187642 h 258698"/>
                <a:gd name="connsiteX11" fmla="*/ 232315 w 285750"/>
                <a:gd name="connsiteY11" fmla="*/ 249650 h 258698"/>
                <a:gd name="connsiteX12" fmla="*/ 223361 w 285750"/>
                <a:gd name="connsiteY12" fmla="*/ 258699 h 258698"/>
                <a:gd name="connsiteX13" fmla="*/ 159449 w 285750"/>
                <a:gd name="connsiteY13" fmla="*/ 188690 h 258698"/>
                <a:gd name="connsiteX14" fmla="*/ 165068 w 285750"/>
                <a:gd name="connsiteY14" fmla="*/ 190690 h 258698"/>
                <a:gd name="connsiteX15" fmla="*/ 206978 w 285750"/>
                <a:gd name="connsiteY15" fmla="*/ 224314 h 258698"/>
                <a:gd name="connsiteX16" fmla="*/ 209741 w 285750"/>
                <a:gd name="connsiteY16" fmla="*/ 225266 h 258698"/>
                <a:gd name="connsiteX17" fmla="*/ 211646 w 285750"/>
                <a:gd name="connsiteY17" fmla="*/ 225266 h 258698"/>
                <a:gd name="connsiteX18" fmla="*/ 214122 w 285750"/>
                <a:gd name="connsiteY18" fmla="*/ 221266 h 258698"/>
                <a:gd name="connsiteX19" fmla="*/ 214122 w 285750"/>
                <a:gd name="connsiteY19" fmla="*/ 179546 h 258698"/>
                <a:gd name="connsiteX20" fmla="*/ 218885 w 285750"/>
                <a:gd name="connsiteY20" fmla="*/ 171640 h 258698"/>
                <a:gd name="connsiteX21" fmla="*/ 267653 w 285750"/>
                <a:gd name="connsiteY21" fmla="*/ 103727 h 258698"/>
                <a:gd name="connsiteX22" fmla="*/ 142875 w 285750"/>
                <a:gd name="connsiteY22" fmla="*/ 18002 h 258698"/>
                <a:gd name="connsiteX23" fmla="*/ 18193 w 285750"/>
                <a:gd name="connsiteY23" fmla="*/ 103727 h 258698"/>
                <a:gd name="connsiteX24" fmla="*/ 142875 w 285750"/>
                <a:gd name="connsiteY24" fmla="*/ 189452 h 258698"/>
                <a:gd name="connsiteX25" fmla="*/ 158877 w 285750"/>
                <a:gd name="connsiteY25" fmla="*/ 188690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5750" h="258698">
                  <a:moveTo>
                    <a:pt x="222885" y="258223"/>
                  </a:moveTo>
                  <a:cubicBezTo>
                    <a:pt x="220790" y="258213"/>
                    <a:pt x="218770" y="257470"/>
                    <a:pt x="217170" y="256127"/>
                  </a:cubicBezTo>
                  <a:lnTo>
                    <a:pt x="157925" y="208502"/>
                  </a:lnTo>
                  <a:cubicBezTo>
                    <a:pt x="157153" y="207854"/>
                    <a:pt x="156172" y="207521"/>
                    <a:pt x="155162" y="207550"/>
                  </a:cubicBezTo>
                  <a:lnTo>
                    <a:pt x="155162" y="207550"/>
                  </a:lnTo>
                  <a:cubicBezTo>
                    <a:pt x="150781" y="207550"/>
                    <a:pt x="146780" y="208026"/>
                    <a:pt x="142875" y="208026"/>
                  </a:cubicBezTo>
                  <a:cubicBezTo>
                    <a:pt x="64199" y="208026"/>
                    <a:pt x="0" y="161354"/>
                    <a:pt x="0" y="104013"/>
                  </a:cubicBezTo>
                  <a:cubicBezTo>
                    <a:pt x="0" y="46672"/>
                    <a:pt x="64008" y="0"/>
                    <a:pt x="142875" y="0"/>
                  </a:cubicBezTo>
                  <a:cubicBezTo>
                    <a:pt x="221742" y="0"/>
                    <a:pt x="285750" y="46672"/>
                    <a:pt x="285750" y="104013"/>
                  </a:cubicBezTo>
                  <a:cubicBezTo>
                    <a:pt x="285750" y="135064"/>
                    <a:pt x="266700" y="164211"/>
                    <a:pt x="234410" y="183928"/>
                  </a:cubicBezTo>
                  <a:cubicBezTo>
                    <a:pt x="233086" y="184690"/>
                    <a:pt x="232286" y="186118"/>
                    <a:pt x="232315" y="187642"/>
                  </a:cubicBezTo>
                  <a:lnTo>
                    <a:pt x="232315" y="249650"/>
                  </a:lnTo>
                  <a:cubicBezTo>
                    <a:pt x="232077" y="254508"/>
                    <a:pt x="228219" y="258413"/>
                    <a:pt x="223361" y="258699"/>
                  </a:cubicBezTo>
                  <a:close/>
                  <a:moveTo>
                    <a:pt x="159449" y="188690"/>
                  </a:moveTo>
                  <a:cubicBezTo>
                    <a:pt x="161487" y="188738"/>
                    <a:pt x="163459" y="189443"/>
                    <a:pt x="165068" y="190690"/>
                  </a:cubicBezTo>
                  <a:lnTo>
                    <a:pt x="206978" y="224314"/>
                  </a:lnTo>
                  <a:cubicBezTo>
                    <a:pt x="207759" y="224942"/>
                    <a:pt x="208740" y="225276"/>
                    <a:pt x="209741" y="225266"/>
                  </a:cubicBezTo>
                  <a:cubicBezTo>
                    <a:pt x="210369" y="225409"/>
                    <a:pt x="211017" y="225409"/>
                    <a:pt x="211646" y="225266"/>
                  </a:cubicBezTo>
                  <a:cubicBezTo>
                    <a:pt x="213160" y="224514"/>
                    <a:pt x="214122" y="222961"/>
                    <a:pt x="214122" y="221266"/>
                  </a:cubicBezTo>
                  <a:lnTo>
                    <a:pt x="214122" y="179546"/>
                  </a:lnTo>
                  <a:cubicBezTo>
                    <a:pt x="214246" y="176269"/>
                    <a:pt x="216037" y="173279"/>
                    <a:pt x="218885" y="171640"/>
                  </a:cubicBezTo>
                  <a:cubicBezTo>
                    <a:pt x="249841" y="155067"/>
                    <a:pt x="267653" y="130302"/>
                    <a:pt x="267653" y="103727"/>
                  </a:cubicBezTo>
                  <a:cubicBezTo>
                    <a:pt x="267653" y="56102"/>
                    <a:pt x="211646" y="18002"/>
                    <a:pt x="142875" y="18002"/>
                  </a:cubicBezTo>
                  <a:cubicBezTo>
                    <a:pt x="74104" y="18002"/>
                    <a:pt x="18193" y="56102"/>
                    <a:pt x="18193" y="103727"/>
                  </a:cubicBezTo>
                  <a:cubicBezTo>
                    <a:pt x="18193" y="151352"/>
                    <a:pt x="74104" y="189452"/>
                    <a:pt x="142875" y="189452"/>
                  </a:cubicBezTo>
                  <a:cubicBezTo>
                    <a:pt x="147828" y="189452"/>
                    <a:pt x="152971" y="189452"/>
                    <a:pt x="158877" y="188690"/>
                  </a:cubicBezTo>
                  <a:close/>
                </a:path>
              </a:pathLst>
            </a:custGeom>
            <a:solidFill>
              <a:srgbClr val="265998"/>
            </a:solidFill>
            <a:ln w="9525" cap="flat">
              <a:noFill/>
              <a:prstDash val="solid"/>
              <a:miter/>
            </a:ln>
          </p:spPr>
          <p:txBody>
            <a:bodyPr rtlCol="0" anchor="ctr"/>
            <a:lstStyle/>
            <a:p>
              <a:endParaRPr lang="en-AU" sz="2400"/>
            </a:p>
          </p:txBody>
        </p:sp>
        <p:sp>
          <p:nvSpPr>
            <p:cNvPr id="198" name="Graphic 2">
              <a:extLst>
                <a:ext uri="{FF2B5EF4-FFF2-40B4-BE49-F238E27FC236}">
                  <a16:creationId xmlns:a16="http://schemas.microsoft.com/office/drawing/2014/main" id="{13EAB689-623B-3921-DCB2-BA31CA92F98C}"/>
                </a:ext>
              </a:extLst>
            </p:cNvPr>
            <p:cNvSpPr/>
            <p:nvPr/>
          </p:nvSpPr>
          <p:spPr>
            <a:xfrm>
              <a:off x="3398301" y="38305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sz="2400"/>
            </a:p>
          </p:txBody>
        </p:sp>
        <p:sp>
          <p:nvSpPr>
            <p:cNvPr id="199" name="Graphic 2">
              <a:extLst>
                <a:ext uri="{FF2B5EF4-FFF2-40B4-BE49-F238E27FC236}">
                  <a16:creationId xmlns:a16="http://schemas.microsoft.com/office/drawing/2014/main" id="{F5EDD054-92E4-5379-2100-E07F1A18BC0B}"/>
                </a:ext>
              </a:extLst>
            </p:cNvPr>
            <p:cNvSpPr/>
            <p:nvPr/>
          </p:nvSpPr>
          <p:spPr>
            <a:xfrm>
              <a:off x="3398301" y="38706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5"/>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sz="2400"/>
            </a:p>
          </p:txBody>
        </p:sp>
        <p:sp>
          <p:nvSpPr>
            <p:cNvPr id="200" name="Graphic 2">
              <a:extLst>
                <a:ext uri="{FF2B5EF4-FFF2-40B4-BE49-F238E27FC236}">
                  <a16:creationId xmlns:a16="http://schemas.microsoft.com/office/drawing/2014/main" id="{592D4076-9BCA-20A6-5944-E9709D11AD25}"/>
                </a:ext>
              </a:extLst>
            </p:cNvPr>
            <p:cNvSpPr/>
            <p:nvPr/>
          </p:nvSpPr>
          <p:spPr>
            <a:xfrm>
              <a:off x="3183445" y="3589908"/>
              <a:ext cx="285750" cy="258639"/>
            </a:xfrm>
            <a:custGeom>
              <a:avLst/>
              <a:gdLst>
                <a:gd name="connsiteX0" fmla="*/ 62484 w 285750"/>
                <a:gd name="connsiteY0" fmla="*/ 258604 h 258639"/>
                <a:gd name="connsiteX1" fmla="*/ 58579 w 285750"/>
                <a:gd name="connsiteY1" fmla="*/ 257746 h 258639"/>
                <a:gd name="connsiteX2" fmla="*/ 53530 w 285750"/>
                <a:gd name="connsiteY2" fmla="*/ 249650 h 258639"/>
                <a:gd name="connsiteX3" fmla="*/ 53530 w 285750"/>
                <a:gd name="connsiteY3" fmla="*/ 187547 h 258639"/>
                <a:gd name="connsiteX4" fmla="*/ 51435 w 285750"/>
                <a:gd name="connsiteY4" fmla="*/ 183832 h 258639"/>
                <a:gd name="connsiteX5" fmla="*/ 0 w 285750"/>
                <a:gd name="connsiteY5" fmla="*/ 103918 h 258639"/>
                <a:gd name="connsiteX6" fmla="*/ 142875 w 285750"/>
                <a:gd name="connsiteY6" fmla="*/ 0 h 258639"/>
                <a:gd name="connsiteX7" fmla="*/ 285750 w 285750"/>
                <a:gd name="connsiteY7" fmla="*/ 103918 h 258639"/>
                <a:gd name="connsiteX8" fmla="*/ 280321 w 285750"/>
                <a:gd name="connsiteY8" fmla="*/ 132493 h 258639"/>
                <a:gd name="connsiteX9" fmla="*/ 271939 w 285750"/>
                <a:gd name="connsiteY9" fmla="*/ 138303 h 258639"/>
                <a:gd name="connsiteX10" fmla="*/ 268700 w 285750"/>
                <a:gd name="connsiteY10" fmla="*/ 137636 h 258639"/>
                <a:gd name="connsiteX11" fmla="*/ 263747 w 285750"/>
                <a:gd name="connsiteY11" fmla="*/ 132874 h 258639"/>
                <a:gd name="connsiteX12" fmla="*/ 263747 w 285750"/>
                <a:gd name="connsiteY12" fmla="*/ 126016 h 258639"/>
                <a:gd name="connsiteX13" fmla="*/ 267938 w 285750"/>
                <a:gd name="connsiteY13" fmla="*/ 103918 h 258639"/>
                <a:gd name="connsiteX14" fmla="*/ 143256 w 285750"/>
                <a:gd name="connsiteY14" fmla="*/ 18193 h 258639"/>
                <a:gd name="connsiteX15" fmla="*/ 18479 w 285750"/>
                <a:gd name="connsiteY15" fmla="*/ 103918 h 258639"/>
                <a:gd name="connsiteX16" fmla="*/ 67246 w 285750"/>
                <a:gd name="connsiteY16" fmla="*/ 171926 h 258639"/>
                <a:gd name="connsiteX17" fmla="*/ 72009 w 285750"/>
                <a:gd name="connsiteY17" fmla="*/ 179832 h 258639"/>
                <a:gd name="connsiteX18" fmla="*/ 72009 w 285750"/>
                <a:gd name="connsiteY18" fmla="*/ 221837 h 258639"/>
                <a:gd name="connsiteX19" fmla="*/ 74486 w 285750"/>
                <a:gd name="connsiteY19" fmla="*/ 225743 h 258639"/>
                <a:gd name="connsiteX20" fmla="*/ 76390 w 285750"/>
                <a:gd name="connsiteY20" fmla="*/ 226219 h 258639"/>
                <a:gd name="connsiteX21" fmla="*/ 79057 w 285750"/>
                <a:gd name="connsiteY21" fmla="*/ 225266 h 258639"/>
                <a:gd name="connsiteX22" fmla="*/ 124206 w 285750"/>
                <a:gd name="connsiteY22" fmla="*/ 189167 h 258639"/>
                <a:gd name="connsiteX23" fmla="*/ 129826 w 285750"/>
                <a:gd name="connsiteY23" fmla="*/ 187166 h 258639"/>
                <a:gd name="connsiteX24" fmla="*/ 138874 w 285750"/>
                <a:gd name="connsiteY24" fmla="*/ 196025 h 258639"/>
                <a:gd name="connsiteX25" fmla="*/ 135446 w 285750"/>
                <a:gd name="connsiteY25" fmla="*/ 203168 h 258639"/>
                <a:gd name="connsiteX26" fmla="*/ 68771 w 285750"/>
                <a:gd name="connsiteY26" fmla="*/ 256604 h 258639"/>
                <a:gd name="connsiteX27" fmla="*/ 62484 w 285750"/>
                <a:gd name="connsiteY27" fmla="*/ 258604 h 2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5750" h="258639">
                  <a:moveTo>
                    <a:pt x="62484" y="258604"/>
                  </a:moveTo>
                  <a:cubicBezTo>
                    <a:pt x="61131" y="258594"/>
                    <a:pt x="59807" y="258308"/>
                    <a:pt x="58579" y="257746"/>
                  </a:cubicBezTo>
                  <a:cubicBezTo>
                    <a:pt x="55569" y="256146"/>
                    <a:pt x="53645" y="253060"/>
                    <a:pt x="53530" y="249650"/>
                  </a:cubicBezTo>
                  <a:lnTo>
                    <a:pt x="53530" y="187547"/>
                  </a:lnTo>
                  <a:cubicBezTo>
                    <a:pt x="53559" y="186023"/>
                    <a:pt x="52759" y="184595"/>
                    <a:pt x="51435" y="183832"/>
                  </a:cubicBezTo>
                  <a:cubicBezTo>
                    <a:pt x="18764" y="164116"/>
                    <a:pt x="0" y="134969"/>
                    <a:pt x="0" y="103918"/>
                  </a:cubicBezTo>
                  <a:cubicBezTo>
                    <a:pt x="0" y="46768"/>
                    <a:pt x="64103" y="0"/>
                    <a:pt x="142875" y="0"/>
                  </a:cubicBezTo>
                  <a:cubicBezTo>
                    <a:pt x="221647" y="0"/>
                    <a:pt x="285750" y="46577"/>
                    <a:pt x="285750" y="103918"/>
                  </a:cubicBezTo>
                  <a:cubicBezTo>
                    <a:pt x="285750" y="113700"/>
                    <a:pt x="283902" y="123397"/>
                    <a:pt x="280321" y="132493"/>
                  </a:cubicBezTo>
                  <a:cubicBezTo>
                    <a:pt x="278882" y="135884"/>
                    <a:pt x="275625" y="138151"/>
                    <a:pt x="271939" y="138303"/>
                  </a:cubicBezTo>
                  <a:cubicBezTo>
                    <a:pt x="270824" y="138274"/>
                    <a:pt x="269729" y="138046"/>
                    <a:pt x="268700" y="137636"/>
                  </a:cubicBezTo>
                  <a:cubicBezTo>
                    <a:pt x="266462" y="136798"/>
                    <a:pt x="264671" y="135074"/>
                    <a:pt x="263747" y="132874"/>
                  </a:cubicBezTo>
                  <a:cubicBezTo>
                    <a:pt x="262833" y="130673"/>
                    <a:pt x="262833" y="128206"/>
                    <a:pt x="263747" y="126016"/>
                  </a:cubicBezTo>
                  <a:cubicBezTo>
                    <a:pt x="266500" y="118977"/>
                    <a:pt x="267919" y="111481"/>
                    <a:pt x="267938" y="103918"/>
                  </a:cubicBezTo>
                  <a:cubicBezTo>
                    <a:pt x="267938" y="56293"/>
                    <a:pt x="212027" y="18193"/>
                    <a:pt x="143256" y="18193"/>
                  </a:cubicBezTo>
                  <a:cubicBezTo>
                    <a:pt x="74486" y="18193"/>
                    <a:pt x="18479" y="56769"/>
                    <a:pt x="18479" y="103918"/>
                  </a:cubicBezTo>
                  <a:cubicBezTo>
                    <a:pt x="18479" y="130588"/>
                    <a:pt x="36290" y="155353"/>
                    <a:pt x="67246" y="171926"/>
                  </a:cubicBezTo>
                  <a:cubicBezTo>
                    <a:pt x="70190" y="173460"/>
                    <a:pt x="72028" y="176508"/>
                    <a:pt x="72009" y="179832"/>
                  </a:cubicBezTo>
                  <a:lnTo>
                    <a:pt x="72009" y="221837"/>
                  </a:lnTo>
                  <a:cubicBezTo>
                    <a:pt x="72028" y="223504"/>
                    <a:pt x="72980" y="225019"/>
                    <a:pt x="74486" y="225743"/>
                  </a:cubicBezTo>
                  <a:cubicBezTo>
                    <a:pt x="75076" y="226047"/>
                    <a:pt x="75724" y="226209"/>
                    <a:pt x="76390" y="226219"/>
                  </a:cubicBezTo>
                  <a:cubicBezTo>
                    <a:pt x="77362" y="226190"/>
                    <a:pt x="78296" y="225857"/>
                    <a:pt x="79057" y="225266"/>
                  </a:cubicBezTo>
                  <a:lnTo>
                    <a:pt x="124206" y="189167"/>
                  </a:lnTo>
                  <a:cubicBezTo>
                    <a:pt x="125787" y="187871"/>
                    <a:pt x="127778" y="187166"/>
                    <a:pt x="129826" y="187166"/>
                  </a:cubicBezTo>
                  <a:cubicBezTo>
                    <a:pt x="134769" y="187109"/>
                    <a:pt x="138827" y="191071"/>
                    <a:pt x="138874" y="196025"/>
                  </a:cubicBezTo>
                  <a:cubicBezTo>
                    <a:pt x="138912" y="198806"/>
                    <a:pt x="137636" y="201454"/>
                    <a:pt x="135446" y="203168"/>
                  </a:cubicBezTo>
                  <a:lnTo>
                    <a:pt x="68771" y="256604"/>
                  </a:lnTo>
                  <a:cubicBezTo>
                    <a:pt x="67027" y="258089"/>
                    <a:pt x="64761" y="258813"/>
                    <a:pt x="62484" y="258604"/>
                  </a:cubicBezTo>
                  <a:close/>
                </a:path>
              </a:pathLst>
            </a:custGeom>
            <a:solidFill>
              <a:srgbClr val="265998"/>
            </a:solidFill>
            <a:ln w="9525" cap="flat">
              <a:noFill/>
              <a:prstDash val="solid"/>
              <a:miter/>
            </a:ln>
          </p:spPr>
          <p:txBody>
            <a:bodyPr rtlCol="0" anchor="ctr"/>
            <a:lstStyle/>
            <a:p>
              <a:endParaRPr lang="en-AU" sz="2400"/>
            </a:p>
          </p:txBody>
        </p:sp>
        <p:sp>
          <p:nvSpPr>
            <p:cNvPr id="201" name="Graphic 2">
              <a:extLst>
                <a:ext uri="{FF2B5EF4-FFF2-40B4-BE49-F238E27FC236}">
                  <a16:creationId xmlns:a16="http://schemas.microsoft.com/office/drawing/2014/main" id="{877696B3-52FA-5CA1-2BF6-C7346F12386C}"/>
                </a:ext>
              </a:extLst>
            </p:cNvPr>
            <p:cNvSpPr/>
            <p:nvPr/>
          </p:nvSpPr>
          <p:spPr>
            <a:xfrm>
              <a:off x="3263741" y="3670109"/>
              <a:ext cx="124872" cy="17906"/>
            </a:xfrm>
            <a:custGeom>
              <a:avLst/>
              <a:gdLst>
                <a:gd name="connsiteX0" fmla="*/ 8954 w 124872"/>
                <a:gd name="connsiteY0" fmla="*/ 17907 h 17906"/>
                <a:gd name="connsiteX1" fmla="*/ 0 w 124872"/>
                <a:gd name="connsiteY1" fmla="*/ 8954 h 17906"/>
                <a:gd name="connsiteX2" fmla="*/ 8954 w 124872"/>
                <a:gd name="connsiteY2" fmla="*/ 0 h 17906"/>
                <a:gd name="connsiteX3" fmla="*/ 115919 w 124872"/>
                <a:gd name="connsiteY3" fmla="*/ 0 h 17906"/>
                <a:gd name="connsiteX4" fmla="*/ 124873 w 124872"/>
                <a:gd name="connsiteY4" fmla="*/ 8954 h 17906"/>
                <a:gd name="connsiteX5" fmla="*/ 115919 w 12487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17906">
                  <a:moveTo>
                    <a:pt x="8954" y="17907"/>
                  </a:moveTo>
                  <a:cubicBezTo>
                    <a:pt x="4010" y="17907"/>
                    <a:pt x="0" y="13897"/>
                    <a:pt x="0" y="8954"/>
                  </a:cubicBezTo>
                  <a:cubicBezTo>
                    <a:pt x="0" y="4010"/>
                    <a:pt x="4010" y="0"/>
                    <a:pt x="8954" y="0"/>
                  </a:cubicBezTo>
                  <a:lnTo>
                    <a:pt x="115919" y="0"/>
                  </a:lnTo>
                  <a:cubicBezTo>
                    <a:pt x="120863" y="0"/>
                    <a:pt x="124873" y="4010"/>
                    <a:pt x="124873" y="8954"/>
                  </a:cubicBezTo>
                  <a:cubicBezTo>
                    <a:pt x="124873" y="13897"/>
                    <a:pt x="120863" y="17907"/>
                    <a:pt x="115919" y="17907"/>
                  </a:cubicBezTo>
                  <a:close/>
                </a:path>
              </a:pathLst>
            </a:custGeom>
            <a:solidFill>
              <a:srgbClr val="265998"/>
            </a:solidFill>
            <a:ln w="9525" cap="flat">
              <a:noFill/>
              <a:prstDash val="solid"/>
              <a:miter/>
            </a:ln>
          </p:spPr>
          <p:txBody>
            <a:bodyPr rtlCol="0" anchor="ctr"/>
            <a:lstStyle/>
            <a:p>
              <a:endParaRPr lang="en-AU" sz="2400"/>
            </a:p>
          </p:txBody>
        </p:sp>
        <p:sp>
          <p:nvSpPr>
            <p:cNvPr id="202" name="Graphic 2">
              <a:extLst>
                <a:ext uri="{FF2B5EF4-FFF2-40B4-BE49-F238E27FC236}">
                  <a16:creationId xmlns:a16="http://schemas.microsoft.com/office/drawing/2014/main" id="{743AD386-E4EB-2738-1DF9-3BF8191E556F}"/>
                </a:ext>
              </a:extLst>
            </p:cNvPr>
            <p:cNvSpPr/>
            <p:nvPr/>
          </p:nvSpPr>
          <p:spPr>
            <a:xfrm>
              <a:off x="3264570" y="3710209"/>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sz="2400"/>
            </a:p>
          </p:txBody>
        </p:sp>
      </p:grpSp>
      <p:grpSp>
        <p:nvGrpSpPr>
          <p:cNvPr id="13" name="Group 12">
            <a:extLst>
              <a:ext uri="{FF2B5EF4-FFF2-40B4-BE49-F238E27FC236}">
                <a16:creationId xmlns:a16="http://schemas.microsoft.com/office/drawing/2014/main" id="{8C9EA529-5652-AC64-CA9A-7DDF49AC82E9}"/>
              </a:ext>
              <a:ext uri="{C183D7F6-B498-43B3-948B-1728B52AA6E4}">
                <adec:decorative xmlns:adec="http://schemas.microsoft.com/office/drawing/2017/decorative" val="1"/>
              </a:ext>
            </a:extLst>
          </p:cNvPr>
          <p:cNvGrpSpPr/>
          <p:nvPr/>
        </p:nvGrpSpPr>
        <p:grpSpPr>
          <a:xfrm>
            <a:off x="613605" y="2277891"/>
            <a:ext cx="10964782" cy="1632548"/>
            <a:chOff x="1765335" y="2038176"/>
            <a:chExt cx="5600228" cy="1224411"/>
          </a:xfrm>
        </p:grpSpPr>
        <p:sp>
          <p:nvSpPr>
            <p:cNvPr id="213" name="Rectangle 212">
              <a:extLst>
                <a:ext uri="{FF2B5EF4-FFF2-40B4-BE49-F238E27FC236}">
                  <a16:creationId xmlns:a16="http://schemas.microsoft.com/office/drawing/2014/main" id="{1EA1BCCC-75E1-C0C3-AA30-10A764BE8E40}"/>
                </a:ext>
              </a:extLst>
            </p:cNvPr>
            <p:cNvSpPr/>
            <p:nvPr/>
          </p:nvSpPr>
          <p:spPr>
            <a:xfrm>
              <a:off x="1765335" y="2046151"/>
              <a:ext cx="1811793" cy="1216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214" name="Rectangle 213">
              <a:extLst>
                <a:ext uri="{FF2B5EF4-FFF2-40B4-BE49-F238E27FC236}">
                  <a16:creationId xmlns:a16="http://schemas.microsoft.com/office/drawing/2014/main" id="{BE383F71-EF4B-F426-37EF-B917DC3CC7FE}"/>
                </a:ext>
              </a:extLst>
            </p:cNvPr>
            <p:cNvSpPr/>
            <p:nvPr/>
          </p:nvSpPr>
          <p:spPr>
            <a:xfrm>
              <a:off x="3659553" y="2046150"/>
              <a:ext cx="1811793" cy="1216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215" name="Rectangle 214">
              <a:extLst>
                <a:ext uri="{FF2B5EF4-FFF2-40B4-BE49-F238E27FC236}">
                  <a16:creationId xmlns:a16="http://schemas.microsoft.com/office/drawing/2014/main" id="{B33656DC-7A47-13AD-1B78-4F860DC52EC7}"/>
                </a:ext>
              </a:extLst>
            </p:cNvPr>
            <p:cNvSpPr/>
            <p:nvPr/>
          </p:nvSpPr>
          <p:spPr>
            <a:xfrm>
              <a:off x="5553770" y="2038176"/>
              <a:ext cx="1811793" cy="1216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grpSp>
      <p:sp>
        <p:nvSpPr>
          <p:cNvPr id="15" name="TextBox 14">
            <a:extLst>
              <a:ext uri="{FF2B5EF4-FFF2-40B4-BE49-F238E27FC236}">
                <a16:creationId xmlns:a16="http://schemas.microsoft.com/office/drawing/2014/main" id="{77A73865-107E-11F7-9D74-47BED880A4F1}"/>
              </a:ext>
            </a:extLst>
          </p:cNvPr>
          <p:cNvSpPr txBox="1"/>
          <p:nvPr/>
        </p:nvSpPr>
        <p:spPr>
          <a:xfrm>
            <a:off x="877215" y="2995565"/>
            <a:ext cx="3108331" cy="954107"/>
          </a:xfrm>
          <a:prstGeom prst="rect">
            <a:avLst/>
          </a:prstGeom>
          <a:noFill/>
        </p:spPr>
        <p:txBody>
          <a:bodyPr wrap="square" rtlCol="0">
            <a:spAutoFit/>
          </a:bodyPr>
          <a:lstStyle/>
          <a:p>
            <a:pPr algn="ctr"/>
            <a:r>
              <a:rPr lang="en-US" sz="140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Centring</a:t>
            </a: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voices of people </a:t>
            </a:r>
            <a:b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with lived and living experience and their supporters, families, carers and kin</a:t>
            </a:r>
          </a:p>
        </p:txBody>
      </p:sp>
      <p:sp>
        <p:nvSpPr>
          <p:cNvPr id="118" name="TextBox 117">
            <a:extLst>
              <a:ext uri="{FF2B5EF4-FFF2-40B4-BE49-F238E27FC236}">
                <a16:creationId xmlns:a16="http://schemas.microsoft.com/office/drawing/2014/main" id="{7584C8F1-0296-A860-1742-DDA36E128DC0}"/>
              </a:ext>
            </a:extLst>
          </p:cNvPr>
          <p:cNvSpPr txBox="1"/>
          <p:nvPr/>
        </p:nvSpPr>
        <p:spPr>
          <a:xfrm>
            <a:off x="4454473" y="3011003"/>
            <a:ext cx="3313472" cy="523220"/>
          </a:xfrm>
          <a:prstGeom prst="rect">
            <a:avLst/>
          </a:prstGeom>
          <a:noFill/>
        </p:spPr>
        <p:txBody>
          <a:bodyPr wrap="square" rtlCol="0">
            <a:spAutoFit/>
          </a:bodyPr>
          <a:lstStyle/>
          <a:p>
            <a:pPr algn="ct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Strengthening accountability </a:t>
            </a:r>
            <a:b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and governance</a:t>
            </a:r>
          </a:p>
        </p:txBody>
      </p:sp>
      <p:sp>
        <p:nvSpPr>
          <p:cNvPr id="119" name="Rectangle 118">
            <a:extLst>
              <a:ext uri="{FF2B5EF4-FFF2-40B4-BE49-F238E27FC236}">
                <a16:creationId xmlns:a16="http://schemas.microsoft.com/office/drawing/2014/main" id="{1A7B3C9D-C7E4-43FB-5614-56FB4A63CB72}"/>
              </a:ext>
            </a:extLst>
          </p:cNvPr>
          <p:cNvSpPr/>
          <p:nvPr/>
        </p:nvSpPr>
        <p:spPr>
          <a:xfrm>
            <a:off x="8204517" y="3082823"/>
            <a:ext cx="3200399" cy="523220"/>
          </a:xfrm>
          <a:prstGeom prst="rect">
            <a:avLst/>
          </a:prstGeom>
          <a:noFill/>
        </p:spPr>
        <p:txBody>
          <a:bodyPr wrap="square">
            <a:spAutoFit/>
          </a:bodyPr>
          <a:lstStyle/>
          <a:p>
            <a:pPr algn="ct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Ensuring commitments clearly </a:t>
            </a:r>
            <a:b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link to objectives</a:t>
            </a:r>
          </a:p>
        </p:txBody>
      </p:sp>
      <p:sp>
        <p:nvSpPr>
          <p:cNvPr id="120" name="Rectangle 119">
            <a:extLst>
              <a:ext uri="{FF2B5EF4-FFF2-40B4-BE49-F238E27FC236}">
                <a16:creationId xmlns:a16="http://schemas.microsoft.com/office/drawing/2014/main" id="{9A443E53-612D-8A9C-FF1D-3FFCC76CAC9B}"/>
              </a:ext>
            </a:extLst>
          </p:cNvPr>
          <p:cNvSpPr/>
          <p:nvPr/>
        </p:nvSpPr>
        <p:spPr>
          <a:xfrm>
            <a:off x="613608" y="1735461"/>
            <a:ext cx="10964786" cy="4016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400"/>
              </a:spcAft>
            </a:pPr>
            <a:r>
              <a:rPr lang="en-US" sz="1400" b="1">
                <a:solidFill>
                  <a:prstClr val="white"/>
                </a:solidFill>
                <a:latin typeface="Arial" panose="020B0604020202020204" pitchFamily="34" charset="0"/>
                <a:cs typeface="Arial" panose="020B0604020202020204" pitchFamily="34" charset="0"/>
              </a:rPr>
              <a:t>Significant opportunities to improve the next agreement </a:t>
            </a:r>
            <a:endParaRPr lang="en-US" sz="1400">
              <a:solidFill>
                <a:prstClr val="white"/>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88BA06B-B6E6-81FF-F1E1-2EB3DBEFDF42}"/>
              </a:ext>
            </a:extLst>
          </p:cNvPr>
          <p:cNvSpPr/>
          <p:nvPr/>
        </p:nvSpPr>
        <p:spPr>
          <a:xfrm>
            <a:off x="631365" y="4035324"/>
            <a:ext cx="10936748" cy="3624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400"/>
              </a:spcAft>
            </a:pPr>
            <a:r>
              <a:rPr lang="en-US" sz="1400" b="1">
                <a:solidFill>
                  <a:prstClr val="white"/>
                </a:solidFill>
                <a:latin typeface="Arial" panose="020B0604020202020204" pitchFamily="34" charset="0"/>
                <a:cs typeface="Arial" panose="020B0604020202020204" pitchFamily="34" charset="0"/>
              </a:rPr>
              <a:t>Gaps that the next agreement can address</a:t>
            </a:r>
          </a:p>
        </p:txBody>
      </p:sp>
      <p:grpSp>
        <p:nvGrpSpPr>
          <p:cNvPr id="7" name="Group 6">
            <a:extLst>
              <a:ext uri="{FF2B5EF4-FFF2-40B4-BE49-F238E27FC236}">
                <a16:creationId xmlns:a16="http://schemas.microsoft.com/office/drawing/2014/main" id="{6509B85C-0150-4BF3-260E-6E91B2B6C5E1}"/>
              </a:ext>
              <a:ext uri="{C183D7F6-B498-43B3-948B-1728B52AA6E4}">
                <adec:decorative xmlns:adec="http://schemas.microsoft.com/office/drawing/2017/decorative" val="1"/>
              </a:ext>
            </a:extLst>
          </p:cNvPr>
          <p:cNvGrpSpPr/>
          <p:nvPr/>
        </p:nvGrpSpPr>
        <p:grpSpPr>
          <a:xfrm>
            <a:off x="2074966" y="2333848"/>
            <a:ext cx="763325" cy="514041"/>
            <a:chOff x="1034700" y="3553226"/>
            <a:chExt cx="501557" cy="371771"/>
          </a:xfrm>
        </p:grpSpPr>
        <p:sp>
          <p:nvSpPr>
            <p:cNvPr id="8" name="Freeform: Shape 7">
              <a:extLst>
                <a:ext uri="{FF2B5EF4-FFF2-40B4-BE49-F238E27FC236}">
                  <a16:creationId xmlns:a16="http://schemas.microsoft.com/office/drawing/2014/main" id="{DAABAF4A-4F00-3110-0427-666A29D6D913}"/>
                </a:ext>
              </a:extLst>
            </p:cNvPr>
            <p:cNvSpPr/>
            <p:nvPr/>
          </p:nvSpPr>
          <p:spPr>
            <a:xfrm>
              <a:off x="1038606" y="3820033"/>
              <a:ext cx="125348" cy="64198"/>
            </a:xfrm>
            <a:custGeom>
              <a:avLst/>
              <a:gdLst>
                <a:gd name="connsiteX0" fmla="*/ 100774 w 125348"/>
                <a:gd name="connsiteY0" fmla="*/ 0 h 64198"/>
                <a:gd name="connsiteX1" fmla="*/ 91249 w 125348"/>
                <a:gd name="connsiteY1" fmla="*/ 0 h 64198"/>
                <a:gd name="connsiteX2" fmla="*/ 38576 w 125348"/>
                <a:gd name="connsiteY2" fmla="*/ 0 h 64198"/>
                <a:gd name="connsiteX3" fmla="*/ 34385 w 125348"/>
                <a:gd name="connsiteY3" fmla="*/ 0 h 64198"/>
                <a:gd name="connsiteX4" fmla="*/ 12668 w 125348"/>
                <a:gd name="connsiteY4" fmla="*/ 13430 h 64198"/>
                <a:gd name="connsiteX5" fmla="*/ 0 w 125348"/>
                <a:gd name="connsiteY5" fmla="*/ 64198 h 64198"/>
                <a:gd name="connsiteX6" fmla="*/ 125349 w 125348"/>
                <a:gd name="connsiteY6" fmla="*/ 64198 h 64198"/>
                <a:gd name="connsiteX7" fmla="*/ 125349 w 125348"/>
                <a:gd name="connsiteY7" fmla="*/ 20288 h 6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48" h="64198">
                  <a:moveTo>
                    <a:pt x="100774" y="0"/>
                  </a:moveTo>
                  <a:lnTo>
                    <a:pt x="91249" y="0"/>
                  </a:lnTo>
                  <a:cubicBezTo>
                    <a:pt x="74362" y="6858"/>
                    <a:pt x="55464" y="6858"/>
                    <a:pt x="38576" y="0"/>
                  </a:cubicBezTo>
                  <a:lnTo>
                    <a:pt x="34385" y="0"/>
                  </a:lnTo>
                  <a:lnTo>
                    <a:pt x="12668" y="13430"/>
                  </a:lnTo>
                  <a:lnTo>
                    <a:pt x="0" y="64198"/>
                  </a:lnTo>
                  <a:lnTo>
                    <a:pt x="125349" y="64198"/>
                  </a:lnTo>
                  <a:lnTo>
                    <a:pt x="125349" y="20288"/>
                  </a:lnTo>
                  <a:close/>
                </a:path>
              </a:pathLst>
            </a:custGeom>
            <a:solidFill>
              <a:srgbClr val="66BCDB"/>
            </a:solidFill>
            <a:ln w="9525" cap="flat">
              <a:noFill/>
              <a:prstDash val="solid"/>
              <a:miter/>
            </a:ln>
          </p:spPr>
          <p:txBody>
            <a:bodyPr rtlCol="0" anchor="ctr"/>
            <a:lstStyle/>
            <a:p>
              <a:pPr algn="ctr"/>
              <a:endParaRPr lang="en-AU" sz="153"/>
            </a:p>
          </p:txBody>
        </p:sp>
        <p:sp>
          <p:nvSpPr>
            <p:cNvPr id="9" name="Freeform: Shape 8">
              <a:extLst>
                <a:ext uri="{FF2B5EF4-FFF2-40B4-BE49-F238E27FC236}">
                  <a16:creationId xmlns:a16="http://schemas.microsoft.com/office/drawing/2014/main" id="{D068BFEB-A44E-A59B-AE12-D5DF21DC4C44}"/>
                </a:ext>
              </a:extLst>
            </p:cNvPr>
            <p:cNvSpPr/>
            <p:nvPr/>
          </p:nvSpPr>
          <p:spPr>
            <a:xfrm>
              <a:off x="1034700" y="3811555"/>
              <a:ext cx="138112" cy="81057"/>
            </a:xfrm>
            <a:custGeom>
              <a:avLst/>
              <a:gdLst>
                <a:gd name="connsiteX0" fmla="*/ 8953 w 138112"/>
                <a:gd name="connsiteY0" fmla="*/ 81058 h 81057"/>
                <a:gd name="connsiteX1" fmla="*/ 0 w 138112"/>
                <a:gd name="connsiteY1" fmla="*/ 72104 h 81057"/>
                <a:gd name="connsiteX2" fmla="*/ 35719 w 138112"/>
                <a:gd name="connsiteY2" fmla="*/ 95 h 81057"/>
                <a:gd name="connsiteX3" fmla="*/ 44672 w 138112"/>
                <a:gd name="connsiteY3" fmla="*/ 9049 h 81057"/>
                <a:gd name="connsiteX4" fmla="*/ 35719 w 138112"/>
                <a:gd name="connsiteY4" fmla="*/ 18002 h 81057"/>
                <a:gd name="connsiteX5" fmla="*/ 35243 w 138112"/>
                <a:gd name="connsiteY5" fmla="*/ 18002 h 81057"/>
                <a:gd name="connsiteX6" fmla="*/ 18288 w 138112"/>
                <a:gd name="connsiteY6" fmla="*/ 58103 h 81057"/>
                <a:gd name="connsiteX7" fmla="*/ 19336 w 138112"/>
                <a:gd name="connsiteY7" fmla="*/ 61532 h 81057"/>
                <a:gd name="connsiteX8" fmla="*/ 22669 w 138112"/>
                <a:gd name="connsiteY8" fmla="*/ 62960 h 81057"/>
                <a:gd name="connsiteX9" fmla="*/ 114871 w 138112"/>
                <a:gd name="connsiteY9" fmla="*/ 62960 h 81057"/>
                <a:gd name="connsiteX10" fmla="*/ 118110 w 138112"/>
                <a:gd name="connsiteY10" fmla="*/ 61532 h 81057"/>
                <a:gd name="connsiteX11" fmla="*/ 119158 w 138112"/>
                <a:gd name="connsiteY11" fmla="*/ 58103 h 81057"/>
                <a:gd name="connsiteX12" fmla="*/ 102013 w 138112"/>
                <a:gd name="connsiteY12" fmla="*/ 17907 h 81057"/>
                <a:gd name="connsiteX13" fmla="*/ 101441 w 138112"/>
                <a:gd name="connsiteY13" fmla="*/ 17907 h 81057"/>
                <a:gd name="connsiteX14" fmla="*/ 92865 w 138112"/>
                <a:gd name="connsiteY14" fmla="*/ 9154 h 81057"/>
                <a:gd name="connsiteX15" fmla="*/ 92869 w 138112"/>
                <a:gd name="connsiteY15" fmla="*/ 8954 h 81057"/>
                <a:gd name="connsiteX16" fmla="*/ 102394 w 138112"/>
                <a:gd name="connsiteY16" fmla="*/ 0 h 81057"/>
                <a:gd name="connsiteX17" fmla="*/ 138113 w 138112"/>
                <a:gd name="connsiteY17" fmla="*/ 72009 h 81057"/>
                <a:gd name="connsiteX18" fmla="*/ 129064 w 138112"/>
                <a:gd name="connsiteY18" fmla="*/ 80963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112" h="81057">
                  <a:moveTo>
                    <a:pt x="8953" y="81058"/>
                  </a:moveTo>
                  <a:cubicBezTo>
                    <a:pt x="4009" y="81058"/>
                    <a:pt x="0" y="77048"/>
                    <a:pt x="0" y="72104"/>
                  </a:cubicBezTo>
                  <a:cubicBezTo>
                    <a:pt x="0" y="10287"/>
                    <a:pt x="34290" y="95"/>
                    <a:pt x="35719" y="95"/>
                  </a:cubicBezTo>
                  <a:cubicBezTo>
                    <a:pt x="40663" y="95"/>
                    <a:pt x="44672" y="4105"/>
                    <a:pt x="44672" y="9049"/>
                  </a:cubicBezTo>
                  <a:cubicBezTo>
                    <a:pt x="44672" y="13992"/>
                    <a:pt x="40663" y="18002"/>
                    <a:pt x="35719" y="18002"/>
                  </a:cubicBezTo>
                  <a:lnTo>
                    <a:pt x="35243" y="18002"/>
                  </a:lnTo>
                  <a:cubicBezTo>
                    <a:pt x="28670" y="19050"/>
                    <a:pt x="20669" y="37052"/>
                    <a:pt x="18288" y="58103"/>
                  </a:cubicBezTo>
                  <a:cubicBezTo>
                    <a:pt x="18197" y="59341"/>
                    <a:pt x="18571" y="60560"/>
                    <a:pt x="19336" y="61532"/>
                  </a:cubicBezTo>
                  <a:cubicBezTo>
                    <a:pt x="20196" y="62456"/>
                    <a:pt x="21406" y="62979"/>
                    <a:pt x="22669" y="62960"/>
                  </a:cubicBezTo>
                  <a:lnTo>
                    <a:pt x="114871" y="62960"/>
                  </a:lnTo>
                  <a:cubicBezTo>
                    <a:pt x="116106" y="62970"/>
                    <a:pt x="117287" y="62456"/>
                    <a:pt x="118110" y="61532"/>
                  </a:cubicBezTo>
                  <a:cubicBezTo>
                    <a:pt x="118955" y="60608"/>
                    <a:pt x="119340" y="59341"/>
                    <a:pt x="119158" y="58103"/>
                  </a:cubicBezTo>
                  <a:cubicBezTo>
                    <a:pt x="116776" y="36862"/>
                    <a:pt x="108775" y="18860"/>
                    <a:pt x="102013" y="17907"/>
                  </a:cubicBezTo>
                  <a:lnTo>
                    <a:pt x="101441" y="17907"/>
                  </a:lnTo>
                  <a:cubicBezTo>
                    <a:pt x="96654" y="17859"/>
                    <a:pt x="92814" y="13935"/>
                    <a:pt x="92865" y="9154"/>
                  </a:cubicBezTo>
                  <a:cubicBezTo>
                    <a:pt x="92865" y="9087"/>
                    <a:pt x="92867" y="9020"/>
                    <a:pt x="92869" y="8954"/>
                  </a:cubicBezTo>
                  <a:cubicBezTo>
                    <a:pt x="93172" y="3915"/>
                    <a:pt x="97348" y="-9"/>
                    <a:pt x="102394" y="0"/>
                  </a:cubicBezTo>
                  <a:cubicBezTo>
                    <a:pt x="103822" y="0"/>
                    <a:pt x="138113" y="10192"/>
                    <a:pt x="138113" y="72009"/>
                  </a:cubicBezTo>
                  <a:cubicBezTo>
                    <a:pt x="137826" y="76867"/>
                    <a:pt x="133924" y="80724"/>
                    <a:pt x="129064" y="80963"/>
                  </a:cubicBezTo>
                  <a:close/>
                </a:path>
              </a:pathLst>
            </a:custGeom>
            <a:solidFill>
              <a:srgbClr val="265998"/>
            </a:solidFill>
            <a:ln w="9525" cap="flat">
              <a:noFill/>
              <a:prstDash val="solid"/>
              <a:miter/>
            </a:ln>
          </p:spPr>
          <p:txBody>
            <a:bodyPr rtlCol="0" anchor="ctr"/>
            <a:lstStyle/>
            <a:p>
              <a:pPr algn="ctr"/>
              <a:endParaRPr lang="en-AU" sz="153"/>
            </a:p>
          </p:txBody>
        </p:sp>
        <p:sp>
          <p:nvSpPr>
            <p:cNvPr id="10" name="Freeform: Shape 9">
              <a:extLst>
                <a:ext uri="{FF2B5EF4-FFF2-40B4-BE49-F238E27FC236}">
                  <a16:creationId xmlns:a16="http://schemas.microsoft.com/office/drawing/2014/main" id="{F39AE8A1-A9B2-BDC6-A2D0-FDFED1CB53C3}"/>
                </a:ext>
              </a:extLst>
            </p:cNvPr>
            <p:cNvSpPr/>
            <p:nvPr/>
          </p:nvSpPr>
          <p:spPr>
            <a:xfrm>
              <a:off x="1281923" y="3567119"/>
              <a:ext cx="252865" cy="200648"/>
            </a:xfrm>
            <a:custGeom>
              <a:avLst/>
              <a:gdLst>
                <a:gd name="connsiteX0" fmla="*/ 97297 w 252865"/>
                <a:gd name="connsiteY0" fmla="*/ 171474 h 200648"/>
                <a:gd name="connsiteX1" fmla="*/ 113299 w 252865"/>
                <a:gd name="connsiteY1" fmla="*/ 174808 h 200648"/>
                <a:gd name="connsiteX2" fmla="*/ 252173 w 252865"/>
                <a:gd name="connsiteY2" fmla="*/ 107561 h 200648"/>
                <a:gd name="connsiteX3" fmla="*/ 139683 w 252865"/>
                <a:gd name="connsiteY3" fmla="*/ 2025 h 200648"/>
                <a:gd name="connsiteX4" fmla="*/ 713 w 252865"/>
                <a:gd name="connsiteY4" fmla="*/ 69176 h 200648"/>
                <a:gd name="connsiteX5" fmla="*/ 39480 w 252865"/>
                <a:gd name="connsiteY5" fmla="*/ 144900 h 200648"/>
                <a:gd name="connsiteX6" fmla="*/ 43004 w 252865"/>
                <a:gd name="connsiteY6" fmla="*/ 153662 h 200648"/>
                <a:gd name="connsiteX7" fmla="*/ 36623 w 252865"/>
                <a:gd name="connsiteY7" fmla="*/ 195477 h 200648"/>
                <a:gd name="connsiteX8" fmla="*/ 38528 w 252865"/>
                <a:gd name="connsiteY8" fmla="*/ 199859 h 200648"/>
                <a:gd name="connsiteX9" fmla="*/ 40337 w 252865"/>
                <a:gd name="connsiteY9" fmla="*/ 200621 h 200648"/>
                <a:gd name="connsiteX10" fmla="*/ 43290 w 252865"/>
                <a:gd name="connsiteY10" fmla="*/ 200049 h 200648"/>
                <a:gd name="connsiteX11" fmla="*/ 90915 w 252865"/>
                <a:gd name="connsiteY11" fmla="*/ 172522 h 200648"/>
                <a:gd name="connsiteX12" fmla="*/ 96916 w 252865"/>
                <a:gd name="connsiteY12" fmla="*/ 171379 h 20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865" h="200648">
                  <a:moveTo>
                    <a:pt x="97297" y="171474"/>
                  </a:moveTo>
                  <a:cubicBezTo>
                    <a:pt x="102571" y="172855"/>
                    <a:pt x="107912" y="173970"/>
                    <a:pt x="113299" y="174808"/>
                  </a:cubicBezTo>
                  <a:cubicBezTo>
                    <a:pt x="182641" y="185381"/>
                    <a:pt x="244934" y="155186"/>
                    <a:pt x="252173" y="107561"/>
                  </a:cubicBezTo>
                  <a:cubicBezTo>
                    <a:pt x="259412" y="59936"/>
                    <a:pt x="209025" y="12311"/>
                    <a:pt x="139683" y="2025"/>
                  </a:cubicBezTo>
                  <a:cubicBezTo>
                    <a:pt x="70341" y="-8263"/>
                    <a:pt x="7952" y="21646"/>
                    <a:pt x="713" y="69176"/>
                  </a:cubicBezTo>
                  <a:cubicBezTo>
                    <a:pt x="-3382" y="95941"/>
                    <a:pt x="10238" y="123564"/>
                    <a:pt x="39480" y="144900"/>
                  </a:cubicBezTo>
                  <a:cubicBezTo>
                    <a:pt x="42122" y="146995"/>
                    <a:pt x="43463" y="150319"/>
                    <a:pt x="43004" y="153662"/>
                  </a:cubicBezTo>
                  <a:lnTo>
                    <a:pt x="36623" y="195477"/>
                  </a:lnTo>
                  <a:cubicBezTo>
                    <a:pt x="36335" y="197182"/>
                    <a:pt x="37082" y="198906"/>
                    <a:pt x="38528" y="199859"/>
                  </a:cubicBezTo>
                  <a:cubicBezTo>
                    <a:pt x="39074" y="200230"/>
                    <a:pt x="39690" y="200488"/>
                    <a:pt x="40337" y="200621"/>
                  </a:cubicBezTo>
                  <a:cubicBezTo>
                    <a:pt x="41357" y="200726"/>
                    <a:pt x="42385" y="200526"/>
                    <a:pt x="43290" y="200049"/>
                  </a:cubicBezTo>
                  <a:lnTo>
                    <a:pt x="90915" y="172522"/>
                  </a:lnTo>
                  <a:cubicBezTo>
                    <a:pt x="92719" y="171446"/>
                    <a:pt x="94843" y="171046"/>
                    <a:pt x="96916" y="171379"/>
                  </a:cubicBezTo>
                  <a:close/>
                </a:path>
              </a:pathLst>
            </a:custGeom>
            <a:solidFill>
              <a:srgbClr val="C7E4F1"/>
            </a:solidFill>
            <a:ln w="9525" cap="flat">
              <a:noFill/>
              <a:prstDash val="solid"/>
              <a:miter/>
            </a:ln>
          </p:spPr>
          <p:txBody>
            <a:bodyPr rtlCol="0" anchor="ctr"/>
            <a:lstStyle/>
            <a:p>
              <a:pPr algn="ctr"/>
              <a:endParaRPr lang="en-AU" sz="153"/>
            </a:p>
          </p:txBody>
        </p:sp>
        <p:sp>
          <p:nvSpPr>
            <p:cNvPr id="11" name="Freeform: Shape 10">
              <a:extLst>
                <a:ext uri="{FF2B5EF4-FFF2-40B4-BE49-F238E27FC236}">
                  <a16:creationId xmlns:a16="http://schemas.microsoft.com/office/drawing/2014/main" id="{AE8ABE11-F24C-8920-5258-4D9AD49442CA}"/>
                </a:ext>
              </a:extLst>
            </p:cNvPr>
            <p:cNvSpPr/>
            <p:nvPr/>
          </p:nvSpPr>
          <p:spPr>
            <a:xfrm>
              <a:off x="1158049" y="3833463"/>
              <a:ext cx="161925" cy="80486"/>
            </a:xfrm>
            <a:custGeom>
              <a:avLst/>
              <a:gdLst>
                <a:gd name="connsiteX0" fmla="*/ 130969 w 161925"/>
                <a:gd name="connsiteY0" fmla="*/ 0 h 80486"/>
                <a:gd name="connsiteX1" fmla="*/ 118300 w 161925"/>
                <a:gd name="connsiteY1" fmla="*/ 0 h 80486"/>
                <a:gd name="connsiteX2" fmla="*/ 50006 w 161925"/>
                <a:gd name="connsiteY2" fmla="*/ 0 h 80486"/>
                <a:gd name="connsiteX3" fmla="*/ 44577 w 161925"/>
                <a:gd name="connsiteY3" fmla="*/ 0 h 80486"/>
                <a:gd name="connsiteX4" fmla="*/ 10096 w 161925"/>
                <a:gd name="connsiteY4" fmla="*/ 21812 h 80486"/>
                <a:gd name="connsiteX5" fmla="*/ 0 w 161925"/>
                <a:gd name="connsiteY5" fmla="*/ 80486 h 80486"/>
                <a:gd name="connsiteX6" fmla="*/ 161925 w 161925"/>
                <a:gd name="connsiteY6" fmla="*/ 80486 h 80486"/>
                <a:gd name="connsiteX7" fmla="*/ 161925 w 161925"/>
                <a:gd name="connsiteY7" fmla="*/ 35814 h 8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80486">
                  <a:moveTo>
                    <a:pt x="130969" y="0"/>
                  </a:moveTo>
                  <a:lnTo>
                    <a:pt x="118300" y="0"/>
                  </a:lnTo>
                  <a:cubicBezTo>
                    <a:pt x="96379" y="8763"/>
                    <a:pt x="71928" y="8763"/>
                    <a:pt x="50006" y="0"/>
                  </a:cubicBezTo>
                  <a:lnTo>
                    <a:pt x="44577" y="0"/>
                  </a:lnTo>
                  <a:lnTo>
                    <a:pt x="10096" y="21812"/>
                  </a:lnTo>
                  <a:lnTo>
                    <a:pt x="0" y="80486"/>
                  </a:lnTo>
                  <a:lnTo>
                    <a:pt x="161925" y="80486"/>
                  </a:lnTo>
                  <a:lnTo>
                    <a:pt x="161925" y="35814"/>
                  </a:lnTo>
                  <a:close/>
                </a:path>
              </a:pathLst>
            </a:custGeom>
            <a:solidFill>
              <a:srgbClr val="66BCDB"/>
            </a:solidFill>
            <a:ln w="9525" cap="flat">
              <a:noFill/>
              <a:prstDash val="solid"/>
              <a:miter/>
            </a:ln>
          </p:spPr>
          <p:txBody>
            <a:bodyPr rtlCol="0" anchor="ctr"/>
            <a:lstStyle/>
            <a:p>
              <a:pPr algn="ctr"/>
              <a:endParaRPr lang="en-AU" sz="153"/>
            </a:p>
          </p:txBody>
        </p:sp>
        <p:sp>
          <p:nvSpPr>
            <p:cNvPr id="16" name="Freeform: Shape 15">
              <a:extLst>
                <a:ext uri="{FF2B5EF4-FFF2-40B4-BE49-F238E27FC236}">
                  <a16:creationId xmlns:a16="http://schemas.microsoft.com/office/drawing/2014/main" id="{E9752BC8-7D0C-EF72-606D-A8B9ED4A5153}"/>
                </a:ext>
              </a:extLst>
            </p:cNvPr>
            <p:cNvSpPr/>
            <p:nvPr/>
          </p:nvSpPr>
          <p:spPr>
            <a:xfrm>
              <a:off x="1068133" y="3705828"/>
              <a:ext cx="71437" cy="107346"/>
            </a:xfrm>
            <a:custGeom>
              <a:avLst/>
              <a:gdLst>
                <a:gd name="connsiteX0" fmla="*/ 35719 w 71437"/>
                <a:gd name="connsiteY0" fmla="*/ 107347 h 107346"/>
                <a:gd name="connsiteX1" fmla="*/ 0 w 71437"/>
                <a:gd name="connsiteY1" fmla="*/ 47625 h 107346"/>
                <a:gd name="connsiteX2" fmla="*/ 35719 w 71437"/>
                <a:gd name="connsiteY2" fmla="*/ 0 h 107346"/>
                <a:gd name="connsiteX3" fmla="*/ 71438 w 71437"/>
                <a:gd name="connsiteY3" fmla="*/ 47625 h 107346"/>
                <a:gd name="connsiteX4" fmla="*/ 35719 w 71437"/>
                <a:gd name="connsiteY4" fmla="*/ 107347 h 107346"/>
                <a:gd name="connsiteX5" fmla="*/ 35719 w 71437"/>
                <a:gd name="connsiteY5" fmla="*/ 20002 h 107346"/>
                <a:gd name="connsiteX6" fmla="*/ 17907 w 71437"/>
                <a:gd name="connsiteY6" fmla="*/ 47625 h 107346"/>
                <a:gd name="connsiteX7" fmla="*/ 35719 w 71437"/>
                <a:gd name="connsiteY7" fmla="*/ 87821 h 107346"/>
                <a:gd name="connsiteX8" fmla="*/ 53435 w 71437"/>
                <a:gd name="connsiteY8" fmla="*/ 47625 h 107346"/>
                <a:gd name="connsiteX9" fmla="*/ 35719 w 71437"/>
                <a:gd name="connsiteY9" fmla="*/ 20288 h 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 h="107346">
                  <a:moveTo>
                    <a:pt x="35719" y="107347"/>
                  </a:moveTo>
                  <a:cubicBezTo>
                    <a:pt x="15335" y="107347"/>
                    <a:pt x="0" y="81724"/>
                    <a:pt x="0" y="47625"/>
                  </a:cubicBezTo>
                  <a:cubicBezTo>
                    <a:pt x="0" y="3810"/>
                    <a:pt x="27337" y="0"/>
                    <a:pt x="35719" y="0"/>
                  </a:cubicBezTo>
                  <a:cubicBezTo>
                    <a:pt x="44101" y="0"/>
                    <a:pt x="71438" y="3429"/>
                    <a:pt x="71438" y="47625"/>
                  </a:cubicBezTo>
                  <a:cubicBezTo>
                    <a:pt x="71438" y="82010"/>
                    <a:pt x="55817" y="107347"/>
                    <a:pt x="35719" y="107347"/>
                  </a:cubicBezTo>
                  <a:close/>
                  <a:moveTo>
                    <a:pt x="35719" y="20002"/>
                  </a:moveTo>
                  <a:cubicBezTo>
                    <a:pt x="28099" y="20002"/>
                    <a:pt x="17907" y="22860"/>
                    <a:pt x="17907" y="47625"/>
                  </a:cubicBezTo>
                  <a:cubicBezTo>
                    <a:pt x="17907" y="70675"/>
                    <a:pt x="27432" y="87821"/>
                    <a:pt x="35719" y="87821"/>
                  </a:cubicBezTo>
                  <a:cubicBezTo>
                    <a:pt x="44005" y="87821"/>
                    <a:pt x="53435" y="70675"/>
                    <a:pt x="53435" y="47625"/>
                  </a:cubicBezTo>
                  <a:cubicBezTo>
                    <a:pt x="53435" y="23146"/>
                    <a:pt x="43339" y="20288"/>
                    <a:pt x="35719" y="20288"/>
                  </a:cubicBezTo>
                  <a:close/>
                </a:path>
              </a:pathLst>
            </a:custGeom>
            <a:solidFill>
              <a:srgbClr val="265998"/>
            </a:solidFill>
            <a:ln w="9525" cap="flat">
              <a:noFill/>
              <a:prstDash val="solid"/>
              <a:miter/>
            </a:ln>
          </p:spPr>
          <p:txBody>
            <a:bodyPr rtlCol="0" anchor="ctr"/>
            <a:lstStyle/>
            <a:p>
              <a:pPr algn="ctr"/>
              <a:endParaRPr lang="en-AU" sz="153"/>
            </a:p>
          </p:txBody>
        </p:sp>
        <p:sp>
          <p:nvSpPr>
            <p:cNvPr id="17" name="Freeform: Shape 16">
              <a:extLst>
                <a:ext uri="{FF2B5EF4-FFF2-40B4-BE49-F238E27FC236}">
                  <a16:creationId xmlns:a16="http://schemas.microsoft.com/office/drawing/2014/main" id="{A2AF9F23-8999-2222-FB11-A9F76DB185DD}"/>
                </a:ext>
              </a:extLst>
            </p:cNvPr>
            <p:cNvSpPr/>
            <p:nvPr/>
          </p:nvSpPr>
          <p:spPr>
            <a:xfrm>
              <a:off x="1196435" y="3683920"/>
              <a:ext cx="92773" cy="138779"/>
            </a:xfrm>
            <a:custGeom>
              <a:avLst/>
              <a:gdLst>
                <a:gd name="connsiteX0" fmla="*/ 46387 w 92773"/>
                <a:gd name="connsiteY0" fmla="*/ 138779 h 138779"/>
                <a:gd name="connsiteX1" fmla="*/ 0 w 92773"/>
                <a:gd name="connsiteY1" fmla="*/ 61341 h 138779"/>
                <a:gd name="connsiteX2" fmla="*/ 46387 w 92773"/>
                <a:gd name="connsiteY2" fmla="*/ 0 h 138779"/>
                <a:gd name="connsiteX3" fmla="*/ 92773 w 92773"/>
                <a:gd name="connsiteY3" fmla="*/ 61341 h 138779"/>
                <a:gd name="connsiteX4" fmla="*/ 46387 w 92773"/>
                <a:gd name="connsiteY4" fmla="*/ 138779 h 138779"/>
                <a:gd name="connsiteX5" fmla="*/ 46387 w 92773"/>
                <a:gd name="connsiteY5" fmla="*/ 18193 h 138779"/>
                <a:gd name="connsiteX6" fmla="*/ 18383 w 92773"/>
                <a:gd name="connsiteY6" fmla="*/ 60008 h 138779"/>
                <a:gd name="connsiteX7" fmla="*/ 46387 w 92773"/>
                <a:gd name="connsiteY7" fmla="*/ 120682 h 138779"/>
                <a:gd name="connsiteX8" fmla="*/ 74295 w 92773"/>
                <a:gd name="connsiteY8" fmla="*/ 60008 h 138779"/>
                <a:gd name="connsiteX9" fmla="*/ 46387 w 92773"/>
                <a:gd name="connsiteY9" fmla="*/ 18002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73" h="138779">
                  <a:moveTo>
                    <a:pt x="46387" y="138779"/>
                  </a:moveTo>
                  <a:cubicBezTo>
                    <a:pt x="19907" y="138779"/>
                    <a:pt x="0" y="105537"/>
                    <a:pt x="0" y="61341"/>
                  </a:cubicBezTo>
                  <a:cubicBezTo>
                    <a:pt x="0" y="4191"/>
                    <a:pt x="35528" y="0"/>
                    <a:pt x="46387" y="0"/>
                  </a:cubicBezTo>
                  <a:cubicBezTo>
                    <a:pt x="57245" y="0"/>
                    <a:pt x="92773" y="4382"/>
                    <a:pt x="92773" y="61341"/>
                  </a:cubicBezTo>
                  <a:cubicBezTo>
                    <a:pt x="92773" y="105346"/>
                    <a:pt x="72771" y="138779"/>
                    <a:pt x="46387" y="138779"/>
                  </a:cubicBezTo>
                  <a:close/>
                  <a:moveTo>
                    <a:pt x="46387" y="18193"/>
                  </a:moveTo>
                  <a:cubicBezTo>
                    <a:pt x="34385" y="18193"/>
                    <a:pt x="18383" y="22479"/>
                    <a:pt x="18383" y="60008"/>
                  </a:cubicBezTo>
                  <a:cubicBezTo>
                    <a:pt x="18383" y="94679"/>
                    <a:pt x="33147" y="120682"/>
                    <a:pt x="46387" y="120682"/>
                  </a:cubicBezTo>
                  <a:cubicBezTo>
                    <a:pt x="59626" y="120682"/>
                    <a:pt x="74295" y="94679"/>
                    <a:pt x="74295" y="60008"/>
                  </a:cubicBezTo>
                  <a:cubicBezTo>
                    <a:pt x="74295" y="22288"/>
                    <a:pt x="58388" y="18002"/>
                    <a:pt x="46387" y="18002"/>
                  </a:cubicBezTo>
                  <a:close/>
                </a:path>
              </a:pathLst>
            </a:custGeom>
            <a:solidFill>
              <a:srgbClr val="265998"/>
            </a:solidFill>
            <a:ln w="9525" cap="flat">
              <a:noFill/>
              <a:prstDash val="solid"/>
              <a:miter/>
            </a:ln>
          </p:spPr>
          <p:txBody>
            <a:bodyPr rtlCol="0" anchor="ctr"/>
            <a:lstStyle/>
            <a:p>
              <a:pPr algn="ctr"/>
              <a:endParaRPr lang="en-AU" sz="153"/>
            </a:p>
          </p:txBody>
        </p:sp>
        <p:sp>
          <p:nvSpPr>
            <p:cNvPr id="18" name="Freeform: Shape 17">
              <a:extLst>
                <a:ext uri="{FF2B5EF4-FFF2-40B4-BE49-F238E27FC236}">
                  <a16:creationId xmlns:a16="http://schemas.microsoft.com/office/drawing/2014/main" id="{C913DC54-C8FF-90E9-39A1-AF631D29A34B}"/>
                </a:ext>
              </a:extLst>
            </p:cNvPr>
            <p:cNvSpPr/>
            <p:nvPr/>
          </p:nvSpPr>
          <p:spPr>
            <a:xfrm>
              <a:off x="1153096" y="3822509"/>
              <a:ext cx="179165" cy="102488"/>
            </a:xfrm>
            <a:custGeom>
              <a:avLst/>
              <a:gdLst>
                <a:gd name="connsiteX0" fmla="*/ 11620 w 179165"/>
                <a:gd name="connsiteY0" fmla="*/ 102298 h 102488"/>
                <a:gd name="connsiteX1" fmla="*/ 0 w 179165"/>
                <a:gd name="connsiteY1" fmla="*/ 90583 h 102488"/>
                <a:gd name="connsiteX2" fmla="*/ 46291 w 179165"/>
                <a:gd name="connsiteY2" fmla="*/ 0 h 102488"/>
                <a:gd name="connsiteX3" fmla="*/ 58007 w 179165"/>
                <a:gd name="connsiteY3" fmla="*/ 11716 h 102488"/>
                <a:gd name="connsiteX4" fmla="*/ 40767 w 179165"/>
                <a:gd name="connsiteY4" fmla="*/ 22669 h 102488"/>
                <a:gd name="connsiteX5" fmla="*/ 40100 w 179165"/>
                <a:gd name="connsiteY5" fmla="*/ 22669 h 102488"/>
                <a:gd name="connsiteX6" fmla="*/ 21050 w 179165"/>
                <a:gd name="connsiteY6" fmla="*/ 77343 h 102488"/>
                <a:gd name="connsiteX7" fmla="*/ 22479 w 179165"/>
                <a:gd name="connsiteY7" fmla="*/ 81724 h 102488"/>
                <a:gd name="connsiteX8" fmla="*/ 26670 w 179165"/>
                <a:gd name="connsiteY8" fmla="*/ 83629 h 102488"/>
                <a:gd name="connsiteX9" fmla="*/ 153638 w 179165"/>
                <a:gd name="connsiteY9" fmla="*/ 84201 h 102488"/>
                <a:gd name="connsiteX10" fmla="*/ 157829 w 179165"/>
                <a:gd name="connsiteY10" fmla="*/ 82296 h 102488"/>
                <a:gd name="connsiteX11" fmla="*/ 159258 w 179165"/>
                <a:gd name="connsiteY11" fmla="*/ 77819 h 102488"/>
                <a:gd name="connsiteX12" fmla="*/ 139065 w 179165"/>
                <a:gd name="connsiteY12" fmla="*/ 23622 h 102488"/>
                <a:gd name="connsiteX13" fmla="*/ 138493 w 179165"/>
                <a:gd name="connsiteY13" fmla="*/ 23622 h 102488"/>
                <a:gd name="connsiteX14" fmla="*/ 120967 w 179165"/>
                <a:gd name="connsiteY14" fmla="*/ 11621 h 102488"/>
                <a:gd name="connsiteX15" fmla="*/ 132778 w 179165"/>
                <a:gd name="connsiteY15" fmla="*/ 190 h 102488"/>
                <a:gd name="connsiteX16" fmla="*/ 179165 w 179165"/>
                <a:gd name="connsiteY16" fmla="*/ 90773 h 102488"/>
                <a:gd name="connsiteX17" fmla="*/ 167545 w 179165"/>
                <a:gd name="connsiteY17" fmla="*/ 102489 h 1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65" h="102488">
                  <a:moveTo>
                    <a:pt x="11620" y="102298"/>
                  </a:moveTo>
                  <a:cubicBezTo>
                    <a:pt x="5187" y="102251"/>
                    <a:pt x="0" y="97012"/>
                    <a:pt x="0" y="90583"/>
                  </a:cubicBezTo>
                  <a:cubicBezTo>
                    <a:pt x="0" y="10477"/>
                    <a:pt x="44482" y="0"/>
                    <a:pt x="46291" y="0"/>
                  </a:cubicBezTo>
                  <a:cubicBezTo>
                    <a:pt x="52762" y="0"/>
                    <a:pt x="58007" y="5248"/>
                    <a:pt x="58007" y="11716"/>
                  </a:cubicBezTo>
                  <a:cubicBezTo>
                    <a:pt x="58007" y="17907"/>
                    <a:pt x="46958" y="22384"/>
                    <a:pt x="40767" y="22669"/>
                  </a:cubicBezTo>
                  <a:lnTo>
                    <a:pt x="40100" y="22669"/>
                  </a:lnTo>
                  <a:cubicBezTo>
                    <a:pt x="31528" y="24003"/>
                    <a:pt x="24384" y="50101"/>
                    <a:pt x="21050" y="77343"/>
                  </a:cubicBezTo>
                  <a:cubicBezTo>
                    <a:pt x="20878" y="78943"/>
                    <a:pt x="21398" y="80534"/>
                    <a:pt x="22479" y="81724"/>
                  </a:cubicBezTo>
                  <a:cubicBezTo>
                    <a:pt x="23524" y="82953"/>
                    <a:pt x="25059" y="83648"/>
                    <a:pt x="26670" y="83629"/>
                  </a:cubicBezTo>
                  <a:lnTo>
                    <a:pt x="153638" y="84201"/>
                  </a:lnTo>
                  <a:cubicBezTo>
                    <a:pt x="155238" y="84172"/>
                    <a:pt x="156754" y="83477"/>
                    <a:pt x="157829" y="82296"/>
                  </a:cubicBezTo>
                  <a:cubicBezTo>
                    <a:pt x="158948" y="81086"/>
                    <a:pt x="159472" y="79448"/>
                    <a:pt x="159258" y="77819"/>
                  </a:cubicBezTo>
                  <a:cubicBezTo>
                    <a:pt x="156115" y="50292"/>
                    <a:pt x="147828" y="24860"/>
                    <a:pt x="139065" y="23622"/>
                  </a:cubicBezTo>
                  <a:lnTo>
                    <a:pt x="138493" y="23622"/>
                  </a:lnTo>
                  <a:cubicBezTo>
                    <a:pt x="132302" y="23622"/>
                    <a:pt x="120967" y="18097"/>
                    <a:pt x="120967" y="11621"/>
                  </a:cubicBezTo>
                  <a:cubicBezTo>
                    <a:pt x="121268" y="5286"/>
                    <a:pt x="126441" y="286"/>
                    <a:pt x="132778" y="190"/>
                  </a:cubicBezTo>
                  <a:cubicBezTo>
                    <a:pt x="134683" y="190"/>
                    <a:pt x="179165" y="10668"/>
                    <a:pt x="179165" y="90773"/>
                  </a:cubicBezTo>
                  <a:cubicBezTo>
                    <a:pt x="179165" y="97203"/>
                    <a:pt x="173978" y="102441"/>
                    <a:pt x="167545" y="102489"/>
                  </a:cubicBezTo>
                  <a:close/>
                </a:path>
              </a:pathLst>
            </a:custGeom>
            <a:solidFill>
              <a:srgbClr val="265998"/>
            </a:solidFill>
            <a:ln w="9525" cap="flat">
              <a:noFill/>
              <a:prstDash val="solid"/>
              <a:miter/>
            </a:ln>
          </p:spPr>
          <p:txBody>
            <a:bodyPr rtlCol="0" anchor="ctr"/>
            <a:lstStyle/>
            <a:p>
              <a:pPr algn="ctr"/>
              <a:endParaRPr lang="en-AU" sz="153"/>
            </a:p>
          </p:txBody>
        </p:sp>
        <p:sp>
          <p:nvSpPr>
            <p:cNvPr id="19" name="Freeform: Shape 18">
              <a:extLst>
                <a:ext uri="{FF2B5EF4-FFF2-40B4-BE49-F238E27FC236}">
                  <a16:creationId xmlns:a16="http://schemas.microsoft.com/office/drawing/2014/main" id="{7CE55FF4-F4FB-7703-A2F9-63DC37EA7AEC}"/>
                </a:ext>
              </a:extLst>
            </p:cNvPr>
            <p:cNvSpPr/>
            <p:nvPr/>
          </p:nvSpPr>
          <p:spPr>
            <a:xfrm>
              <a:off x="1358074" y="3617341"/>
              <a:ext cx="84581" cy="17907"/>
            </a:xfrm>
            <a:custGeom>
              <a:avLst/>
              <a:gdLst>
                <a:gd name="connsiteX0" fmla="*/ 8953 w 84581"/>
                <a:gd name="connsiteY0" fmla="*/ 17907 h 17907"/>
                <a:gd name="connsiteX1" fmla="*/ 0 w 84581"/>
                <a:gd name="connsiteY1" fmla="*/ 8954 h 17907"/>
                <a:gd name="connsiteX2" fmla="*/ 8953 w 84581"/>
                <a:gd name="connsiteY2" fmla="*/ 0 h 17907"/>
                <a:gd name="connsiteX3" fmla="*/ 75628 w 84581"/>
                <a:gd name="connsiteY3" fmla="*/ 0 h 17907"/>
                <a:gd name="connsiteX4" fmla="*/ 84582 w 84581"/>
                <a:gd name="connsiteY4" fmla="*/ 8954 h 17907"/>
                <a:gd name="connsiteX5" fmla="*/ 75628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3" y="17907"/>
                  </a:moveTo>
                  <a:cubicBezTo>
                    <a:pt x="4008" y="17907"/>
                    <a:pt x="0" y="13897"/>
                    <a:pt x="0" y="8954"/>
                  </a:cubicBezTo>
                  <a:cubicBezTo>
                    <a:pt x="0" y="4010"/>
                    <a:pt x="4008" y="0"/>
                    <a:pt x="8953" y="0"/>
                  </a:cubicBezTo>
                  <a:lnTo>
                    <a:pt x="75628" y="0"/>
                  </a:lnTo>
                  <a:cubicBezTo>
                    <a:pt x="80573" y="0"/>
                    <a:pt x="84582" y="4010"/>
                    <a:pt x="84582" y="8954"/>
                  </a:cubicBezTo>
                  <a:cubicBezTo>
                    <a:pt x="84582" y="13897"/>
                    <a:pt x="80573" y="17907"/>
                    <a:pt x="75628" y="17907"/>
                  </a:cubicBezTo>
                  <a:close/>
                </a:path>
              </a:pathLst>
            </a:custGeom>
            <a:solidFill>
              <a:srgbClr val="265998"/>
            </a:solidFill>
            <a:ln w="9525" cap="flat">
              <a:noFill/>
              <a:prstDash val="solid"/>
              <a:miter/>
            </a:ln>
          </p:spPr>
          <p:txBody>
            <a:bodyPr rtlCol="0" anchor="ctr"/>
            <a:lstStyle/>
            <a:p>
              <a:pPr algn="ctr"/>
              <a:endParaRPr lang="en-AU" sz="153"/>
            </a:p>
          </p:txBody>
        </p:sp>
        <p:sp>
          <p:nvSpPr>
            <p:cNvPr id="20" name="Freeform: Shape 19">
              <a:extLst>
                <a:ext uri="{FF2B5EF4-FFF2-40B4-BE49-F238E27FC236}">
                  <a16:creationId xmlns:a16="http://schemas.microsoft.com/office/drawing/2014/main" id="{984AF875-643C-13AD-BE48-CF4110E93479}"/>
                </a:ext>
              </a:extLst>
            </p:cNvPr>
            <p:cNvSpPr/>
            <p:nvPr/>
          </p:nvSpPr>
          <p:spPr>
            <a:xfrm>
              <a:off x="1358074" y="3657441"/>
              <a:ext cx="98107" cy="17907"/>
            </a:xfrm>
            <a:custGeom>
              <a:avLst/>
              <a:gdLst>
                <a:gd name="connsiteX0" fmla="*/ 8953 w 98107"/>
                <a:gd name="connsiteY0" fmla="*/ 17907 h 17907"/>
                <a:gd name="connsiteX1" fmla="*/ 0 w 98107"/>
                <a:gd name="connsiteY1" fmla="*/ 8954 h 17907"/>
                <a:gd name="connsiteX2" fmla="*/ 8953 w 98107"/>
                <a:gd name="connsiteY2" fmla="*/ 0 h 17907"/>
                <a:gd name="connsiteX3" fmla="*/ 89154 w 98107"/>
                <a:gd name="connsiteY3" fmla="*/ 0 h 17907"/>
                <a:gd name="connsiteX4" fmla="*/ 98107 w 98107"/>
                <a:gd name="connsiteY4" fmla="*/ 8954 h 17907"/>
                <a:gd name="connsiteX5" fmla="*/ 89154 w 98107"/>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07" h="17907">
                  <a:moveTo>
                    <a:pt x="8953" y="17907"/>
                  </a:moveTo>
                  <a:cubicBezTo>
                    <a:pt x="4008" y="17907"/>
                    <a:pt x="0" y="13897"/>
                    <a:pt x="0" y="8954"/>
                  </a:cubicBezTo>
                  <a:cubicBezTo>
                    <a:pt x="0" y="4010"/>
                    <a:pt x="4008" y="0"/>
                    <a:pt x="8953" y="0"/>
                  </a:cubicBezTo>
                  <a:lnTo>
                    <a:pt x="89154" y="0"/>
                  </a:lnTo>
                  <a:cubicBezTo>
                    <a:pt x="94099" y="0"/>
                    <a:pt x="98107" y="4010"/>
                    <a:pt x="98107" y="8954"/>
                  </a:cubicBezTo>
                  <a:cubicBezTo>
                    <a:pt x="98107" y="13897"/>
                    <a:pt x="94099" y="17907"/>
                    <a:pt x="89154" y="17907"/>
                  </a:cubicBezTo>
                  <a:close/>
                </a:path>
              </a:pathLst>
            </a:custGeom>
            <a:solidFill>
              <a:srgbClr val="265998"/>
            </a:solidFill>
            <a:ln w="9525" cap="flat">
              <a:noFill/>
              <a:prstDash val="solid"/>
              <a:miter/>
            </a:ln>
          </p:spPr>
          <p:txBody>
            <a:bodyPr rtlCol="0" anchor="ctr"/>
            <a:lstStyle/>
            <a:p>
              <a:pPr algn="ctr"/>
              <a:endParaRPr lang="en-AU" sz="153"/>
            </a:p>
          </p:txBody>
        </p:sp>
        <p:sp>
          <p:nvSpPr>
            <p:cNvPr id="21" name="Freeform: Shape 20">
              <a:extLst>
                <a:ext uri="{FF2B5EF4-FFF2-40B4-BE49-F238E27FC236}">
                  <a16:creationId xmlns:a16="http://schemas.microsoft.com/office/drawing/2014/main" id="{3014B8F5-6E59-3654-A2A2-A31238893525}"/>
                </a:ext>
              </a:extLst>
            </p:cNvPr>
            <p:cNvSpPr/>
            <p:nvPr/>
          </p:nvSpPr>
          <p:spPr>
            <a:xfrm>
              <a:off x="1278909" y="3553226"/>
              <a:ext cx="257348" cy="234480"/>
            </a:xfrm>
            <a:custGeom>
              <a:avLst/>
              <a:gdLst>
                <a:gd name="connsiteX0" fmla="*/ 39541 w 257348"/>
                <a:gd name="connsiteY0" fmla="*/ 234326 h 234480"/>
                <a:gd name="connsiteX1" fmla="*/ 36016 w 257348"/>
                <a:gd name="connsiteY1" fmla="*/ 232897 h 234480"/>
                <a:gd name="connsiteX2" fmla="*/ 32016 w 257348"/>
                <a:gd name="connsiteY2" fmla="*/ 224039 h 234480"/>
                <a:gd name="connsiteX3" fmla="*/ 41541 w 257348"/>
                <a:gd name="connsiteY3" fmla="*/ 164698 h 234480"/>
                <a:gd name="connsiteX4" fmla="*/ 39922 w 257348"/>
                <a:gd name="connsiteY4" fmla="*/ 160603 h 234480"/>
                <a:gd name="connsiteX5" fmla="*/ 869 w 257348"/>
                <a:gd name="connsiteY5" fmla="*/ 77164 h 234480"/>
                <a:gd name="connsiteX6" fmla="*/ 143173 w 257348"/>
                <a:gd name="connsiteY6" fmla="*/ 1916 h 234480"/>
                <a:gd name="connsiteX7" fmla="*/ 256520 w 257348"/>
                <a:gd name="connsiteY7" fmla="*/ 116216 h 234480"/>
                <a:gd name="connsiteX8" fmla="*/ 114217 w 257348"/>
                <a:gd name="connsiteY8" fmla="*/ 191464 h 234480"/>
                <a:gd name="connsiteX9" fmla="*/ 113550 w 257348"/>
                <a:gd name="connsiteY9" fmla="*/ 191464 h 234480"/>
                <a:gd name="connsiteX10" fmla="*/ 110502 w 257348"/>
                <a:gd name="connsiteY10" fmla="*/ 192130 h 234480"/>
                <a:gd name="connsiteX11" fmla="*/ 46208 w 257348"/>
                <a:gd name="connsiteY11" fmla="*/ 233088 h 234480"/>
                <a:gd name="connsiteX12" fmla="*/ 39541 w 257348"/>
                <a:gd name="connsiteY12" fmla="*/ 234326 h 234480"/>
                <a:gd name="connsiteX13" fmla="*/ 140315 w 257348"/>
                <a:gd name="connsiteY13" fmla="*/ 19632 h 234480"/>
                <a:gd name="connsiteX14" fmla="*/ 18490 w 257348"/>
                <a:gd name="connsiteY14" fmla="*/ 79926 h 234480"/>
                <a:gd name="connsiteX15" fmla="*/ 56590 w 257348"/>
                <a:gd name="connsiteY15" fmla="*/ 150601 h 234480"/>
                <a:gd name="connsiteX16" fmla="*/ 60400 w 257348"/>
                <a:gd name="connsiteY16" fmla="*/ 159364 h 234480"/>
                <a:gd name="connsiteX17" fmla="*/ 54495 w 257348"/>
                <a:gd name="connsiteY17" fmla="*/ 197464 h 234480"/>
                <a:gd name="connsiteX18" fmla="*/ 56495 w 257348"/>
                <a:gd name="connsiteY18" fmla="*/ 201751 h 234480"/>
                <a:gd name="connsiteX19" fmla="*/ 58210 w 257348"/>
                <a:gd name="connsiteY19" fmla="*/ 202417 h 234480"/>
                <a:gd name="connsiteX20" fmla="*/ 61258 w 257348"/>
                <a:gd name="connsiteY20" fmla="*/ 201846 h 234480"/>
                <a:gd name="connsiteX21" fmla="*/ 104882 w 257348"/>
                <a:gd name="connsiteY21" fmla="*/ 174223 h 234480"/>
                <a:gd name="connsiteX22" fmla="*/ 110883 w 257348"/>
                <a:gd name="connsiteY22" fmla="*/ 172890 h 234480"/>
                <a:gd name="connsiteX23" fmla="*/ 110883 w 257348"/>
                <a:gd name="connsiteY23" fmla="*/ 172890 h 234480"/>
                <a:gd name="connsiteX24" fmla="*/ 112883 w 257348"/>
                <a:gd name="connsiteY24" fmla="*/ 172890 h 234480"/>
                <a:gd name="connsiteX25" fmla="*/ 115931 w 257348"/>
                <a:gd name="connsiteY25" fmla="*/ 173461 h 234480"/>
                <a:gd name="connsiteX26" fmla="*/ 237851 w 257348"/>
                <a:gd name="connsiteY26" fmla="*/ 113168 h 234480"/>
                <a:gd name="connsiteX27" fmla="*/ 140315 w 257348"/>
                <a:gd name="connsiteY27" fmla="*/ 19632 h 2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348" h="234480">
                  <a:moveTo>
                    <a:pt x="39541" y="234326"/>
                  </a:moveTo>
                  <a:cubicBezTo>
                    <a:pt x="38269" y="234136"/>
                    <a:pt x="37061" y="233650"/>
                    <a:pt x="36016" y="232897"/>
                  </a:cubicBezTo>
                  <a:cubicBezTo>
                    <a:pt x="33164" y="230897"/>
                    <a:pt x="31629" y="227497"/>
                    <a:pt x="32016" y="224039"/>
                  </a:cubicBezTo>
                  <a:lnTo>
                    <a:pt x="41541" y="164698"/>
                  </a:lnTo>
                  <a:cubicBezTo>
                    <a:pt x="41797" y="163136"/>
                    <a:pt x="41175" y="161565"/>
                    <a:pt x="39922" y="160603"/>
                  </a:cubicBezTo>
                  <a:cubicBezTo>
                    <a:pt x="10489" y="137647"/>
                    <a:pt x="-3798" y="107263"/>
                    <a:pt x="869" y="77164"/>
                  </a:cubicBezTo>
                  <a:cubicBezTo>
                    <a:pt x="8775" y="24966"/>
                    <a:pt x="72688" y="-8561"/>
                    <a:pt x="143173" y="1916"/>
                  </a:cubicBezTo>
                  <a:cubicBezTo>
                    <a:pt x="213658" y="12394"/>
                    <a:pt x="264521" y="63924"/>
                    <a:pt x="256520" y="116216"/>
                  </a:cubicBezTo>
                  <a:cubicBezTo>
                    <a:pt x="248519" y="168508"/>
                    <a:pt x="184702" y="201941"/>
                    <a:pt x="114217" y="191464"/>
                  </a:cubicBezTo>
                  <a:lnTo>
                    <a:pt x="113550" y="191464"/>
                  </a:lnTo>
                  <a:cubicBezTo>
                    <a:pt x="112486" y="191292"/>
                    <a:pt x="111398" y="191530"/>
                    <a:pt x="110502" y="192130"/>
                  </a:cubicBezTo>
                  <a:lnTo>
                    <a:pt x="46208" y="233088"/>
                  </a:lnTo>
                  <a:cubicBezTo>
                    <a:pt x="44213" y="234307"/>
                    <a:pt x="41840" y="234745"/>
                    <a:pt x="39541" y="234326"/>
                  </a:cubicBezTo>
                  <a:close/>
                  <a:moveTo>
                    <a:pt x="140315" y="19632"/>
                  </a:moveTo>
                  <a:cubicBezTo>
                    <a:pt x="79641" y="10107"/>
                    <a:pt x="24967" y="37444"/>
                    <a:pt x="18490" y="79926"/>
                  </a:cubicBezTo>
                  <a:cubicBezTo>
                    <a:pt x="14680" y="105167"/>
                    <a:pt x="28873" y="131551"/>
                    <a:pt x="56590" y="150601"/>
                  </a:cubicBezTo>
                  <a:cubicBezTo>
                    <a:pt x="59339" y="152630"/>
                    <a:pt x="60794" y="155974"/>
                    <a:pt x="60400" y="159364"/>
                  </a:cubicBezTo>
                  <a:lnTo>
                    <a:pt x="54495" y="197464"/>
                  </a:lnTo>
                  <a:cubicBezTo>
                    <a:pt x="54291" y="199160"/>
                    <a:pt x="55066" y="200817"/>
                    <a:pt x="56495" y="201751"/>
                  </a:cubicBezTo>
                  <a:cubicBezTo>
                    <a:pt x="57004" y="202113"/>
                    <a:pt x="57592" y="202341"/>
                    <a:pt x="58210" y="202417"/>
                  </a:cubicBezTo>
                  <a:cubicBezTo>
                    <a:pt x="59261" y="202617"/>
                    <a:pt x="60349" y="202408"/>
                    <a:pt x="61258" y="201846"/>
                  </a:cubicBezTo>
                  <a:lnTo>
                    <a:pt x="104882" y="174223"/>
                  </a:lnTo>
                  <a:cubicBezTo>
                    <a:pt x="106625" y="172995"/>
                    <a:pt x="108785" y="172518"/>
                    <a:pt x="110883" y="172890"/>
                  </a:cubicBezTo>
                  <a:lnTo>
                    <a:pt x="110883" y="172890"/>
                  </a:lnTo>
                  <a:lnTo>
                    <a:pt x="112883" y="172890"/>
                  </a:lnTo>
                  <a:lnTo>
                    <a:pt x="115931" y="173461"/>
                  </a:lnTo>
                  <a:cubicBezTo>
                    <a:pt x="176701" y="182986"/>
                    <a:pt x="231279" y="155649"/>
                    <a:pt x="237851" y="113168"/>
                  </a:cubicBezTo>
                  <a:cubicBezTo>
                    <a:pt x="244423" y="70687"/>
                    <a:pt x="200608" y="28967"/>
                    <a:pt x="140315" y="19632"/>
                  </a:cubicBezTo>
                  <a:close/>
                </a:path>
              </a:pathLst>
            </a:custGeom>
            <a:solidFill>
              <a:srgbClr val="265998"/>
            </a:solidFill>
            <a:ln w="9525" cap="flat">
              <a:noFill/>
              <a:prstDash val="solid"/>
              <a:miter/>
            </a:ln>
          </p:spPr>
          <p:txBody>
            <a:bodyPr rtlCol="0" anchor="ctr"/>
            <a:lstStyle/>
            <a:p>
              <a:pPr algn="ctr"/>
              <a:endParaRPr lang="en-AU" sz="153"/>
            </a:p>
          </p:txBody>
        </p:sp>
      </p:grpSp>
      <p:grpSp>
        <p:nvGrpSpPr>
          <p:cNvPr id="22" name="Group 21">
            <a:extLst>
              <a:ext uri="{FF2B5EF4-FFF2-40B4-BE49-F238E27FC236}">
                <a16:creationId xmlns:a16="http://schemas.microsoft.com/office/drawing/2014/main" id="{61DDECF3-DF70-0347-59EE-F97329259EC0}"/>
              </a:ext>
              <a:ext uri="{C183D7F6-B498-43B3-948B-1728B52AA6E4}">
                <adec:decorative xmlns:adec="http://schemas.microsoft.com/office/drawing/2017/decorative" val="1"/>
              </a:ext>
            </a:extLst>
          </p:cNvPr>
          <p:cNvGrpSpPr/>
          <p:nvPr/>
        </p:nvGrpSpPr>
        <p:grpSpPr>
          <a:xfrm>
            <a:off x="5902517" y="2449410"/>
            <a:ext cx="410447" cy="459301"/>
            <a:chOff x="1773368" y="2855245"/>
            <a:chExt cx="308892" cy="413387"/>
          </a:xfrm>
        </p:grpSpPr>
        <p:sp>
          <p:nvSpPr>
            <p:cNvPr id="23" name="Freeform: Shape 22">
              <a:extLst>
                <a:ext uri="{FF2B5EF4-FFF2-40B4-BE49-F238E27FC236}">
                  <a16:creationId xmlns:a16="http://schemas.microsoft.com/office/drawing/2014/main" id="{AB46A738-50F7-D62A-71E1-AAE0356E4CCD}"/>
                </a:ext>
              </a:extLst>
            </p:cNvPr>
            <p:cNvSpPr/>
            <p:nvPr/>
          </p:nvSpPr>
          <p:spPr>
            <a:xfrm>
              <a:off x="1921097" y="2860198"/>
              <a:ext cx="153162" cy="125158"/>
            </a:xfrm>
            <a:custGeom>
              <a:avLst/>
              <a:gdLst>
                <a:gd name="connsiteX0" fmla="*/ 286 w 153162"/>
                <a:gd name="connsiteY0" fmla="*/ 103251 h 125158"/>
                <a:gd name="connsiteX1" fmla="*/ 38386 w 153162"/>
                <a:gd name="connsiteY1" fmla="*/ 118777 h 125158"/>
                <a:gd name="connsiteX2" fmla="*/ 93059 w 153162"/>
                <a:gd name="connsiteY2" fmla="*/ 112586 h 125158"/>
                <a:gd name="connsiteX3" fmla="*/ 153162 w 153162"/>
                <a:gd name="connsiteY3" fmla="*/ 125158 h 125158"/>
                <a:gd name="connsiteX4" fmla="*/ 153162 w 153162"/>
                <a:gd name="connsiteY4" fmla="*/ 14383 h 125158"/>
                <a:gd name="connsiteX5" fmla="*/ 93059 w 153162"/>
                <a:gd name="connsiteY5" fmla="*/ 1905 h 125158"/>
                <a:gd name="connsiteX6" fmla="*/ 30766 w 153162"/>
                <a:gd name="connsiteY6" fmla="*/ 8001 h 125158"/>
                <a:gd name="connsiteX7" fmla="*/ 0 w 153162"/>
                <a:gd name="connsiteY7" fmla="*/ 0 h 12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2" h="125158">
                  <a:moveTo>
                    <a:pt x="286" y="103251"/>
                  </a:moveTo>
                  <a:cubicBezTo>
                    <a:pt x="286" y="103251"/>
                    <a:pt x="25337" y="118777"/>
                    <a:pt x="38386" y="118777"/>
                  </a:cubicBezTo>
                  <a:cubicBezTo>
                    <a:pt x="51435" y="118777"/>
                    <a:pt x="69151" y="112586"/>
                    <a:pt x="93059" y="112586"/>
                  </a:cubicBezTo>
                  <a:cubicBezTo>
                    <a:pt x="113557" y="114148"/>
                    <a:pt x="133760" y="118377"/>
                    <a:pt x="153162" y="125158"/>
                  </a:cubicBezTo>
                  <a:lnTo>
                    <a:pt x="153162" y="14383"/>
                  </a:lnTo>
                  <a:cubicBezTo>
                    <a:pt x="133798" y="7468"/>
                    <a:pt x="113576" y="3267"/>
                    <a:pt x="93059" y="1905"/>
                  </a:cubicBezTo>
                  <a:cubicBezTo>
                    <a:pt x="67627" y="1905"/>
                    <a:pt x="47625" y="8001"/>
                    <a:pt x="30766" y="8001"/>
                  </a:cubicBezTo>
                  <a:cubicBezTo>
                    <a:pt x="20022" y="7772"/>
                    <a:pt x="9487" y="5039"/>
                    <a:pt x="0" y="0"/>
                  </a:cubicBezTo>
                  <a:close/>
                </a:path>
              </a:pathLst>
            </a:custGeom>
            <a:solidFill>
              <a:srgbClr val="C7E4F1"/>
            </a:solidFill>
            <a:ln w="9525" cap="flat">
              <a:noFill/>
              <a:prstDash val="solid"/>
              <a:miter/>
            </a:ln>
          </p:spPr>
          <p:txBody>
            <a:bodyPr rtlCol="0" anchor="ctr"/>
            <a:lstStyle/>
            <a:p>
              <a:endParaRPr lang="en-AU" sz="153"/>
            </a:p>
          </p:txBody>
        </p:sp>
        <p:sp>
          <p:nvSpPr>
            <p:cNvPr id="24" name="Freeform: Shape 23">
              <a:extLst>
                <a:ext uri="{FF2B5EF4-FFF2-40B4-BE49-F238E27FC236}">
                  <a16:creationId xmlns:a16="http://schemas.microsoft.com/office/drawing/2014/main" id="{7018EEA6-C3AF-4F66-7AF0-736FEE0D6C4A}"/>
                </a:ext>
              </a:extLst>
            </p:cNvPr>
            <p:cNvSpPr/>
            <p:nvPr/>
          </p:nvSpPr>
          <p:spPr>
            <a:xfrm>
              <a:off x="1913477" y="2855245"/>
              <a:ext cx="168783" cy="288988"/>
            </a:xfrm>
            <a:custGeom>
              <a:avLst/>
              <a:gdLst>
                <a:gd name="connsiteX0" fmla="*/ 12001 w 168783"/>
                <a:gd name="connsiteY0" fmla="*/ 116872 h 288988"/>
                <a:gd name="connsiteX1" fmla="*/ 12763 w 168783"/>
                <a:gd name="connsiteY1" fmla="*/ 101537 h 288988"/>
                <a:gd name="connsiteX2" fmla="*/ 32766 w 168783"/>
                <a:gd name="connsiteY2" fmla="*/ 111062 h 288988"/>
                <a:gd name="connsiteX3" fmla="*/ 62865 w 168783"/>
                <a:gd name="connsiteY3" fmla="*/ 118586 h 288988"/>
                <a:gd name="connsiteX4" fmla="*/ 78010 w 168783"/>
                <a:gd name="connsiteY4" fmla="*/ 116300 h 288988"/>
                <a:gd name="connsiteX5" fmla="*/ 109728 w 168783"/>
                <a:gd name="connsiteY5" fmla="*/ 112300 h 288988"/>
                <a:gd name="connsiteX6" fmla="*/ 153353 w 168783"/>
                <a:gd name="connsiteY6" fmla="*/ 121825 h 288988"/>
                <a:gd name="connsiteX7" fmla="*/ 153353 w 168783"/>
                <a:gd name="connsiteY7" fmla="*/ 27527 h 288988"/>
                <a:gd name="connsiteX8" fmla="*/ 109633 w 168783"/>
                <a:gd name="connsiteY8" fmla="*/ 17526 h 288988"/>
                <a:gd name="connsiteX9" fmla="*/ 78962 w 168783"/>
                <a:gd name="connsiteY9" fmla="*/ 20860 h 288988"/>
                <a:gd name="connsiteX10" fmla="*/ 56388 w 168783"/>
                <a:gd name="connsiteY10" fmla="*/ 23622 h 288988"/>
                <a:gd name="connsiteX11" fmla="*/ 27813 w 168783"/>
                <a:gd name="connsiteY11" fmla="*/ 15621 h 288988"/>
                <a:gd name="connsiteX12" fmla="*/ 15621 w 168783"/>
                <a:gd name="connsiteY12" fmla="*/ 15621 h 288988"/>
                <a:gd name="connsiteX13" fmla="*/ 15621 w 168783"/>
                <a:gd name="connsiteY13" fmla="*/ 281178 h 288988"/>
                <a:gd name="connsiteX14" fmla="*/ 7811 w 168783"/>
                <a:gd name="connsiteY14" fmla="*/ 288989 h 288988"/>
                <a:gd name="connsiteX15" fmla="*/ 0 w 168783"/>
                <a:gd name="connsiteY15" fmla="*/ 281178 h 288988"/>
                <a:gd name="connsiteX16" fmla="*/ 0 w 168783"/>
                <a:gd name="connsiteY16" fmla="*/ 7811 h 288988"/>
                <a:gd name="connsiteX17" fmla="*/ 7811 w 168783"/>
                <a:gd name="connsiteY17" fmla="*/ 0 h 288988"/>
                <a:gd name="connsiteX18" fmla="*/ 30004 w 168783"/>
                <a:gd name="connsiteY18" fmla="*/ 0 h 288988"/>
                <a:gd name="connsiteX19" fmla="*/ 34290 w 168783"/>
                <a:gd name="connsiteY19" fmla="*/ 1334 h 288988"/>
                <a:gd name="connsiteX20" fmla="*/ 56293 w 168783"/>
                <a:gd name="connsiteY20" fmla="*/ 8096 h 288988"/>
                <a:gd name="connsiteX21" fmla="*/ 76200 w 168783"/>
                <a:gd name="connsiteY21" fmla="*/ 5620 h 288988"/>
                <a:gd name="connsiteX22" fmla="*/ 109538 w 168783"/>
                <a:gd name="connsiteY22" fmla="*/ 1905 h 288988"/>
                <a:gd name="connsiteX23" fmla="*/ 164021 w 168783"/>
                <a:gd name="connsiteY23" fmla="*/ 15050 h 288988"/>
                <a:gd name="connsiteX24" fmla="*/ 168783 w 168783"/>
                <a:gd name="connsiteY24" fmla="*/ 22193 h 288988"/>
                <a:gd name="connsiteX25" fmla="*/ 168783 w 168783"/>
                <a:gd name="connsiteY25" fmla="*/ 133064 h 288988"/>
                <a:gd name="connsiteX26" fmla="*/ 165354 w 168783"/>
                <a:gd name="connsiteY26" fmla="*/ 139446 h 288988"/>
                <a:gd name="connsiteX27" fmla="*/ 158020 w 168783"/>
                <a:gd name="connsiteY27" fmla="*/ 140208 h 288988"/>
                <a:gd name="connsiteX28" fmla="*/ 109633 w 168783"/>
                <a:gd name="connsiteY28" fmla="*/ 128111 h 288988"/>
                <a:gd name="connsiteX29" fmla="*/ 81058 w 168783"/>
                <a:gd name="connsiteY29" fmla="*/ 131826 h 288988"/>
                <a:gd name="connsiteX30" fmla="*/ 62675 w 168783"/>
                <a:gd name="connsiteY30" fmla="*/ 134398 h 288988"/>
                <a:gd name="connsiteX31" fmla="*/ 37624 w 168783"/>
                <a:gd name="connsiteY31" fmla="*/ 129445 h 2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783" h="288988">
                  <a:moveTo>
                    <a:pt x="12001" y="116872"/>
                  </a:moveTo>
                  <a:cubicBezTo>
                    <a:pt x="12001" y="114300"/>
                    <a:pt x="10668" y="102965"/>
                    <a:pt x="12763" y="101537"/>
                  </a:cubicBezTo>
                  <a:cubicBezTo>
                    <a:pt x="14859" y="100108"/>
                    <a:pt x="30385" y="110300"/>
                    <a:pt x="32766" y="111062"/>
                  </a:cubicBezTo>
                  <a:cubicBezTo>
                    <a:pt x="42434" y="114853"/>
                    <a:pt x="52549" y="117377"/>
                    <a:pt x="62865" y="118586"/>
                  </a:cubicBezTo>
                  <a:cubicBezTo>
                    <a:pt x="67970" y="118301"/>
                    <a:pt x="73047" y="117539"/>
                    <a:pt x="78010" y="116300"/>
                  </a:cubicBezTo>
                  <a:cubicBezTo>
                    <a:pt x="88411" y="113824"/>
                    <a:pt x="99041" y="112481"/>
                    <a:pt x="109728" y="112300"/>
                  </a:cubicBezTo>
                  <a:cubicBezTo>
                    <a:pt x="124654" y="113319"/>
                    <a:pt x="139360" y="116529"/>
                    <a:pt x="153353" y="121825"/>
                  </a:cubicBezTo>
                  <a:lnTo>
                    <a:pt x="153353" y="27527"/>
                  </a:lnTo>
                  <a:cubicBezTo>
                    <a:pt x="139379" y="21965"/>
                    <a:pt x="124635" y="18583"/>
                    <a:pt x="109633" y="17526"/>
                  </a:cubicBezTo>
                  <a:cubicBezTo>
                    <a:pt x="99336" y="17764"/>
                    <a:pt x="89068" y="18879"/>
                    <a:pt x="78962" y="20860"/>
                  </a:cubicBezTo>
                  <a:cubicBezTo>
                    <a:pt x="71533" y="22441"/>
                    <a:pt x="63979" y="23365"/>
                    <a:pt x="56388" y="23622"/>
                  </a:cubicBezTo>
                  <a:cubicBezTo>
                    <a:pt x="46339" y="23393"/>
                    <a:pt x="36519" y="20641"/>
                    <a:pt x="27813" y="15621"/>
                  </a:cubicBezTo>
                  <a:lnTo>
                    <a:pt x="15621" y="15621"/>
                  </a:lnTo>
                  <a:lnTo>
                    <a:pt x="15621" y="281178"/>
                  </a:lnTo>
                  <a:cubicBezTo>
                    <a:pt x="15621" y="285493"/>
                    <a:pt x="12125" y="288989"/>
                    <a:pt x="7811" y="288989"/>
                  </a:cubicBezTo>
                  <a:cubicBezTo>
                    <a:pt x="3496" y="288989"/>
                    <a:pt x="0" y="285493"/>
                    <a:pt x="0" y="281178"/>
                  </a:cubicBezTo>
                  <a:lnTo>
                    <a:pt x="0" y="7811"/>
                  </a:lnTo>
                  <a:cubicBezTo>
                    <a:pt x="0" y="3496"/>
                    <a:pt x="3496" y="0"/>
                    <a:pt x="7811" y="0"/>
                  </a:cubicBezTo>
                  <a:lnTo>
                    <a:pt x="30004" y="0"/>
                  </a:lnTo>
                  <a:cubicBezTo>
                    <a:pt x="31537" y="0"/>
                    <a:pt x="33023" y="467"/>
                    <a:pt x="34290" y="1334"/>
                  </a:cubicBezTo>
                  <a:cubicBezTo>
                    <a:pt x="40910" y="5467"/>
                    <a:pt x="48492" y="7801"/>
                    <a:pt x="56293" y="8096"/>
                  </a:cubicBezTo>
                  <a:cubicBezTo>
                    <a:pt x="62989" y="7820"/>
                    <a:pt x="69647" y="6991"/>
                    <a:pt x="76200" y="5620"/>
                  </a:cubicBezTo>
                  <a:cubicBezTo>
                    <a:pt x="87173" y="3372"/>
                    <a:pt x="98336" y="2124"/>
                    <a:pt x="109538" y="1905"/>
                  </a:cubicBezTo>
                  <a:cubicBezTo>
                    <a:pt x="128292" y="3296"/>
                    <a:pt x="146695" y="7734"/>
                    <a:pt x="164021" y="15050"/>
                  </a:cubicBezTo>
                  <a:cubicBezTo>
                    <a:pt x="166887" y="16269"/>
                    <a:pt x="168764" y="19079"/>
                    <a:pt x="168783" y="22193"/>
                  </a:cubicBezTo>
                  <a:lnTo>
                    <a:pt x="168783" y="133064"/>
                  </a:lnTo>
                  <a:cubicBezTo>
                    <a:pt x="168754" y="135627"/>
                    <a:pt x="167478" y="138008"/>
                    <a:pt x="165354" y="139446"/>
                  </a:cubicBezTo>
                  <a:cubicBezTo>
                    <a:pt x="163211" y="140961"/>
                    <a:pt x="160430" y="141256"/>
                    <a:pt x="158020" y="140208"/>
                  </a:cubicBezTo>
                  <a:cubicBezTo>
                    <a:pt x="142570" y="133836"/>
                    <a:pt x="126263" y="129759"/>
                    <a:pt x="109633" y="128111"/>
                  </a:cubicBezTo>
                  <a:cubicBezTo>
                    <a:pt x="100003" y="128311"/>
                    <a:pt x="90421" y="129559"/>
                    <a:pt x="81058" y="131826"/>
                  </a:cubicBezTo>
                  <a:cubicBezTo>
                    <a:pt x="75028" y="133255"/>
                    <a:pt x="68866" y="134122"/>
                    <a:pt x="62675" y="134398"/>
                  </a:cubicBezTo>
                  <a:cubicBezTo>
                    <a:pt x="54140" y="133864"/>
                    <a:pt x="45720" y="132198"/>
                    <a:pt x="37624" y="129445"/>
                  </a:cubicBezTo>
                </a:path>
              </a:pathLst>
            </a:custGeom>
            <a:solidFill>
              <a:srgbClr val="265998"/>
            </a:solidFill>
            <a:ln w="9525" cap="flat">
              <a:noFill/>
              <a:prstDash val="solid"/>
              <a:miter/>
            </a:ln>
          </p:spPr>
          <p:txBody>
            <a:bodyPr rtlCol="0" anchor="ctr"/>
            <a:lstStyle/>
            <a:p>
              <a:endParaRPr lang="en-AU" sz="153"/>
            </a:p>
          </p:txBody>
        </p:sp>
        <p:sp>
          <p:nvSpPr>
            <p:cNvPr id="25" name="Freeform: Shape 24">
              <a:extLst>
                <a:ext uri="{FF2B5EF4-FFF2-40B4-BE49-F238E27FC236}">
                  <a16:creationId xmlns:a16="http://schemas.microsoft.com/office/drawing/2014/main" id="{E5BD50F7-70BE-4D82-F00C-375DC95D927E}"/>
                </a:ext>
              </a:extLst>
            </p:cNvPr>
            <p:cNvSpPr/>
            <p:nvPr/>
          </p:nvSpPr>
          <p:spPr>
            <a:xfrm>
              <a:off x="1943094" y="3045841"/>
              <a:ext cx="126944" cy="222791"/>
            </a:xfrm>
            <a:custGeom>
              <a:avLst/>
              <a:gdLst>
                <a:gd name="connsiteX0" fmla="*/ 119258 w 126944"/>
                <a:gd name="connsiteY0" fmla="*/ 222790 h 222791"/>
                <a:gd name="connsiteX1" fmla="*/ 114591 w 126944"/>
                <a:gd name="connsiteY1" fmla="*/ 221171 h 222791"/>
                <a:gd name="connsiteX2" fmla="*/ 2767 w 126944"/>
                <a:gd name="connsiteY2" fmla="*/ 135446 h 222791"/>
                <a:gd name="connsiteX3" fmla="*/ 5 w 126944"/>
                <a:gd name="connsiteY3" fmla="*/ 129159 h 222791"/>
                <a:gd name="connsiteX4" fmla="*/ 5 w 126944"/>
                <a:gd name="connsiteY4" fmla="*/ 7810 h 222791"/>
                <a:gd name="connsiteX5" fmla="*/ 7720 w 126944"/>
                <a:gd name="connsiteY5" fmla="*/ 0 h 222791"/>
                <a:gd name="connsiteX6" fmla="*/ 15531 w 126944"/>
                <a:gd name="connsiteY6" fmla="*/ 7810 h 222791"/>
                <a:gd name="connsiteX7" fmla="*/ 15531 w 126944"/>
                <a:gd name="connsiteY7" fmla="*/ 125254 h 222791"/>
                <a:gd name="connsiteX8" fmla="*/ 123830 w 126944"/>
                <a:gd name="connsiteY8" fmla="*/ 208883 h 222791"/>
                <a:gd name="connsiteX9" fmla="*/ 125421 w 126944"/>
                <a:gd name="connsiteY9" fmla="*/ 219675 h 222791"/>
                <a:gd name="connsiteX10" fmla="*/ 119068 w 126944"/>
                <a:gd name="connsiteY10" fmla="*/ 222790 h 2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44" h="222791">
                  <a:moveTo>
                    <a:pt x="119258" y="222790"/>
                  </a:moveTo>
                  <a:cubicBezTo>
                    <a:pt x="117563" y="222809"/>
                    <a:pt x="115915" y="222237"/>
                    <a:pt x="114591" y="221171"/>
                  </a:cubicBezTo>
                  <a:lnTo>
                    <a:pt x="2767" y="135446"/>
                  </a:lnTo>
                  <a:cubicBezTo>
                    <a:pt x="939" y="133883"/>
                    <a:pt x="-81" y="131569"/>
                    <a:pt x="5" y="129159"/>
                  </a:cubicBezTo>
                  <a:lnTo>
                    <a:pt x="5" y="7810"/>
                  </a:lnTo>
                  <a:cubicBezTo>
                    <a:pt x="5" y="3534"/>
                    <a:pt x="3443" y="48"/>
                    <a:pt x="7720" y="0"/>
                  </a:cubicBezTo>
                  <a:cubicBezTo>
                    <a:pt x="12035" y="0"/>
                    <a:pt x="15531" y="3496"/>
                    <a:pt x="15531" y="7810"/>
                  </a:cubicBezTo>
                  <a:lnTo>
                    <a:pt x="15531" y="125254"/>
                  </a:lnTo>
                  <a:lnTo>
                    <a:pt x="123830" y="208883"/>
                  </a:lnTo>
                  <a:cubicBezTo>
                    <a:pt x="127249" y="211426"/>
                    <a:pt x="127964" y="216256"/>
                    <a:pt x="125421" y="219675"/>
                  </a:cubicBezTo>
                  <a:cubicBezTo>
                    <a:pt x="123935" y="221685"/>
                    <a:pt x="121563" y="222837"/>
                    <a:pt x="119068" y="222790"/>
                  </a:cubicBezTo>
                  <a:close/>
                </a:path>
              </a:pathLst>
            </a:custGeom>
            <a:solidFill>
              <a:srgbClr val="265998"/>
            </a:solidFill>
            <a:ln w="9525" cap="flat">
              <a:noFill/>
              <a:prstDash val="solid"/>
              <a:miter/>
            </a:ln>
          </p:spPr>
          <p:txBody>
            <a:bodyPr rtlCol="0" anchor="ctr"/>
            <a:lstStyle/>
            <a:p>
              <a:endParaRPr lang="en-AU" sz="153"/>
            </a:p>
          </p:txBody>
        </p:sp>
        <p:sp>
          <p:nvSpPr>
            <p:cNvPr id="26" name="Freeform: Shape 25">
              <a:extLst>
                <a:ext uri="{FF2B5EF4-FFF2-40B4-BE49-F238E27FC236}">
                  <a16:creationId xmlns:a16="http://schemas.microsoft.com/office/drawing/2014/main" id="{BDA1EE5B-7465-A6A1-926E-18CB60ACE8DD}"/>
                </a:ext>
              </a:extLst>
            </p:cNvPr>
            <p:cNvSpPr/>
            <p:nvPr/>
          </p:nvSpPr>
          <p:spPr>
            <a:xfrm>
              <a:off x="1773368" y="3045841"/>
              <a:ext cx="127345" cy="222789"/>
            </a:xfrm>
            <a:custGeom>
              <a:avLst/>
              <a:gdLst>
                <a:gd name="connsiteX0" fmla="*/ 7806 w 127345"/>
                <a:gd name="connsiteY0" fmla="*/ 222790 h 222789"/>
                <a:gd name="connsiteX1" fmla="*/ 1615 w 127345"/>
                <a:gd name="connsiteY1" fmla="*/ 219742 h 222789"/>
                <a:gd name="connsiteX2" fmla="*/ 2996 w 127345"/>
                <a:gd name="connsiteY2" fmla="*/ 208921 h 222789"/>
                <a:gd name="connsiteX3" fmla="*/ 3044 w 127345"/>
                <a:gd name="connsiteY3" fmla="*/ 208883 h 222789"/>
                <a:gd name="connsiteX4" fmla="*/ 111819 w 127345"/>
                <a:gd name="connsiteY4" fmla="*/ 125254 h 222789"/>
                <a:gd name="connsiteX5" fmla="*/ 111819 w 127345"/>
                <a:gd name="connsiteY5" fmla="*/ 7810 h 222789"/>
                <a:gd name="connsiteX6" fmla="*/ 119535 w 127345"/>
                <a:gd name="connsiteY6" fmla="*/ 0 h 222789"/>
                <a:gd name="connsiteX7" fmla="*/ 127345 w 127345"/>
                <a:gd name="connsiteY7" fmla="*/ 7810 h 222789"/>
                <a:gd name="connsiteX8" fmla="*/ 127345 w 127345"/>
                <a:gd name="connsiteY8" fmla="*/ 129159 h 222789"/>
                <a:gd name="connsiteX9" fmla="*/ 124297 w 127345"/>
                <a:gd name="connsiteY9" fmla="*/ 135350 h 222789"/>
                <a:gd name="connsiteX10" fmla="*/ 12569 w 127345"/>
                <a:gd name="connsiteY10" fmla="*/ 221075 h 222789"/>
                <a:gd name="connsiteX11" fmla="*/ 7806 w 127345"/>
                <a:gd name="connsiteY11" fmla="*/ 222790 h 22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45" h="222789">
                  <a:moveTo>
                    <a:pt x="7806" y="222790"/>
                  </a:moveTo>
                  <a:cubicBezTo>
                    <a:pt x="5377" y="222790"/>
                    <a:pt x="3091" y="221666"/>
                    <a:pt x="1615" y="219742"/>
                  </a:cubicBezTo>
                  <a:cubicBezTo>
                    <a:pt x="-995" y="216370"/>
                    <a:pt x="-376" y="211522"/>
                    <a:pt x="2996" y="208921"/>
                  </a:cubicBezTo>
                  <a:cubicBezTo>
                    <a:pt x="3015" y="208902"/>
                    <a:pt x="3025" y="208893"/>
                    <a:pt x="3044" y="208883"/>
                  </a:cubicBezTo>
                  <a:lnTo>
                    <a:pt x="111819" y="125254"/>
                  </a:lnTo>
                  <a:lnTo>
                    <a:pt x="111819" y="7810"/>
                  </a:lnTo>
                  <a:cubicBezTo>
                    <a:pt x="111819" y="3534"/>
                    <a:pt x="115258" y="48"/>
                    <a:pt x="119535" y="0"/>
                  </a:cubicBezTo>
                  <a:cubicBezTo>
                    <a:pt x="123849" y="0"/>
                    <a:pt x="127345" y="3496"/>
                    <a:pt x="127345" y="7810"/>
                  </a:cubicBezTo>
                  <a:lnTo>
                    <a:pt x="127345" y="129159"/>
                  </a:lnTo>
                  <a:cubicBezTo>
                    <a:pt x="127316" y="131578"/>
                    <a:pt x="126193" y="133855"/>
                    <a:pt x="124297" y="135350"/>
                  </a:cubicBezTo>
                  <a:lnTo>
                    <a:pt x="12569" y="221075"/>
                  </a:lnTo>
                  <a:cubicBezTo>
                    <a:pt x="11226" y="222171"/>
                    <a:pt x="9540" y="222780"/>
                    <a:pt x="7806" y="222790"/>
                  </a:cubicBezTo>
                  <a:close/>
                </a:path>
              </a:pathLst>
            </a:custGeom>
            <a:solidFill>
              <a:srgbClr val="265998"/>
            </a:solidFill>
            <a:ln w="9525" cap="flat">
              <a:noFill/>
              <a:prstDash val="solid"/>
              <a:miter/>
            </a:ln>
          </p:spPr>
          <p:txBody>
            <a:bodyPr rtlCol="0" anchor="ctr"/>
            <a:lstStyle/>
            <a:p>
              <a:endParaRPr lang="en-AU" sz="153"/>
            </a:p>
          </p:txBody>
        </p:sp>
      </p:grpSp>
      <p:pic>
        <p:nvPicPr>
          <p:cNvPr id="39" name="Graphic 38" descr="Link with solid fill">
            <a:extLst>
              <a:ext uri="{FF2B5EF4-FFF2-40B4-BE49-F238E27FC236}">
                <a16:creationId xmlns:a16="http://schemas.microsoft.com/office/drawing/2014/main" id="{D5314D68-AFB3-002A-B793-84A106737A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3111" y="2241087"/>
            <a:ext cx="788289" cy="788289"/>
          </a:xfrm>
          <a:prstGeom prst="rect">
            <a:avLst/>
          </a:prstGeom>
        </p:spPr>
      </p:pic>
      <p:grpSp>
        <p:nvGrpSpPr>
          <p:cNvPr id="29" name="Group 28">
            <a:extLst>
              <a:ext uri="{FF2B5EF4-FFF2-40B4-BE49-F238E27FC236}">
                <a16:creationId xmlns:a16="http://schemas.microsoft.com/office/drawing/2014/main" id="{B9C686DE-DB1A-72C2-BC80-D4F30122817A}"/>
              </a:ext>
              <a:ext uri="{C183D7F6-B498-43B3-948B-1728B52AA6E4}">
                <adec:decorative xmlns:adec="http://schemas.microsoft.com/office/drawing/2017/decorative" val="1"/>
              </a:ext>
            </a:extLst>
          </p:cNvPr>
          <p:cNvGrpSpPr/>
          <p:nvPr/>
        </p:nvGrpSpPr>
        <p:grpSpPr>
          <a:xfrm>
            <a:off x="3407504" y="4556288"/>
            <a:ext cx="2592000" cy="1623600"/>
            <a:chOff x="3465881" y="4556288"/>
            <a:chExt cx="2592000" cy="1623600"/>
          </a:xfrm>
        </p:grpSpPr>
        <p:sp>
          <p:nvSpPr>
            <p:cNvPr id="4" name="TextBox 3">
              <a:extLst>
                <a:ext uri="{FF2B5EF4-FFF2-40B4-BE49-F238E27FC236}">
                  <a16:creationId xmlns:a16="http://schemas.microsoft.com/office/drawing/2014/main" id="{A019112A-A5F0-F329-2371-292C5C998BB6}"/>
                </a:ext>
              </a:extLst>
            </p:cNvPr>
            <p:cNvSpPr txBox="1"/>
            <p:nvPr/>
          </p:nvSpPr>
          <p:spPr>
            <a:xfrm>
              <a:off x="3465881" y="4556288"/>
              <a:ext cx="2592000" cy="1623600"/>
            </a:xfrm>
            <a:prstGeom prst="rect">
              <a:avLst/>
            </a:prstGeom>
            <a:solidFill>
              <a:schemeClr val="accent2">
                <a:lumMod val="20000"/>
                <a:lumOff val="80000"/>
              </a:schemeClr>
            </a:solidFill>
            <a:effectLst/>
          </p:spPr>
          <p:txBody>
            <a:bodyPr wrap="square" lIns="120000" tIns="96000" bIns="240000" rtlCol="0" anchor="b" anchorCtr="0">
              <a:noAutofit/>
            </a:bodyPr>
            <a:lstStyle/>
            <a:p>
              <a:pPr algn="ctr">
                <a:spcBef>
                  <a:spcPts val="800"/>
                </a:spcBef>
                <a:spcAft>
                  <a:spcPts val="1600"/>
                </a:spcAft>
              </a:pPr>
              <a:r>
                <a:rPr lang="en-AU" sz="1400">
                  <a:solidFill>
                    <a:schemeClr val="tx1"/>
                  </a:solidFill>
                  <a:latin typeface="Open Sans" panose="020B0606030504020204" pitchFamily="34" charset="0"/>
                  <a:ea typeface="Open Sans" panose="020B0606030504020204" pitchFamily="34" charset="0"/>
                  <a:cs typeface="Open Sans" panose="020B0606030504020204" pitchFamily="34" charset="0"/>
                </a:rPr>
                <a:t>Addressing workforce challenges</a:t>
              </a:r>
            </a:p>
          </p:txBody>
        </p:sp>
        <p:grpSp>
          <p:nvGrpSpPr>
            <p:cNvPr id="40" name="Group 39">
              <a:extLst>
                <a:ext uri="{FF2B5EF4-FFF2-40B4-BE49-F238E27FC236}">
                  <a16:creationId xmlns:a16="http://schemas.microsoft.com/office/drawing/2014/main" id="{B8D351CC-9CCE-8E1D-3840-57B6E5E2F28D}"/>
                </a:ext>
              </a:extLst>
            </p:cNvPr>
            <p:cNvGrpSpPr/>
            <p:nvPr/>
          </p:nvGrpSpPr>
          <p:grpSpPr>
            <a:xfrm>
              <a:off x="4531161" y="4705849"/>
              <a:ext cx="513618" cy="511486"/>
              <a:chOff x="3253549" y="2205432"/>
              <a:chExt cx="419489" cy="400829"/>
            </a:xfrm>
          </p:grpSpPr>
          <p:sp>
            <p:nvSpPr>
              <p:cNvPr id="41" name="Graphic 2">
                <a:extLst>
                  <a:ext uri="{FF2B5EF4-FFF2-40B4-BE49-F238E27FC236}">
                    <a16:creationId xmlns:a16="http://schemas.microsoft.com/office/drawing/2014/main" id="{859A3B5F-DE54-260E-329C-513B636E8798}"/>
                  </a:ext>
                </a:extLst>
              </p:cNvPr>
              <p:cNvSpPr/>
              <p:nvPr/>
            </p:nvSpPr>
            <p:spPr>
              <a:xfrm>
                <a:off x="3535298" y="2220595"/>
                <a:ext cx="123063" cy="123063"/>
              </a:xfrm>
              <a:custGeom>
                <a:avLst/>
                <a:gdLst>
                  <a:gd name="connsiteX0" fmla="*/ 123063 w 123063"/>
                  <a:gd name="connsiteY0" fmla="*/ 61436 h 123063"/>
                  <a:gd name="connsiteX1" fmla="*/ 61627 w 123063"/>
                  <a:gd name="connsiteY1" fmla="*/ 123063 h 123063"/>
                  <a:gd name="connsiteX2" fmla="*/ 0 w 123063"/>
                  <a:gd name="connsiteY2" fmla="*/ 61627 h 123063"/>
                  <a:gd name="connsiteX3" fmla="*/ 61436 w 123063"/>
                  <a:gd name="connsiteY3" fmla="*/ 0 h 123063"/>
                  <a:gd name="connsiteX4" fmla="*/ 61532 w 123063"/>
                  <a:gd name="connsiteY4" fmla="*/ 0 h 123063"/>
                  <a:gd name="connsiteX5" fmla="*/ 123063 w 123063"/>
                  <a:gd name="connsiteY5" fmla="*/ 61436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63" h="123063">
                    <a:moveTo>
                      <a:pt x="123063" y="61436"/>
                    </a:moveTo>
                    <a:cubicBezTo>
                      <a:pt x="123120" y="95421"/>
                      <a:pt x="95612" y="123006"/>
                      <a:pt x="61627" y="123063"/>
                    </a:cubicBezTo>
                    <a:cubicBezTo>
                      <a:pt x="27642" y="123120"/>
                      <a:pt x="57" y="95612"/>
                      <a:pt x="0" y="61627"/>
                    </a:cubicBezTo>
                    <a:cubicBezTo>
                      <a:pt x="-57" y="27641"/>
                      <a:pt x="27451" y="57"/>
                      <a:pt x="61436" y="0"/>
                    </a:cubicBezTo>
                    <a:cubicBezTo>
                      <a:pt x="61465" y="0"/>
                      <a:pt x="61503" y="0"/>
                      <a:pt x="61532" y="0"/>
                    </a:cubicBezTo>
                    <a:cubicBezTo>
                      <a:pt x="95479" y="0"/>
                      <a:pt x="123006" y="27489"/>
                      <a:pt x="123063" y="61436"/>
                    </a:cubicBezTo>
                    <a:close/>
                  </a:path>
                </a:pathLst>
              </a:custGeom>
              <a:solidFill>
                <a:srgbClr val="66B9DA"/>
              </a:solidFill>
              <a:ln w="9525" cap="flat">
                <a:noFill/>
                <a:prstDash val="solid"/>
                <a:miter/>
              </a:ln>
            </p:spPr>
            <p:txBody>
              <a:bodyPr rtlCol="0" anchor="ctr"/>
              <a:lstStyle/>
              <a:p>
                <a:endParaRPr lang="en-AU" sz="153"/>
              </a:p>
            </p:txBody>
          </p:sp>
          <p:sp>
            <p:nvSpPr>
              <p:cNvPr id="42" name="Graphic 2">
                <a:extLst>
                  <a:ext uri="{FF2B5EF4-FFF2-40B4-BE49-F238E27FC236}">
                    <a16:creationId xmlns:a16="http://schemas.microsoft.com/office/drawing/2014/main" id="{6BDC1498-9A93-2312-3FE8-153864FDA90D}"/>
                  </a:ext>
                </a:extLst>
              </p:cNvPr>
              <p:cNvSpPr/>
              <p:nvPr/>
            </p:nvSpPr>
            <p:spPr>
              <a:xfrm>
                <a:off x="3253549" y="2205432"/>
                <a:ext cx="419489" cy="400829"/>
              </a:xfrm>
              <a:custGeom>
                <a:avLst/>
                <a:gdLst>
                  <a:gd name="connsiteX0" fmla="*/ 35719 w 419489"/>
                  <a:gd name="connsiteY0" fmla="*/ 400830 h 400829"/>
                  <a:gd name="connsiteX1" fmla="*/ 0 w 419489"/>
                  <a:gd name="connsiteY1" fmla="*/ 365111 h 400829"/>
                  <a:gd name="connsiteX2" fmla="*/ 35719 w 419489"/>
                  <a:gd name="connsiteY2" fmla="*/ 329392 h 400829"/>
                  <a:gd name="connsiteX3" fmla="*/ 223076 w 419489"/>
                  <a:gd name="connsiteY3" fmla="*/ 329392 h 400829"/>
                  <a:gd name="connsiteX4" fmla="*/ 239535 w 419489"/>
                  <a:gd name="connsiteY4" fmla="*/ 310323 h 400829"/>
                  <a:gd name="connsiteX5" fmla="*/ 223076 w 419489"/>
                  <a:gd name="connsiteY5" fmla="*/ 293864 h 400829"/>
                  <a:gd name="connsiteX6" fmla="*/ 142780 w 419489"/>
                  <a:gd name="connsiteY6" fmla="*/ 293864 h 400829"/>
                  <a:gd name="connsiteX7" fmla="*/ 107061 w 419489"/>
                  <a:gd name="connsiteY7" fmla="*/ 258145 h 400829"/>
                  <a:gd name="connsiteX8" fmla="*/ 107061 w 419489"/>
                  <a:gd name="connsiteY8" fmla="*/ 236143 h 400829"/>
                  <a:gd name="connsiteX9" fmla="*/ 103156 w 419489"/>
                  <a:gd name="connsiteY9" fmla="*/ 231761 h 400829"/>
                  <a:gd name="connsiteX10" fmla="*/ 95 w 419489"/>
                  <a:gd name="connsiteY10" fmla="*/ 116509 h 400829"/>
                  <a:gd name="connsiteX11" fmla="*/ 95 w 419489"/>
                  <a:gd name="connsiteY11" fmla="*/ 22973 h 400829"/>
                  <a:gd name="connsiteX12" fmla="*/ 9144 w 419489"/>
                  <a:gd name="connsiteY12" fmla="*/ 13924 h 400829"/>
                  <a:gd name="connsiteX13" fmla="*/ 49244 w 419489"/>
                  <a:gd name="connsiteY13" fmla="*/ 13924 h 400829"/>
                  <a:gd name="connsiteX14" fmla="*/ 53626 w 419489"/>
                  <a:gd name="connsiteY14" fmla="*/ 9543 h 400829"/>
                  <a:gd name="connsiteX15" fmla="*/ 62579 w 419489"/>
                  <a:gd name="connsiteY15" fmla="*/ 590 h 400829"/>
                  <a:gd name="connsiteX16" fmla="*/ 71533 w 419489"/>
                  <a:gd name="connsiteY16" fmla="*/ 9543 h 400829"/>
                  <a:gd name="connsiteX17" fmla="*/ 71533 w 419489"/>
                  <a:gd name="connsiteY17" fmla="*/ 36118 h 400829"/>
                  <a:gd name="connsiteX18" fmla="*/ 62579 w 419489"/>
                  <a:gd name="connsiteY18" fmla="*/ 45071 h 400829"/>
                  <a:gd name="connsiteX19" fmla="*/ 53626 w 419489"/>
                  <a:gd name="connsiteY19" fmla="*/ 36118 h 400829"/>
                  <a:gd name="connsiteX20" fmla="*/ 49244 w 419489"/>
                  <a:gd name="connsiteY20" fmla="*/ 31736 h 400829"/>
                  <a:gd name="connsiteX21" fmla="*/ 22479 w 419489"/>
                  <a:gd name="connsiteY21" fmla="*/ 31736 h 400829"/>
                  <a:gd name="connsiteX22" fmla="*/ 18098 w 419489"/>
                  <a:gd name="connsiteY22" fmla="*/ 36118 h 400829"/>
                  <a:gd name="connsiteX23" fmla="*/ 18098 w 419489"/>
                  <a:gd name="connsiteY23" fmla="*/ 116318 h 400829"/>
                  <a:gd name="connsiteX24" fmla="*/ 113005 w 419489"/>
                  <a:gd name="connsiteY24" fmla="*/ 217340 h 400829"/>
                  <a:gd name="connsiteX25" fmla="*/ 214027 w 419489"/>
                  <a:gd name="connsiteY25" fmla="*/ 122424 h 400829"/>
                  <a:gd name="connsiteX26" fmla="*/ 214027 w 419489"/>
                  <a:gd name="connsiteY26" fmla="*/ 116318 h 400829"/>
                  <a:gd name="connsiteX27" fmla="*/ 214027 w 419489"/>
                  <a:gd name="connsiteY27" fmla="*/ 36118 h 400829"/>
                  <a:gd name="connsiteX28" fmla="*/ 209645 w 419489"/>
                  <a:gd name="connsiteY28" fmla="*/ 31736 h 400829"/>
                  <a:gd name="connsiteX29" fmla="*/ 182880 w 419489"/>
                  <a:gd name="connsiteY29" fmla="*/ 31736 h 400829"/>
                  <a:gd name="connsiteX30" fmla="*/ 178499 w 419489"/>
                  <a:gd name="connsiteY30" fmla="*/ 36118 h 400829"/>
                  <a:gd name="connsiteX31" fmla="*/ 169545 w 419489"/>
                  <a:gd name="connsiteY31" fmla="*/ 45071 h 400829"/>
                  <a:gd name="connsiteX32" fmla="*/ 160592 w 419489"/>
                  <a:gd name="connsiteY32" fmla="*/ 36118 h 400829"/>
                  <a:gd name="connsiteX33" fmla="*/ 160592 w 419489"/>
                  <a:gd name="connsiteY33" fmla="*/ 9353 h 400829"/>
                  <a:gd name="connsiteX34" fmla="*/ 169545 w 419489"/>
                  <a:gd name="connsiteY34" fmla="*/ 399 h 400829"/>
                  <a:gd name="connsiteX35" fmla="*/ 178499 w 419489"/>
                  <a:gd name="connsiteY35" fmla="*/ 9353 h 400829"/>
                  <a:gd name="connsiteX36" fmla="*/ 182880 w 419489"/>
                  <a:gd name="connsiteY36" fmla="*/ 13734 h 400829"/>
                  <a:gd name="connsiteX37" fmla="*/ 223076 w 419489"/>
                  <a:gd name="connsiteY37" fmla="*/ 13734 h 400829"/>
                  <a:gd name="connsiteX38" fmla="*/ 232029 w 419489"/>
                  <a:gd name="connsiteY38" fmla="*/ 22783 h 400829"/>
                  <a:gd name="connsiteX39" fmla="*/ 232029 w 419489"/>
                  <a:gd name="connsiteY39" fmla="*/ 116318 h 400829"/>
                  <a:gd name="connsiteX40" fmla="*/ 128969 w 419489"/>
                  <a:gd name="connsiteY40" fmla="*/ 231571 h 400829"/>
                  <a:gd name="connsiteX41" fmla="*/ 125063 w 419489"/>
                  <a:gd name="connsiteY41" fmla="*/ 235952 h 400829"/>
                  <a:gd name="connsiteX42" fmla="*/ 125063 w 419489"/>
                  <a:gd name="connsiteY42" fmla="*/ 257765 h 400829"/>
                  <a:gd name="connsiteX43" fmla="*/ 142780 w 419489"/>
                  <a:gd name="connsiteY43" fmla="*/ 275481 h 400829"/>
                  <a:gd name="connsiteX44" fmla="*/ 223076 w 419489"/>
                  <a:gd name="connsiteY44" fmla="*/ 275481 h 400829"/>
                  <a:gd name="connsiteX45" fmla="*/ 258794 w 419489"/>
                  <a:gd name="connsiteY45" fmla="*/ 311200 h 400829"/>
                  <a:gd name="connsiteX46" fmla="*/ 223076 w 419489"/>
                  <a:gd name="connsiteY46" fmla="*/ 346919 h 400829"/>
                  <a:gd name="connsiteX47" fmla="*/ 35719 w 419489"/>
                  <a:gd name="connsiteY47" fmla="*/ 346919 h 400829"/>
                  <a:gd name="connsiteX48" fmla="*/ 19260 w 419489"/>
                  <a:gd name="connsiteY48" fmla="*/ 365988 h 400829"/>
                  <a:gd name="connsiteX49" fmla="*/ 35719 w 419489"/>
                  <a:gd name="connsiteY49" fmla="*/ 382447 h 400829"/>
                  <a:gd name="connsiteX50" fmla="*/ 316516 w 419489"/>
                  <a:gd name="connsiteY50" fmla="*/ 382447 h 400829"/>
                  <a:gd name="connsiteX51" fmla="*/ 334328 w 419489"/>
                  <a:gd name="connsiteY51" fmla="*/ 364730 h 400829"/>
                  <a:gd name="connsiteX52" fmla="*/ 334328 w 419489"/>
                  <a:gd name="connsiteY52" fmla="*/ 156037 h 400829"/>
                  <a:gd name="connsiteX53" fmla="*/ 330708 w 419489"/>
                  <a:gd name="connsiteY53" fmla="*/ 151370 h 400829"/>
                  <a:gd name="connsiteX54" fmla="*/ 268129 w 419489"/>
                  <a:gd name="connsiteY54" fmla="*/ 63645 h 400829"/>
                  <a:gd name="connsiteX55" fmla="*/ 355854 w 419489"/>
                  <a:gd name="connsiteY55" fmla="*/ 1056 h 400829"/>
                  <a:gd name="connsiteX56" fmla="*/ 418433 w 419489"/>
                  <a:gd name="connsiteY56" fmla="*/ 88791 h 400829"/>
                  <a:gd name="connsiteX57" fmla="*/ 355854 w 419489"/>
                  <a:gd name="connsiteY57" fmla="*/ 151370 h 400829"/>
                  <a:gd name="connsiteX58" fmla="*/ 352235 w 419489"/>
                  <a:gd name="connsiteY58" fmla="*/ 156037 h 400829"/>
                  <a:gd name="connsiteX59" fmla="*/ 352235 w 419489"/>
                  <a:gd name="connsiteY59" fmla="*/ 365111 h 400829"/>
                  <a:gd name="connsiteX60" fmla="*/ 316516 w 419489"/>
                  <a:gd name="connsiteY60" fmla="*/ 400830 h 400829"/>
                  <a:gd name="connsiteX61" fmla="*/ 343281 w 419489"/>
                  <a:gd name="connsiteY61" fmla="*/ 18782 h 400829"/>
                  <a:gd name="connsiteX62" fmla="*/ 285369 w 419489"/>
                  <a:gd name="connsiteY62" fmla="*/ 76694 h 400829"/>
                  <a:gd name="connsiteX63" fmla="*/ 343281 w 419489"/>
                  <a:gd name="connsiteY63" fmla="*/ 134606 h 400829"/>
                  <a:gd name="connsiteX64" fmla="*/ 401193 w 419489"/>
                  <a:gd name="connsiteY64" fmla="*/ 76694 h 400829"/>
                  <a:gd name="connsiteX65" fmla="*/ 401193 w 419489"/>
                  <a:gd name="connsiteY65" fmla="*/ 76599 h 400829"/>
                  <a:gd name="connsiteX66" fmla="*/ 343281 w 419489"/>
                  <a:gd name="connsiteY66" fmla="*/ 18782 h 40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19489" h="400829">
                    <a:moveTo>
                      <a:pt x="35719" y="400830"/>
                    </a:moveTo>
                    <a:cubicBezTo>
                      <a:pt x="15993" y="400830"/>
                      <a:pt x="0" y="384837"/>
                      <a:pt x="0" y="365111"/>
                    </a:cubicBezTo>
                    <a:cubicBezTo>
                      <a:pt x="0" y="345385"/>
                      <a:pt x="15993" y="329392"/>
                      <a:pt x="35719" y="329392"/>
                    </a:cubicBezTo>
                    <a:lnTo>
                      <a:pt x="223076" y="329392"/>
                    </a:lnTo>
                    <a:cubicBezTo>
                      <a:pt x="232886" y="328678"/>
                      <a:pt x="240259" y="320134"/>
                      <a:pt x="239535" y="310323"/>
                    </a:cubicBezTo>
                    <a:cubicBezTo>
                      <a:pt x="238897" y="301513"/>
                      <a:pt x="231886" y="294512"/>
                      <a:pt x="223076" y="293864"/>
                    </a:cubicBezTo>
                    <a:lnTo>
                      <a:pt x="142780" y="293864"/>
                    </a:lnTo>
                    <a:cubicBezTo>
                      <a:pt x="123073" y="293817"/>
                      <a:pt x="107118" y="277853"/>
                      <a:pt x="107061" y="258145"/>
                    </a:cubicBezTo>
                    <a:lnTo>
                      <a:pt x="107061" y="236143"/>
                    </a:lnTo>
                    <a:cubicBezTo>
                      <a:pt x="107071" y="233895"/>
                      <a:pt x="105385" y="232009"/>
                      <a:pt x="103156" y="231761"/>
                    </a:cubicBezTo>
                    <a:cubicBezTo>
                      <a:pt x="44434" y="225246"/>
                      <a:pt x="29" y="175592"/>
                      <a:pt x="95" y="116509"/>
                    </a:cubicBezTo>
                    <a:lnTo>
                      <a:pt x="95" y="22973"/>
                    </a:lnTo>
                    <a:cubicBezTo>
                      <a:pt x="333" y="18077"/>
                      <a:pt x="4248" y="14163"/>
                      <a:pt x="9144" y="13924"/>
                    </a:cubicBezTo>
                    <a:lnTo>
                      <a:pt x="49244" y="13924"/>
                    </a:lnTo>
                    <a:cubicBezTo>
                      <a:pt x="51664" y="13924"/>
                      <a:pt x="53626" y="11962"/>
                      <a:pt x="53626" y="9543"/>
                    </a:cubicBezTo>
                    <a:cubicBezTo>
                      <a:pt x="53626" y="4599"/>
                      <a:pt x="57636" y="590"/>
                      <a:pt x="62579" y="590"/>
                    </a:cubicBezTo>
                    <a:cubicBezTo>
                      <a:pt x="67523" y="590"/>
                      <a:pt x="71533" y="4599"/>
                      <a:pt x="71533" y="9543"/>
                    </a:cubicBezTo>
                    <a:lnTo>
                      <a:pt x="71533" y="36118"/>
                    </a:lnTo>
                    <a:cubicBezTo>
                      <a:pt x="71533" y="41061"/>
                      <a:pt x="67523" y="45071"/>
                      <a:pt x="62579" y="45071"/>
                    </a:cubicBezTo>
                    <a:cubicBezTo>
                      <a:pt x="57636" y="45071"/>
                      <a:pt x="53626" y="41061"/>
                      <a:pt x="53626" y="36118"/>
                    </a:cubicBezTo>
                    <a:cubicBezTo>
                      <a:pt x="53578" y="33717"/>
                      <a:pt x="51645" y="31784"/>
                      <a:pt x="49244" y="31736"/>
                    </a:cubicBezTo>
                    <a:lnTo>
                      <a:pt x="22479" y="31736"/>
                    </a:lnTo>
                    <a:cubicBezTo>
                      <a:pt x="20060" y="31736"/>
                      <a:pt x="18098" y="33698"/>
                      <a:pt x="18098" y="36118"/>
                    </a:cubicBezTo>
                    <a:lnTo>
                      <a:pt x="18098" y="116318"/>
                    </a:lnTo>
                    <a:cubicBezTo>
                      <a:pt x="16412" y="170420"/>
                      <a:pt x="58903" y="215654"/>
                      <a:pt x="113005" y="217340"/>
                    </a:cubicBezTo>
                    <a:cubicBezTo>
                      <a:pt x="167116" y="219026"/>
                      <a:pt x="212341" y="176535"/>
                      <a:pt x="214027" y="122424"/>
                    </a:cubicBezTo>
                    <a:cubicBezTo>
                      <a:pt x="214094" y="120395"/>
                      <a:pt x="214094" y="118357"/>
                      <a:pt x="214027" y="116318"/>
                    </a:cubicBezTo>
                    <a:lnTo>
                      <a:pt x="214027" y="36118"/>
                    </a:lnTo>
                    <a:cubicBezTo>
                      <a:pt x="214027" y="33698"/>
                      <a:pt x="212065" y="31736"/>
                      <a:pt x="209645" y="31736"/>
                    </a:cubicBezTo>
                    <a:lnTo>
                      <a:pt x="182880" y="31736"/>
                    </a:lnTo>
                    <a:cubicBezTo>
                      <a:pt x="180480" y="31784"/>
                      <a:pt x="178546" y="33717"/>
                      <a:pt x="178499" y="36118"/>
                    </a:cubicBezTo>
                    <a:cubicBezTo>
                      <a:pt x="178499" y="41061"/>
                      <a:pt x="174488" y="45071"/>
                      <a:pt x="169545" y="45071"/>
                    </a:cubicBezTo>
                    <a:cubicBezTo>
                      <a:pt x="164602" y="45071"/>
                      <a:pt x="160592" y="41061"/>
                      <a:pt x="160592" y="36118"/>
                    </a:cubicBezTo>
                    <a:lnTo>
                      <a:pt x="160592" y="9353"/>
                    </a:lnTo>
                    <a:cubicBezTo>
                      <a:pt x="160592" y="4409"/>
                      <a:pt x="164602" y="399"/>
                      <a:pt x="169545" y="399"/>
                    </a:cubicBezTo>
                    <a:cubicBezTo>
                      <a:pt x="174488" y="399"/>
                      <a:pt x="178499" y="4409"/>
                      <a:pt x="178499" y="9353"/>
                    </a:cubicBezTo>
                    <a:cubicBezTo>
                      <a:pt x="178499" y="11772"/>
                      <a:pt x="180461" y="13734"/>
                      <a:pt x="182880" y="13734"/>
                    </a:cubicBezTo>
                    <a:lnTo>
                      <a:pt x="223076" y="13734"/>
                    </a:lnTo>
                    <a:cubicBezTo>
                      <a:pt x="227933" y="14020"/>
                      <a:pt x="231791" y="17925"/>
                      <a:pt x="232029" y="22783"/>
                    </a:cubicBezTo>
                    <a:lnTo>
                      <a:pt x="232029" y="116318"/>
                    </a:lnTo>
                    <a:cubicBezTo>
                      <a:pt x="232096" y="175402"/>
                      <a:pt x="187690" y="225056"/>
                      <a:pt x="128969" y="231571"/>
                    </a:cubicBezTo>
                    <a:cubicBezTo>
                      <a:pt x="126740" y="231818"/>
                      <a:pt x="125054" y="233704"/>
                      <a:pt x="125063" y="235952"/>
                    </a:cubicBezTo>
                    <a:lnTo>
                      <a:pt x="125063" y="257765"/>
                    </a:lnTo>
                    <a:cubicBezTo>
                      <a:pt x="125063" y="267547"/>
                      <a:pt x="132998" y="275481"/>
                      <a:pt x="142780" y="275481"/>
                    </a:cubicBezTo>
                    <a:lnTo>
                      <a:pt x="223076" y="275481"/>
                    </a:lnTo>
                    <a:cubicBezTo>
                      <a:pt x="242802" y="275481"/>
                      <a:pt x="258794" y="291474"/>
                      <a:pt x="258794" y="311200"/>
                    </a:cubicBezTo>
                    <a:cubicBezTo>
                      <a:pt x="258794" y="330926"/>
                      <a:pt x="242802" y="346919"/>
                      <a:pt x="223076" y="346919"/>
                    </a:cubicBezTo>
                    <a:lnTo>
                      <a:pt x="35719" y="346919"/>
                    </a:lnTo>
                    <a:cubicBezTo>
                      <a:pt x="25908" y="347633"/>
                      <a:pt x="18536" y="356177"/>
                      <a:pt x="19260" y="365988"/>
                    </a:cubicBezTo>
                    <a:cubicBezTo>
                      <a:pt x="19898" y="374798"/>
                      <a:pt x="26908" y="381799"/>
                      <a:pt x="35719" y="382447"/>
                    </a:cubicBezTo>
                    <a:lnTo>
                      <a:pt x="316516" y="382447"/>
                    </a:lnTo>
                    <a:cubicBezTo>
                      <a:pt x="326317" y="382447"/>
                      <a:pt x="334271" y="374532"/>
                      <a:pt x="334328" y="364730"/>
                    </a:cubicBezTo>
                    <a:lnTo>
                      <a:pt x="334328" y="156037"/>
                    </a:lnTo>
                    <a:cubicBezTo>
                      <a:pt x="334509" y="153780"/>
                      <a:pt x="332937" y="151761"/>
                      <a:pt x="330708" y="151370"/>
                    </a:cubicBezTo>
                    <a:cubicBezTo>
                      <a:pt x="289198" y="144427"/>
                      <a:pt x="261185" y="105145"/>
                      <a:pt x="268129" y="63645"/>
                    </a:cubicBezTo>
                    <a:cubicBezTo>
                      <a:pt x="275073" y="22135"/>
                      <a:pt x="314344" y="-5888"/>
                      <a:pt x="355854" y="1056"/>
                    </a:cubicBezTo>
                    <a:cubicBezTo>
                      <a:pt x="397364" y="8000"/>
                      <a:pt x="425377" y="47281"/>
                      <a:pt x="418433" y="88791"/>
                    </a:cubicBezTo>
                    <a:cubicBezTo>
                      <a:pt x="413071" y="120871"/>
                      <a:pt x="387934" y="146008"/>
                      <a:pt x="355854" y="151370"/>
                    </a:cubicBezTo>
                    <a:cubicBezTo>
                      <a:pt x="353625" y="151761"/>
                      <a:pt x="352054" y="153780"/>
                      <a:pt x="352235" y="156037"/>
                    </a:cubicBezTo>
                    <a:lnTo>
                      <a:pt x="352235" y="365111"/>
                    </a:lnTo>
                    <a:cubicBezTo>
                      <a:pt x="352235" y="384837"/>
                      <a:pt x="336242" y="400830"/>
                      <a:pt x="316516" y="400830"/>
                    </a:cubicBezTo>
                    <a:close/>
                    <a:moveTo>
                      <a:pt x="343281" y="18782"/>
                    </a:moveTo>
                    <a:cubicBezTo>
                      <a:pt x="311296" y="18782"/>
                      <a:pt x="285369" y="44709"/>
                      <a:pt x="285369" y="76694"/>
                    </a:cubicBezTo>
                    <a:cubicBezTo>
                      <a:pt x="285369" y="108679"/>
                      <a:pt x="311296" y="134606"/>
                      <a:pt x="343281" y="134606"/>
                    </a:cubicBezTo>
                    <a:cubicBezTo>
                      <a:pt x="375266" y="134606"/>
                      <a:pt x="401193" y="108679"/>
                      <a:pt x="401193" y="76694"/>
                    </a:cubicBezTo>
                    <a:cubicBezTo>
                      <a:pt x="401193" y="76666"/>
                      <a:pt x="401193" y="76628"/>
                      <a:pt x="401193" y="76599"/>
                    </a:cubicBezTo>
                    <a:cubicBezTo>
                      <a:pt x="401136" y="44652"/>
                      <a:pt x="375228" y="18782"/>
                      <a:pt x="343281" y="18782"/>
                    </a:cubicBezTo>
                    <a:close/>
                  </a:path>
                </a:pathLst>
              </a:custGeom>
              <a:solidFill>
                <a:srgbClr val="265998"/>
              </a:solidFill>
              <a:ln w="9525" cap="flat">
                <a:noFill/>
                <a:prstDash val="solid"/>
                <a:miter/>
              </a:ln>
            </p:spPr>
            <p:txBody>
              <a:bodyPr rtlCol="0" anchor="ctr"/>
              <a:lstStyle/>
              <a:p>
                <a:endParaRPr lang="en-AU" sz="153"/>
              </a:p>
            </p:txBody>
          </p:sp>
          <p:sp>
            <p:nvSpPr>
              <p:cNvPr id="43" name="Graphic 2">
                <a:extLst>
                  <a:ext uri="{FF2B5EF4-FFF2-40B4-BE49-F238E27FC236}">
                    <a16:creationId xmlns:a16="http://schemas.microsoft.com/office/drawing/2014/main" id="{23338911-3BF5-B690-EAC6-84303E0A8453}"/>
                  </a:ext>
                </a:extLst>
              </p:cNvPr>
              <p:cNvSpPr/>
              <p:nvPr/>
            </p:nvSpPr>
            <p:spPr>
              <a:xfrm>
                <a:off x="3587876" y="2273077"/>
                <a:ext cx="17907" cy="17907"/>
              </a:xfrm>
              <a:custGeom>
                <a:avLst/>
                <a:gdLst>
                  <a:gd name="connsiteX0" fmla="*/ 0 w 17907"/>
                  <a:gd name="connsiteY0" fmla="*/ 8954 h 17907"/>
                  <a:gd name="connsiteX1" fmla="*/ 0 w 17907"/>
                  <a:gd name="connsiteY1" fmla="*/ 8954 h 17907"/>
                  <a:gd name="connsiteX2" fmla="*/ 8954 w 17907"/>
                  <a:gd name="connsiteY2" fmla="*/ 0 h 17907"/>
                  <a:gd name="connsiteX3" fmla="*/ 8954 w 17907"/>
                  <a:gd name="connsiteY3" fmla="*/ 0 h 17907"/>
                  <a:gd name="connsiteX4" fmla="*/ 17907 w 17907"/>
                  <a:gd name="connsiteY4" fmla="*/ 8954 h 17907"/>
                  <a:gd name="connsiteX5" fmla="*/ 17907 w 17907"/>
                  <a:gd name="connsiteY5" fmla="*/ 8954 h 17907"/>
                  <a:gd name="connsiteX6" fmla="*/ 8954 w 17907"/>
                  <a:gd name="connsiteY6" fmla="*/ 17907 h 17907"/>
                  <a:gd name="connsiteX7" fmla="*/ 8954 w 17907"/>
                  <a:gd name="connsiteY7" fmla="*/ 17907 h 17907"/>
                  <a:gd name="connsiteX8" fmla="*/ 0 w 17907"/>
                  <a:gd name="connsiteY8" fmla="*/ 8954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07" h="17907">
                    <a:moveTo>
                      <a:pt x="0" y="8954"/>
                    </a:moveTo>
                    <a:lnTo>
                      <a:pt x="0" y="8954"/>
                    </a:lnTo>
                    <a:cubicBezTo>
                      <a:pt x="0" y="4010"/>
                      <a:pt x="4010" y="0"/>
                      <a:pt x="8954" y="0"/>
                    </a:cubicBezTo>
                    <a:lnTo>
                      <a:pt x="8954" y="0"/>
                    </a:lnTo>
                    <a:cubicBezTo>
                      <a:pt x="13897" y="0"/>
                      <a:pt x="17907" y="4010"/>
                      <a:pt x="17907" y="8954"/>
                    </a:cubicBezTo>
                    <a:lnTo>
                      <a:pt x="17907" y="8954"/>
                    </a:lnTo>
                    <a:cubicBezTo>
                      <a:pt x="17907" y="13897"/>
                      <a:pt x="13897" y="17907"/>
                      <a:pt x="8954" y="17907"/>
                    </a:cubicBezTo>
                    <a:lnTo>
                      <a:pt x="8954" y="17907"/>
                    </a:lnTo>
                    <a:cubicBezTo>
                      <a:pt x="4010" y="17907"/>
                      <a:pt x="0" y="13897"/>
                      <a:pt x="0" y="8954"/>
                    </a:cubicBezTo>
                    <a:close/>
                  </a:path>
                </a:pathLst>
              </a:custGeom>
              <a:solidFill>
                <a:srgbClr val="265998"/>
              </a:solidFill>
              <a:ln w="9525" cap="flat">
                <a:noFill/>
                <a:prstDash val="solid"/>
                <a:miter/>
              </a:ln>
            </p:spPr>
            <p:txBody>
              <a:bodyPr rtlCol="0" anchor="ctr"/>
              <a:lstStyle/>
              <a:p>
                <a:endParaRPr lang="en-AU" sz="153"/>
              </a:p>
            </p:txBody>
          </p:sp>
        </p:grpSp>
      </p:grpSp>
      <p:grpSp>
        <p:nvGrpSpPr>
          <p:cNvPr id="30" name="Group 29">
            <a:extLst>
              <a:ext uri="{FF2B5EF4-FFF2-40B4-BE49-F238E27FC236}">
                <a16:creationId xmlns:a16="http://schemas.microsoft.com/office/drawing/2014/main" id="{90D7F21D-AD1A-D9ED-A2C3-9AFD6ABCC456}"/>
              </a:ext>
              <a:ext uri="{C183D7F6-B498-43B3-948B-1728B52AA6E4}">
                <adec:decorative xmlns:adec="http://schemas.microsoft.com/office/drawing/2017/decorative" val="1"/>
              </a:ext>
            </a:extLst>
          </p:cNvPr>
          <p:cNvGrpSpPr/>
          <p:nvPr/>
        </p:nvGrpSpPr>
        <p:grpSpPr>
          <a:xfrm>
            <a:off x="625127" y="4556288"/>
            <a:ext cx="2592000" cy="1623600"/>
            <a:chOff x="625127" y="4556288"/>
            <a:chExt cx="2592000" cy="1623600"/>
          </a:xfrm>
        </p:grpSpPr>
        <p:sp>
          <p:nvSpPr>
            <p:cNvPr id="124" name="TextBox 123">
              <a:extLst>
                <a:ext uri="{FF2B5EF4-FFF2-40B4-BE49-F238E27FC236}">
                  <a16:creationId xmlns:a16="http://schemas.microsoft.com/office/drawing/2014/main" id="{C34B7B53-E89D-107F-7EC4-EF719688C7A6}"/>
                </a:ext>
              </a:extLst>
            </p:cNvPr>
            <p:cNvSpPr txBox="1"/>
            <p:nvPr/>
          </p:nvSpPr>
          <p:spPr>
            <a:xfrm>
              <a:off x="625127" y="4556288"/>
              <a:ext cx="2592000" cy="1623600"/>
            </a:xfrm>
            <a:prstGeom prst="rect">
              <a:avLst/>
            </a:prstGeom>
            <a:solidFill>
              <a:schemeClr val="accent2">
                <a:lumMod val="20000"/>
                <a:lumOff val="80000"/>
              </a:schemeClr>
            </a:solidFill>
            <a:effectLst/>
          </p:spPr>
          <p:txBody>
            <a:bodyPr wrap="square" lIns="120000" tIns="96000" bIns="240000" rtlCol="0" anchor="b" anchorCtr="0">
              <a:noAutofit/>
            </a:bodyPr>
            <a:lstStyle/>
            <a:p>
              <a:pPr algn="ctr">
                <a:spcBef>
                  <a:spcPts val="800"/>
                </a:spcBef>
              </a:pPr>
              <a:endParaRPr lang="en-AU">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800"/>
                </a:spcBef>
              </a:pPr>
              <a:r>
                <a:rPr lang="en-AU">
                  <a:latin typeface="Open Sans" panose="020B0606030504020204" pitchFamily="34" charset="0"/>
                  <a:ea typeface="Open Sans" panose="020B0606030504020204" pitchFamily="34" charset="0"/>
                  <a:cs typeface="Open Sans" panose="020B0606030504020204" pitchFamily="34" charset="0"/>
                </a:rPr>
                <a:t>                                               </a:t>
              </a:r>
              <a:r>
                <a:rPr lang="en-AU" sz="1400">
                  <a:solidFill>
                    <a:schemeClr val="tx1"/>
                  </a:solidFill>
                  <a:latin typeface="Open Sans" panose="020B0606030504020204" pitchFamily="34" charset="0"/>
                  <a:ea typeface="Open Sans" panose="020B0606030504020204" pitchFamily="34" charset="0"/>
                  <a:cs typeface="Open Sans" panose="020B0606030504020204" pitchFamily="34" charset="0"/>
                </a:rPr>
                <a:t>An overarching national strategy is needed</a:t>
              </a:r>
            </a:p>
          </p:txBody>
        </p:sp>
        <p:grpSp>
          <p:nvGrpSpPr>
            <p:cNvPr id="44" name="Group 43">
              <a:extLst>
                <a:ext uri="{FF2B5EF4-FFF2-40B4-BE49-F238E27FC236}">
                  <a16:creationId xmlns:a16="http://schemas.microsoft.com/office/drawing/2014/main" id="{BE76BB64-0A6E-1891-7149-3658524890CF}"/>
                </a:ext>
              </a:extLst>
            </p:cNvPr>
            <p:cNvGrpSpPr/>
            <p:nvPr/>
          </p:nvGrpSpPr>
          <p:grpSpPr>
            <a:xfrm>
              <a:off x="1666323" y="4752747"/>
              <a:ext cx="443490" cy="475320"/>
              <a:chOff x="-109503" y="-550316"/>
              <a:chExt cx="265786" cy="266447"/>
            </a:xfrm>
          </p:grpSpPr>
          <p:sp>
            <p:nvSpPr>
              <p:cNvPr id="45" name="Freeform 2">
                <a:extLst>
                  <a:ext uri="{FF2B5EF4-FFF2-40B4-BE49-F238E27FC236}">
                    <a16:creationId xmlns:a16="http://schemas.microsoft.com/office/drawing/2014/main" id="{3DE6BC09-E265-5B1A-F58B-F8421643CA9E}"/>
                  </a:ext>
                </a:extLst>
              </p:cNvPr>
              <p:cNvSpPr/>
              <p:nvPr/>
            </p:nvSpPr>
            <p:spPr>
              <a:xfrm>
                <a:off x="-5972" y="-537963"/>
                <a:ext cx="149924" cy="114724"/>
              </a:xfrm>
              <a:custGeom>
                <a:avLst/>
                <a:gdLst>
                  <a:gd name="connsiteX0" fmla="*/ 65744 w 149924"/>
                  <a:gd name="connsiteY0" fmla="*/ 106285 h 114724"/>
                  <a:gd name="connsiteX1" fmla="*/ 92665 w 149924"/>
                  <a:gd name="connsiteY1" fmla="*/ 79317 h 114724"/>
                  <a:gd name="connsiteX2" fmla="*/ 119585 w 149924"/>
                  <a:gd name="connsiteY2" fmla="*/ 106285 h 114724"/>
                  <a:gd name="connsiteX3" fmla="*/ 118242 w 149924"/>
                  <a:gd name="connsiteY3" fmla="*/ 114725 h 114724"/>
                  <a:gd name="connsiteX4" fmla="*/ 149924 w 149924"/>
                  <a:gd name="connsiteY4" fmla="*/ 114725 h 114724"/>
                  <a:gd name="connsiteX5" fmla="*/ 149924 w 149924"/>
                  <a:gd name="connsiteY5" fmla="*/ 0 h 114724"/>
                  <a:gd name="connsiteX6" fmla="*/ 35406 w 149924"/>
                  <a:gd name="connsiteY6" fmla="*/ 0 h 114724"/>
                  <a:gd name="connsiteX7" fmla="*/ 35406 w 149924"/>
                  <a:gd name="connsiteY7" fmla="*/ 42441 h 114724"/>
                  <a:gd name="connsiteX8" fmla="*/ 31682 w 149924"/>
                  <a:gd name="connsiteY8" fmla="*/ 48067 h 114724"/>
                  <a:gd name="connsiteX9" fmla="*/ 25028 w 149924"/>
                  <a:gd name="connsiteY9" fmla="*/ 46783 h 114724"/>
                  <a:gd name="connsiteX10" fmla="*/ 14712 w 149924"/>
                  <a:gd name="connsiteY10" fmla="*/ 42563 h 114724"/>
                  <a:gd name="connsiteX11" fmla="*/ 0 w 149924"/>
                  <a:gd name="connsiteY11" fmla="*/ 57301 h 114724"/>
                  <a:gd name="connsiteX12" fmla="*/ 14712 w 149924"/>
                  <a:gd name="connsiteY12" fmla="*/ 72039 h 114724"/>
                  <a:gd name="connsiteX13" fmla="*/ 25028 w 149924"/>
                  <a:gd name="connsiteY13" fmla="*/ 67820 h 114724"/>
                  <a:gd name="connsiteX14" fmla="*/ 31682 w 149924"/>
                  <a:gd name="connsiteY14" fmla="*/ 66535 h 114724"/>
                  <a:gd name="connsiteX15" fmla="*/ 35406 w 149924"/>
                  <a:gd name="connsiteY15" fmla="*/ 72162 h 114724"/>
                  <a:gd name="connsiteX16" fmla="*/ 35406 w 149924"/>
                  <a:gd name="connsiteY16" fmla="*/ 114602 h 114724"/>
                  <a:gd name="connsiteX17" fmla="*/ 67087 w 149924"/>
                  <a:gd name="connsiteY17" fmla="*/ 114602 h 114724"/>
                  <a:gd name="connsiteX18" fmla="*/ 65744 w 149924"/>
                  <a:gd name="connsiteY18" fmla="*/ 106163 h 1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924" h="114724">
                    <a:moveTo>
                      <a:pt x="65744" y="106285"/>
                    </a:moveTo>
                    <a:cubicBezTo>
                      <a:pt x="65744" y="91425"/>
                      <a:pt x="77831" y="79317"/>
                      <a:pt x="92665" y="79317"/>
                    </a:cubicBezTo>
                    <a:cubicBezTo>
                      <a:pt x="107499" y="79317"/>
                      <a:pt x="119585" y="91425"/>
                      <a:pt x="119585" y="106285"/>
                    </a:cubicBezTo>
                    <a:cubicBezTo>
                      <a:pt x="119585" y="109221"/>
                      <a:pt x="119097" y="112034"/>
                      <a:pt x="118242" y="114725"/>
                    </a:cubicBezTo>
                    <a:lnTo>
                      <a:pt x="149924" y="114725"/>
                    </a:lnTo>
                    <a:lnTo>
                      <a:pt x="149924" y="0"/>
                    </a:lnTo>
                    <a:lnTo>
                      <a:pt x="35406" y="0"/>
                    </a:lnTo>
                    <a:lnTo>
                      <a:pt x="35406" y="42441"/>
                    </a:lnTo>
                    <a:cubicBezTo>
                      <a:pt x="35406" y="44887"/>
                      <a:pt x="33941" y="47150"/>
                      <a:pt x="31682" y="48067"/>
                    </a:cubicBezTo>
                    <a:cubicBezTo>
                      <a:pt x="29423" y="49045"/>
                      <a:pt x="26798" y="48556"/>
                      <a:pt x="25028" y="46783"/>
                    </a:cubicBezTo>
                    <a:cubicBezTo>
                      <a:pt x="22281" y="44092"/>
                      <a:pt x="18618" y="42563"/>
                      <a:pt x="14712" y="42563"/>
                    </a:cubicBezTo>
                    <a:cubicBezTo>
                      <a:pt x="6593" y="42563"/>
                      <a:pt x="0" y="49168"/>
                      <a:pt x="0" y="57301"/>
                    </a:cubicBezTo>
                    <a:cubicBezTo>
                      <a:pt x="0" y="65435"/>
                      <a:pt x="6593" y="72039"/>
                      <a:pt x="14712" y="72039"/>
                    </a:cubicBezTo>
                    <a:cubicBezTo>
                      <a:pt x="18557" y="72039"/>
                      <a:pt x="22220" y="70572"/>
                      <a:pt x="25028" y="67820"/>
                    </a:cubicBezTo>
                    <a:cubicBezTo>
                      <a:pt x="26798" y="66107"/>
                      <a:pt x="29423" y="65618"/>
                      <a:pt x="31682" y="66535"/>
                    </a:cubicBezTo>
                    <a:cubicBezTo>
                      <a:pt x="33941" y="67514"/>
                      <a:pt x="35406" y="69715"/>
                      <a:pt x="35406" y="72162"/>
                    </a:cubicBezTo>
                    <a:lnTo>
                      <a:pt x="35406" y="114602"/>
                    </a:lnTo>
                    <a:lnTo>
                      <a:pt x="67087" y="114602"/>
                    </a:lnTo>
                    <a:cubicBezTo>
                      <a:pt x="66172" y="111912"/>
                      <a:pt x="65744" y="109037"/>
                      <a:pt x="65744" y="106163"/>
                    </a:cubicBezTo>
                    <a:close/>
                  </a:path>
                </a:pathLst>
              </a:custGeom>
              <a:solidFill>
                <a:srgbClr val="C7E4F1"/>
              </a:solidFill>
              <a:ln w="6096" cap="flat">
                <a:noFill/>
                <a:prstDash val="solid"/>
                <a:miter/>
              </a:ln>
            </p:spPr>
            <p:txBody>
              <a:bodyPr rtlCol="0" anchor="ctr"/>
              <a:lstStyle/>
              <a:p>
                <a:endParaRPr lang="en-AU"/>
              </a:p>
            </p:txBody>
          </p:sp>
          <p:grpSp>
            <p:nvGrpSpPr>
              <p:cNvPr id="46" name="Graphic 2">
                <a:extLst>
                  <a:ext uri="{FF2B5EF4-FFF2-40B4-BE49-F238E27FC236}">
                    <a16:creationId xmlns:a16="http://schemas.microsoft.com/office/drawing/2014/main" id="{5D603293-1EFB-1570-1720-DA53816EA1EC}"/>
                  </a:ext>
                </a:extLst>
              </p:cNvPr>
              <p:cNvGrpSpPr/>
              <p:nvPr/>
            </p:nvGrpSpPr>
            <p:grpSpPr>
              <a:xfrm>
                <a:off x="-109503" y="-550316"/>
                <a:ext cx="265786" cy="266447"/>
                <a:chOff x="-109503" y="-550316"/>
                <a:chExt cx="265786" cy="266447"/>
              </a:xfrm>
              <a:solidFill>
                <a:srgbClr val="265A9A"/>
              </a:solidFill>
            </p:grpSpPr>
            <p:sp>
              <p:nvSpPr>
                <p:cNvPr id="47" name="Freeform 4">
                  <a:extLst>
                    <a:ext uri="{FF2B5EF4-FFF2-40B4-BE49-F238E27FC236}">
                      <a16:creationId xmlns:a16="http://schemas.microsoft.com/office/drawing/2014/main" id="{6F66DE6B-B005-CB76-0D95-9F7C2ED61765}"/>
                    </a:ext>
                  </a:extLst>
                </p:cNvPr>
                <p:cNvSpPr/>
                <p:nvPr/>
              </p:nvSpPr>
              <p:spPr>
                <a:xfrm>
                  <a:off x="-109503" y="-550132"/>
                  <a:ext cx="132832" cy="174594"/>
                </a:xfrm>
                <a:custGeom>
                  <a:avLst/>
                  <a:gdLst>
                    <a:gd name="connsiteX0" fmla="*/ 69468 w 132832"/>
                    <a:gd name="connsiteY0" fmla="*/ 174594 h 174594"/>
                    <a:gd name="connsiteX1" fmla="*/ 42548 w 132832"/>
                    <a:gd name="connsiteY1" fmla="*/ 147625 h 174594"/>
                    <a:gd name="connsiteX2" fmla="*/ 43891 w 132832"/>
                    <a:gd name="connsiteY2" fmla="*/ 139186 h 174594"/>
                    <a:gd name="connsiteX3" fmla="*/ 6104 w 132832"/>
                    <a:gd name="connsiteY3" fmla="*/ 139186 h 174594"/>
                    <a:gd name="connsiteX4" fmla="*/ 0 w 132832"/>
                    <a:gd name="connsiteY4" fmla="*/ 133071 h 174594"/>
                    <a:gd name="connsiteX5" fmla="*/ 0 w 132832"/>
                    <a:gd name="connsiteY5" fmla="*/ 6115 h 174594"/>
                    <a:gd name="connsiteX6" fmla="*/ 6104 w 132832"/>
                    <a:gd name="connsiteY6" fmla="*/ 0 h 174594"/>
                    <a:gd name="connsiteX7" fmla="*/ 132832 w 132832"/>
                    <a:gd name="connsiteY7" fmla="*/ 0 h 174594"/>
                    <a:gd name="connsiteX8" fmla="*/ 132832 w 132832"/>
                    <a:gd name="connsiteY8" fmla="*/ 12231 h 174594"/>
                    <a:gd name="connsiteX9" fmla="*/ 12209 w 132832"/>
                    <a:gd name="connsiteY9" fmla="*/ 12231 h 174594"/>
                    <a:gd name="connsiteX10" fmla="*/ 12209 w 132832"/>
                    <a:gd name="connsiteY10" fmla="*/ 126955 h 174594"/>
                    <a:gd name="connsiteX11" fmla="*/ 54573 w 132832"/>
                    <a:gd name="connsiteY11" fmla="*/ 126955 h 174594"/>
                    <a:gd name="connsiteX12" fmla="*/ 60190 w 132832"/>
                    <a:gd name="connsiteY12" fmla="*/ 130686 h 174594"/>
                    <a:gd name="connsiteX13" fmla="*/ 58908 w 132832"/>
                    <a:gd name="connsiteY13" fmla="*/ 137352 h 174594"/>
                    <a:gd name="connsiteX14" fmla="*/ 54696 w 132832"/>
                    <a:gd name="connsiteY14" fmla="*/ 147625 h 174594"/>
                    <a:gd name="connsiteX15" fmla="*/ 69407 w 132832"/>
                    <a:gd name="connsiteY15" fmla="*/ 162363 h 174594"/>
                    <a:gd name="connsiteX16" fmla="*/ 84119 w 132832"/>
                    <a:gd name="connsiteY16" fmla="*/ 147625 h 174594"/>
                    <a:gd name="connsiteX17" fmla="*/ 79907 w 132832"/>
                    <a:gd name="connsiteY17" fmla="*/ 137290 h 174594"/>
                    <a:gd name="connsiteX18" fmla="*/ 78625 w 132832"/>
                    <a:gd name="connsiteY18" fmla="*/ 130625 h 174594"/>
                    <a:gd name="connsiteX19" fmla="*/ 84241 w 132832"/>
                    <a:gd name="connsiteY19" fmla="*/ 126894 h 174594"/>
                    <a:gd name="connsiteX20" fmla="*/ 132710 w 132832"/>
                    <a:gd name="connsiteY20" fmla="*/ 126894 h 174594"/>
                    <a:gd name="connsiteX21" fmla="*/ 132710 w 132832"/>
                    <a:gd name="connsiteY21" fmla="*/ 139125 h 174594"/>
                    <a:gd name="connsiteX22" fmla="*/ 94924 w 132832"/>
                    <a:gd name="connsiteY22" fmla="*/ 139125 h 174594"/>
                    <a:gd name="connsiteX23" fmla="*/ 96267 w 132832"/>
                    <a:gd name="connsiteY23" fmla="*/ 147564 h 174594"/>
                    <a:gd name="connsiteX24" fmla="*/ 69346 w 132832"/>
                    <a:gd name="connsiteY24" fmla="*/ 174533 h 1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832" h="174594">
                      <a:moveTo>
                        <a:pt x="69468" y="174594"/>
                      </a:moveTo>
                      <a:cubicBezTo>
                        <a:pt x="54634" y="174594"/>
                        <a:pt x="42548" y="162486"/>
                        <a:pt x="42548" y="147625"/>
                      </a:cubicBezTo>
                      <a:cubicBezTo>
                        <a:pt x="42548" y="144690"/>
                        <a:pt x="43036" y="141877"/>
                        <a:pt x="43891" y="139186"/>
                      </a:cubicBezTo>
                      <a:lnTo>
                        <a:pt x="6104" y="139186"/>
                      </a:lnTo>
                      <a:cubicBezTo>
                        <a:pt x="2747" y="139186"/>
                        <a:pt x="0" y="136434"/>
                        <a:pt x="0" y="133071"/>
                      </a:cubicBezTo>
                      <a:lnTo>
                        <a:pt x="0" y="6115"/>
                      </a:lnTo>
                      <a:cubicBezTo>
                        <a:pt x="0" y="2752"/>
                        <a:pt x="2747" y="0"/>
                        <a:pt x="6104" y="0"/>
                      </a:cubicBezTo>
                      <a:lnTo>
                        <a:pt x="132832" y="0"/>
                      </a:lnTo>
                      <a:lnTo>
                        <a:pt x="132832" y="12231"/>
                      </a:lnTo>
                      <a:lnTo>
                        <a:pt x="12209" y="12231"/>
                      </a:lnTo>
                      <a:lnTo>
                        <a:pt x="12209" y="126955"/>
                      </a:lnTo>
                      <a:lnTo>
                        <a:pt x="54573" y="126955"/>
                      </a:lnTo>
                      <a:cubicBezTo>
                        <a:pt x="57015" y="126955"/>
                        <a:pt x="59274" y="128423"/>
                        <a:pt x="60190" y="130686"/>
                      </a:cubicBezTo>
                      <a:cubicBezTo>
                        <a:pt x="61105" y="132948"/>
                        <a:pt x="60617" y="135578"/>
                        <a:pt x="58908" y="137352"/>
                      </a:cubicBezTo>
                      <a:cubicBezTo>
                        <a:pt x="56222" y="140103"/>
                        <a:pt x="54696" y="143773"/>
                        <a:pt x="54696" y="147625"/>
                      </a:cubicBezTo>
                      <a:cubicBezTo>
                        <a:pt x="54696" y="155759"/>
                        <a:pt x="61288" y="162363"/>
                        <a:pt x="69407" y="162363"/>
                      </a:cubicBezTo>
                      <a:cubicBezTo>
                        <a:pt x="77526" y="162363"/>
                        <a:pt x="84119" y="155759"/>
                        <a:pt x="84119" y="147625"/>
                      </a:cubicBezTo>
                      <a:cubicBezTo>
                        <a:pt x="84119" y="143773"/>
                        <a:pt x="82654" y="140103"/>
                        <a:pt x="79907" y="137290"/>
                      </a:cubicBezTo>
                      <a:cubicBezTo>
                        <a:pt x="78198" y="135517"/>
                        <a:pt x="77709" y="132887"/>
                        <a:pt x="78625" y="130625"/>
                      </a:cubicBezTo>
                      <a:cubicBezTo>
                        <a:pt x="79602" y="128362"/>
                        <a:pt x="81799" y="126894"/>
                        <a:pt x="84241" y="126894"/>
                      </a:cubicBezTo>
                      <a:lnTo>
                        <a:pt x="132710" y="126894"/>
                      </a:lnTo>
                      <a:lnTo>
                        <a:pt x="132710" y="139125"/>
                      </a:lnTo>
                      <a:lnTo>
                        <a:pt x="94924" y="139125"/>
                      </a:lnTo>
                      <a:cubicBezTo>
                        <a:pt x="95839" y="141816"/>
                        <a:pt x="96267" y="144690"/>
                        <a:pt x="96267" y="147564"/>
                      </a:cubicBezTo>
                      <a:cubicBezTo>
                        <a:pt x="96267" y="162425"/>
                        <a:pt x="84180" y="174533"/>
                        <a:pt x="69346" y="174533"/>
                      </a:cubicBezTo>
                      <a:close/>
                    </a:path>
                  </a:pathLst>
                </a:custGeom>
                <a:solidFill>
                  <a:srgbClr val="265A9A"/>
                </a:solidFill>
                <a:ln w="6096" cap="flat">
                  <a:noFill/>
                  <a:prstDash val="solid"/>
                  <a:miter/>
                </a:ln>
              </p:spPr>
              <p:txBody>
                <a:bodyPr rtlCol="0" anchor="ctr"/>
                <a:lstStyle/>
                <a:p>
                  <a:endParaRPr lang="en-AU"/>
                </a:p>
              </p:txBody>
            </p:sp>
            <p:sp>
              <p:nvSpPr>
                <p:cNvPr id="48" name="Freeform 5">
                  <a:extLst>
                    <a:ext uri="{FF2B5EF4-FFF2-40B4-BE49-F238E27FC236}">
                      <a16:creationId xmlns:a16="http://schemas.microsoft.com/office/drawing/2014/main" id="{F62EA412-B303-9DA0-A9F2-806A9FE6F350}"/>
                    </a:ext>
                  </a:extLst>
                </p:cNvPr>
                <p:cNvSpPr/>
                <p:nvPr/>
              </p:nvSpPr>
              <p:spPr>
                <a:xfrm>
                  <a:off x="-109503" y="-417062"/>
                  <a:ext cx="174281" cy="133193"/>
                </a:xfrm>
                <a:custGeom>
                  <a:avLst/>
                  <a:gdLst>
                    <a:gd name="connsiteX0" fmla="*/ 132832 w 174281"/>
                    <a:gd name="connsiteY0" fmla="*/ 133071 h 133193"/>
                    <a:gd name="connsiteX1" fmla="*/ 6104 w 174281"/>
                    <a:gd name="connsiteY1" fmla="*/ 133071 h 133193"/>
                    <a:gd name="connsiteX2" fmla="*/ 0 w 174281"/>
                    <a:gd name="connsiteY2" fmla="*/ 126955 h 133193"/>
                    <a:gd name="connsiteX3" fmla="*/ 0 w 174281"/>
                    <a:gd name="connsiteY3" fmla="*/ 0 h 133193"/>
                    <a:gd name="connsiteX4" fmla="*/ 12209 w 174281"/>
                    <a:gd name="connsiteY4" fmla="*/ 0 h 133193"/>
                    <a:gd name="connsiteX5" fmla="*/ 12209 w 174281"/>
                    <a:gd name="connsiteY5" fmla="*/ 120840 h 133193"/>
                    <a:gd name="connsiteX6" fmla="*/ 126728 w 174281"/>
                    <a:gd name="connsiteY6" fmla="*/ 120840 h 133193"/>
                    <a:gd name="connsiteX7" fmla="*/ 126728 w 174281"/>
                    <a:gd name="connsiteY7" fmla="*/ 78399 h 133193"/>
                    <a:gd name="connsiteX8" fmla="*/ 130451 w 174281"/>
                    <a:gd name="connsiteY8" fmla="*/ 72773 h 133193"/>
                    <a:gd name="connsiteX9" fmla="*/ 137105 w 174281"/>
                    <a:gd name="connsiteY9" fmla="*/ 74057 h 133193"/>
                    <a:gd name="connsiteX10" fmla="*/ 147422 w 174281"/>
                    <a:gd name="connsiteY10" fmla="*/ 78277 h 133193"/>
                    <a:gd name="connsiteX11" fmla="*/ 162133 w 174281"/>
                    <a:gd name="connsiteY11" fmla="*/ 63539 h 133193"/>
                    <a:gd name="connsiteX12" fmla="*/ 147422 w 174281"/>
                    <a:gd name="connsiteY12" fmla="*/ 48801 h 133193"/>
                    <a:gd name="connsiteX13" fmla="*/ 137105 w 174281"/>
                    <a:gd name="connsiteY13" fmla="*/ 53020 h 133193"/>
                    <a:gd name="connsiteX14" fmla="*/ 130451 w 174281"/>
                    <a:gd name="connsiteY14" fmla="*/ 54305 h 133193"/>
                    <a:gd name="connsiteX15" fmla="*/ 126728 w 174281"/>
                    <a:gd name="connsiteY15" fmla="*/ 48678 h 133193"/>
                    <a:gd name="connsiteX16" fmla="*/ 126728 w 174281"/>
                    <a:gd name="connsiteY16" fmla="*/ 122 h 133193"/>
                    <a:gd name="connsiteX17" fmla="*/ 138936 w 174281"/>
                    <a:gd name="connsiteY17" fmla="*/ 122 h 133193"/>
                    <a:gd name="connsiteX18" fmla="*/ 138936 w 174281"/>
                    <a:gd name="connsiteY18" fmla="*/ 37977 h 133193"/>
                    <a:gd name="connsiteX19" fmla="*/ 147361 w 174281"/>
                    <a:gd name="connsiteY19" fmla="*/ 36631 h 133193"/>
                    <a:gd name="connsiteX20" fmla="*/ 174281 w 174281"/>
                    <a:gd name="connsiteY20" fmla="*/ 63600 h 133193"/>
                    <a:gd name="connsiteX21" fmla="*/ 147361 w 174281"/>
                    <a:gd name="connsiteY21" fmla="*/ 90569 h 133193"/>
                    <a:gd name="connsiteX22" fmla="*/ 138936 w 174281"/>
                    <a:gd name="connsiteY22" fmla="*/ 89223 h 133193"/>
                    <a:gd name="connsiteX23" fmla="*/ 138936 w 174281"/>
                    <a:gd name="connsiteY23" fmla="*/ 127078 h 133193"/>
                    <a:gd name="connsiteX24" fmla="*/ 132832 w 174281"/>
                    <a:gd name="connsiteY24" fmla="*/ 133193 h 1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281" h="133193">
                      <a:moveTo>
                        <a:pt x="132832" y="133071"/>
                      </a:moveTo>
                      <a:lnTo>
                        <a:pt x="6104" y="133071"/>
                      </a:lnTo>
                      <a:cubicBezTo>
                        <a:pt x="2747" y="133071"/>
                        <a:pt x="0" y="130319"/>
                        <a:pt x="0" y="126955"/>
                      </a:cubicBezTo>
                      <a:lnTo>
                        <a:pt x="0" y="0"/>
                      </a:lnTo>
                      <a:lnTo>
                        <a:pt x="12209" y="0"/>
                      </a:lnTo>
                      <a:lnTo>
                        <a:pt x="12209" y="120840"/>
                      </a:lnTo>
                      <a:lnTo>
                        <a:pt x="126728" y="120840"/>
                      </a:lnTo>
                      <a:lnTo>
                        <a:pt x="126728" y="78399"/>
                      </a:lnTo>
                      <a:cubicBezTo>
                        <a:pt x="126728" y="75953"/>
                        <a:pt x="128193" y="73690"/>
                        <a:pt x="130451" y="72773"/>
                      </a:cubicBezTo>
                      <a:cubicBezTo>
                        <a:pt x="132710" y="71795"/>
                        <a:pt x="135335" y="72345"/>
                        <a:pt x="137105" y="74057"/>
                      </a:cubicBezTo>
                      <a:cubicBezTo>
                        <a:pt x="139852" y="76748"/>
                        <a:pt x="143515" y="78277"/>
                        <a:pt x="147422" y="78277"/>
                      </a:cubicBezTo>
                      <a:cubicBezTo>
                        <a:pt x="155540" y="78277"/>
                        <a:pt x="162133" y="71672"/>
                        <a:pt x="162133" y="63539"/>
                      </a:cubicBezTo>
                      <a:cubicBezTo>
                        <a:pt x="162133" y="55405"/>
                        <a:pt x="155540" y="48801"/>
                        <a:pt x="147422" y="48801"/>
                      </a:cubicBezTo>
                      <a:cubicBezTo>
                        <a:pt x="143576" y="48801"/>
                        <a:pt x="139913" y="50268"/>
                        <a:pt x="137105" y="53020"/>
                      </a:cubicBezTo>
                      <a:cubicBezTo>
                        <a:pt x="135335" y="54733"/>
                        <a:pt x="132771" y="55222"/>
                        <a:pt x="130451" y="54305"/>
                      </a:cubicBezTo>
                      <a:cubicBezTo>
                        <a:pt x="128193" y="53326"/>
                        <a:pt x="126728" y="51125"/>
                        <a:pt x="126728" y="48678"/>
                      </a:cubicBezTo>
                      <a:lnTo>
                        <a:pt x="126728" y="122"/>
                      </a:lnTo>
                      <a:lnTo>
                        <a:pt x="138936" y="122"/>
                      </a:lnTo>
                      <a:lnTo>
                        <a:pt x="138936" y="37977"/>
                      </a:lnTo>
                      <a:cubicBezTo>
                        <a:pt x="141622" y="37059"/>
                        <a:pt x="144491" y="36631"/>
                        <a:pt x="147361" y="36631"/>
                      </a:cubicBezTo>
                      <a:cubicBezTo>
                        <a:pt x="162194" y="36631"/>
                        <a:pt x="174281" y="48740"/>
                        <a:pt x="174281" y="63600"/>
                      </a:cubicBezTo>
                      <a:cubicBezTo>
                        <a:pt x="174281" y="78460"/>
                        <a:pt x="162194" y="90569"/>
                        <a:pt x="147361" y="90569"/>
                      </a:cubicBezTo>
                      <a:cubicBezTo>
                        <a:pt x="144430" y="90569"/>
                        <a:pt x="141622" y="90080"/>
                        <a:pt x="138936" y="89223"/>
                      </a:cubicBezTo>
                      <a:lnTo>
                        <a:pt x="138936" y="127078"/>
                      </a:lnTo>
                      <a:cubicBezTo>
                        <a:pt x="138936" y="130441"/>
                        <a:pt x="136189" y="133193"/>
                        <a:pt x="132832" y="133193"/>
                      </a:cubicBezTo>
                      <a:close/>
                    </a:path>
                  </a:pathLst>
                </a:custGeom>
                <a:solidFill>
                  <a:srgbClr val="265A9A"/>
                </a:solidFill>
                <a:ln w="6096" cap="flat">
                  <a:noFill/>
                  <a:prstDash val="solid"/>
                  <a:miter/>
                </a:ln>
              </p:spPr>
              <p:txBody>
                <a:bodyPr rtlCol="0" anchor="ctr"/>
                <a:lstStyle/>
                <a:p>
                  <a:endParaRPr lang="en-AU"/>
                </a:p>
              </p:txBody>
            </p:sp>
            <p:sp>
              <p:nvSpPr>
                <p:cNvPr id="49" name="Freeform 6">
                  <a:extLst>
                    <a:ext uri="{FF2B5EF4-FFF2-40B4-BE49-F238E27FC236}">
                      <a16:creationId xmlns:a16="http://schemas.microsoft.com/office/drawing/2014/main" id="{77A125E9-E26A-6012-E6BB-E7288E12BADD}"/>
                    </a:ext>
                  </a:extLst>
                </p:cNvPr>
                <p:cNvSpPr/>
                <p:nvPr/>
              </p:nvSpPr>
              <p:spPr>
                <a:xfrm>
                  <a:off x="23328" y="-458585"/>
                  <a:ext cx="132954" cy="174594"/>
                </a:xfrm>
                <a:custGeom>
                  <a:avLst/>
                  <a:gdLst>
                    <a:gd name="connsiteX0" fmla="*/ 126728 w 132954"/>
                    <a:gd name="connsiteY0" fmla="*/ 174594 h 174594"/>
                    <a:gd name="connsiteX1" fmla="*/ 0 w 132954"/>
                    <a:gd name="connsiteY1" fmla="*/ 174594 h 174594"/>
                    <a:gd name="connsiteX2" fmla="*/ 0 w 132954"/>
                    <a:gd name="connsiteY2" fmla="*/ 162364 h 174594"/>
                    <a:gd name="connsiteX3" fmla="*/ 120623 w 132954"/>
                    <a:gd name="connsiteY3" fmla="*/ 162364 h 174594"/>
                    <a:gd name="connsiteX4" fmla="*/ 120623 w 132954"/>
                    <a:gd name="connsiteY4" fmla="*/ 47639 h 174594"/>
                    <a:gd name="connsiteX5" fmla="*/ 78259 w 132954"/>
                    <a:gd name="connsiteY5" fmla="*/ 47639 h 174594"/>
                    <a:gd name="connsiteX6" fmla="*/ 72643 w 132954"/>
                    <a:gd name="connsiteY6" fmla="*/ 43909 h 174594"/>
                    <a:gd name="connsiteX7" fmla="*/ 73924 w 132954"/>
                    <a:gd name="connsiteY7" fmla="*/ 37243 h 174594"/>
                    <a:gd name="connsiteX8" fmla="*/ 78137 w 132954"/>
                    <a:gd name="connsiteY8" fmla="*/ 26908 h 174594"/>
                    <a:gd name="connsiteX9" fmla="*/ 63425 w 132954"/>
                    <a:gd name="connsiteY9" fmla="*/ 12170 h 174594"/>
                    <a:gd name="connsiteX10" fmla="*/ 48713 w 132954"/>
                    <a:gd name="connsiteY10" fmla="*/ 26908 h 174594"/>
                    <a:gd name="connsiteX11" fmla="*/ 52925 w 132954"/>
                    <a:gd name="connsiteY11" fmla="*/ 37243 h 174594"/>
                    <a:gd name="connsiteX12" fmla="*/ 54207 w 132954"/>
                    <a:gd name="connsiteY12" fmla="*/ 43909 h 174594"/>
                    <a:gd name="connsiteX13" fmla="*/ 48591 w 132954"/>
                    <a:gd name="connsiteY13" fmla="*/ 47639 h 174594"/>
                    <a:gd name="connsiteX14" fmla="*/ 122 w 132954"/>
                    <a:gd name="connsiteY14" fmla="*/ 47639 h 174594"/>
                    <a:gd name="connsiteX15" fmla="*/ 122 w 132954"/>
                    <a:gd name="connsiteY15" fmla="*/ 35408 h 174594"/>
                    <a:gd name="connsiteX16" fmla="*/ 37908 w 132954"/>
                    <a:gd name="connsiteY16" fmla="*/ 35408 h 174594"/>
                    <a:gd name="connsiteX17" fmla="*/ 36565 w 132954"/>
                    <a:gd name="connsiteY17" fmla="*/ 26969 h 174594"/>
                    <a:gd name="connsiteX18" fmla="*/ 63486 w 132954"/>
                    <a:gd name="connsiteY18" fmla="*/ 0 h 174594"/>
                    <a:gd name="connsiteX19" fmla="*/ 90406 w 132954"/>
                    <a:gd name="connsiteY19" fmla="*/ 26969 h 174594"/>
                    <a:gd name="connsiteX20" fmla="*/ 89063 w 132954"/>
                    <a:gd name="connsiteY20" fmla="*/ 35408 h 174594"/>
                    <a:gd name="connsiteX21" fmla="*/ 126850 w 132954"/>
                    <a:gd name="connsiteY21" fmla="*/ 35408 h 174594"/>
                    <a:gd name="connsiteX22" fmla="*/ 132954 w 132954"/>
                    <a:gd name="connsiteY22" fmla="*/ 41524 h 174594"/>
                    <a:gd name="connsiteX23" fmla="*/ 132954 w 132954"/>
                    <a:gd name="connsiteY23" fmla="*/ 168479 h 174594"/>
                    <a:gd name="connsiteX24" fmla="*/ 126850 w 132954"/>
                    <a:gd name="connsiteY24" fmla="*/ 174594 h 1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954" h="174594">
                      <a:moveTo>
                        <a:pt x="126728" y="174594"/>
                      </a:moveTo>
                      <a:lnTo>
                        <a:pt x="0" y="174594"/>
                      </a:lnTo>
                      <a:lnTo>
                        <a:pt x="0" y="162364"/>
                      </a:lnTo>
                      <a:lnTo>
                        <a:pt x="120623" y="162364"/>
                      </a:lnTo>
                      <a:lnTo>
                        <a:pt x="120623" y="47639"/>
                      </a:lnTo>
                      <a:lnTo>
                        <a:pt x="78259" y="47639"/>
                      </a:lnTo>
                      <a:cubicBezTo>
                        <a:pt x="75817" y="47639"/>
                        <a:pt x="73558" y="46171"/>
                        <a:pt x="72643" y="43909"/>
                      </a:cubicBezTo>
                      <a:cubicBezTo>
                        <a:pt x="71727" y="41646"/>
                        <a:pt x="72215" y="39016"/>
                        <a:pt x="73924" y="37243"/>
                      </a:cubicBezTo>
                      <a:cubicBezTo>
                        <a:pt x="76610" y="34491"/>
                        <a:pt x="78137" y="30822"/>
                        <a:pt x="78137" y="26908"/>
                      </a:cubicBezTo>
                      <a:cubicBezTo>
                        <a:pt x="78137" y="18774"/>
                        <a:pt x="71544" y="12170"/>
                        <a:pt x="63425" y="12170"/>
                      </a:cubicBezTo>
                      <a:cubicBezTo>
                        <a:pt x="55306" y="12170"/>
                        <a:pt x="48713" y="18774"/>
                        <a:pt x="48713" y="26908"/>
                      </a:cubicBezTo>
                      <a:cubicBezTo>
                        <a:pt x="48713" y="30760"/>
                        <a:pt x="50178" y="34430"/>
                        <a:pt x="52925" y="37243"/>
                      </a:cubicBezTo>
                      <a:cubicBezTo>
                        <a:pt x="54635" y="39016"/>
                        <a:pt x="55123" y="41646"/>
                        <a:pt x="54207" y="43909"/>
                      </a:cubicBezTo>
                      <a:cubicBezTo>
                        <a:pt x="53292" y="46171"/>
                        <a:pt x="51033" y="47639"/>
                        <a:pt x="48591" y="47639"/>
                      </a:cubicBezTo>
                      <a:lnTo>
                        <a:pt x="122" y="47639"/>
                      </a:lnTo>
                      <a:lnTo>
                        <a:pt x="122" y="35408"/>
                      </a:lnTo>
                      <a:lnTo>
                        <a:pt x="37908" y="35408"/>
                      </a:lnTo>
                      <a:cubicBezTo>
                        <a:pt x="36993" y="32717"/>
                        <a:pt x="36565" y="29843"/>
                        <a:pt x="36565" y="26969"/>
                      </a:cubicBezTo>
                      <a:cubicBezTo>
                        <a:pt x="36565" y="12108"/>
                        <a:pt x="48652" y="0"/>
                        <a:pt x="63486" y="0"/>
                      </a:cubicBezTo>
                      <a:cubicBezTo>
                        <a:pt x="78320" y="0"/>
                        <a:pt x="90406" y="12108"/>
                        <a:pt x="90406" y="26969"/>
                      </a:cubicBezTo>
                      <a:cubicBezTo>
                        <a:pt x="90406" y="29904"/>
                        <a:pt x="89918" y="32717"/>
                        <a:pt x="89063" y="35408"/>
                      </a:cubicBezTo>
                      <a:lnTo>
                        <a:pt x="126850" y="35408"/>
                      </a:lnTo>
                      <a:cubicBezTo>
                        <a:pt x="130207" y="35408"/>
                        <a:pt x="132954" y="38160"/>
                        <a:pt x="132954" y="41524"/>
                      </a:cubicBezTo>
                      <a:lnTo>
                        <a:pt x="132954" y="168479"/>
                      </a:lnTo>
                      <a:cubicBezTo>
                        <a:pt x="132954" y="171842"/>
                        <a:pt x="130207" y="174594"/>
                        <a:pt x="126850" y="174594"/>
                      </a:cubicBezTo>
                      <a:close/>
                    </a:path>
                  </a:pathLst>
                </a:custGeom>
                <a:solidFill>
                  <a:srgbClr val="265A9A"/>
                </a:solidFill>
                <a:ln w="6096" cap="flat">
                  <a:noFill/>
                  <a:prstDash val="solid"/>
                  <a:miter/>
                </a:ln>
              </p:spPr>
              <p:txBody>
                <a:bodyPr rtlCol="0" anchor="ctr"/>
                <a:lstStyle/>
                <a:p>
                  <a:endParaRPr lang="en-AU"/>
                </a:p>
              </p:txBody>
            </p:sp>
            <p:sp>
              <p:nvSpPr>
                <p:cNvPr id="50" name="Freeform 7">
                  <a:extLst>
                    <a:ext uri="{FF2B5EF4-FFF2-40B4-BE49-F238E27FC236}">
                      <a16:creationId xmlns:a16="http://schemas.microsoft.com/office/drawing/2014/main" id="{B51CC770-3142-ABF3-525F-34033565B61A}"/>
                    </a:ext>
                  </a:extLst>
                </p:cNvPr>
                <p:cNvSpPr/>
                <p:nvPr/>
              </p:nvSpPr>
              <p:spPr>
                <a:xfrm>
                  <a:off x="-18120" y="-550316"/>
                  <a:ext cx="174281" cy="133193"/>
                </a:xfrm>
                <a:custGeom>
                  <a:avLst/>
                  <a:gdLst>
                    <a:gd name="connsiteX0" fmla="*/ 174281 w 174281"/>
                    <a:gd name="connsiteY0" fmla="*/ 133193 h 133193"/>
                    <a:gd name="connsiteX1" fmla="*/ 162072 w 174281"/>
                    <a:gd name="connsiteY1" fmla="*/ 133193 h 133193"/>
                    <a:gd name="connsiteX2" fmla="*/ 162072 w 174281"/>
                    <a:gd name="connsiteY2" fmla="*/ 12353 h 133193"/>
                    <a:gd name="connsiteX3" fmla="*/ 47553 w 174281"/>
                    <a:gd name="connsiteY3" fmla="*/ 12353 h 133193"/>
                    <a:gd name="connsiteX4" fmla="*/ 47553 w 174281"/>
                    <a:gd name="connsiteY4" fmla="*/ 54794 h 133193"/>
                    <a:gd name="connsiteX5" fmla="*/ 43830 w 174281"/>
                    <a:gd name="connsiteY5" fmla="*/ 60420 h 133193"/>
                    <a:gd name="connsiteX6" fmla="*/ 37176 w 174281"/>
                    <a:gd name="connsiteY6" fmla="*/ 59136 h 133193"/>
                    <a:gd name="connsiteX7" fmla="*/ 26859 w 174281"/>
                    <a:gd name="connsiteY7" fmla="*/ 54916 h 133193"/>
                    <a:gd name="connsiteX8" fmla="*/ 12148 w 174281"/>
                    <a:gd name="connsiteY8" fmla="*/ 69654 h 133193"/>
                    <a:gd name="connsiteX9" fmla="*/ 26859 w 174281"/>
                    <a:gd name="connsiteY9" fmla="*/ 84392 h 133193"/>
                    <a:gd name="connsiteX10" fmla="*/ 37176 w 174281"/>
                    <a:gd name="connsiteY10" fmla="*/ 80173 h 133193"/>
                    <a:gd name="connsiteX11" fmla="*/ 43830 w 174281"/>
                    <a:gd name="connsiteY11" fmla="*/ 78888 h 133193"/>
                    <a:gd name="connsiteX12" fmla="*/ 47553 w 174281"/>
                    <a:gd name="connsiteY12" fmla="*/ 84515 h 133193"/>
                    <a:gd name="connsiteX13" fmla="*/ 47553 w 174281"/>
                    <a:gd name="connsiteY13" fmla="*/ 133071 h 133193"/>
                    <a:gd name="connsiteX14" fmla="*/ 35345 w 174281"/>
                    <a:gd name="connsiteY14" fmla="*/ 133071 h 133193"/>
                    <a:gd name="connsiteX15" fmla="*/ 35345 w 174281"/>
                    <a:gd name="connsiteY15" fmla="*/ 95217 h 133193"/>
                    <a:gd name="connsiteX16" fmla="*/ 26920 w 174281"/>
                    <a:gd name="connsiteY16" fmla="*/ 96562 h 133193"/>
                    <a:gd name="connsiteX17" fmla="*/ 0 w 174281"/>
                    <a:gd name="connsiteY17" fmla="*/ 69593 h 133193"/>
                    <a:gd name="connsiteX18" fmla="*/ 26920 w 174281"/>
                    <a:gd name="connsiteY18" fmla="*/ 42624 h 133193"/>
                    <a:gd name="connsiteX19" fmla="*/ 35345 w 174281"/>
                    <a:gd name="connsiteY19" fmla="*/ 43970 h 133193"/>
                    <a:gd name="connsiteX20" fmla="*/ 35345 w 174281"/>
                    <a:gd name="connsiteY20" fmla="*/ 6115 h 133193"/>
                    <a:gd name="connsiteX21" fmla="*/ 41449 w 174281"/>
                    <a:gd name="connsiteY21" fmla="*/ 0 h 133193"/>
                    <a:gd name="connsiteX22" fmla="*/ 168177 w 174281"/>
                    <a:gd name="connsiteY22" fmla="*/ 0 h 133193"/>
                    <a:gd name="connsiteX23" fmla="*/ 174281 w 174281"/>
                    <a:gd name="connsiteY23" fmla="*/ 6115 h 133193"/>
                    <a:gd name="connsiteX24" fmla="*/ 174281 w 174281"/>
                    <a:gd name="connsiteY24" fmla="*/ 133071 h 1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281" h="133193">
                      <a:moveTo>
                        <a:pt x="174281" y="133193"/>
                      </a:moveTo>
                      <a:lnTo>
                        <a:pt x="162072" y="133193"/>
                      </a:lnTo>
                      <a:lnTo>
                        <a:pt x="162072" y="12353"/>
                      </a:lnTo>
                      <a:lnTo>
                        <a:pt x="47553" y="12353"/>
                      </a:lnTo>
                      <a:lnTo>
                        <a:pt x="47553" y="54794"/>
                      </a:lnTo>
                      <a:cubicBezTo>
                        <a:pt x="47553" y="57240"/>
                        <a:pt x="46088" y="59503"/>
                        <a:pt x="43830" y="60420"/>
                      </a:cubicBezTo>
                      <a:cubicBezTo>
                        <a:pt x="41571" y="61398"/>
                        <a:pt x="38946" y="60909"/>
                        <a:pt x="37176" y="59136"/>
                      </a:cubicBezTo>
                      <a:cubicBezTo>
                        <a:pt x="34429" y="56445"/>
                        <a:pt x="30766" y="54916"/>
                        <a:pt x="26859" y="54916"/>
                      </a:cubicBezTo>
                      <a:cubicBezTo>
                        <a:pt x="18741" y="54916"/>
                        <a:pt x="12148" y="61521"/>
                        <a:pt x="12148" y="69654"/>
                      </a:cubicBezTo>
                      <a:cubicBezTo>
                        <a:pt x="12148" y="77788"/>
                        <a:pt x="18741" y="84392"/>
                        <a:pt x="26859" y="84392"/>
                      </a:cubicBezTo>
                      <a:cubicBezTo>
                        <a:pt x="30705" y="84392"/>
                        <a:pt x="34368" y="82925"/>
                        <a:pt x="37176" y="80173"/>
                      </a:cubicBezTo>
                      <a:cubicBezTo>
                        <a:pt x="38946" y="78460"/>
                        <a:pt x="41571" y="77971"/>
                        <a:pt x="43830" y="78888"/>
                      </a:cubicBezTo>
                      <a:cubicBezTo>
                        <a:pt x="46088" y="79867"/>
                        <a:pt x="47553" y="82069"/>
                        <a:pt x="47553" y="84515"/>
                      </a:cubicBezTo>
                      <a:lnTo>
                        <a:pt x="47553" y="133071"/>
                      </a:lnTo>
                      <a:lnTo>
                        <a:pt x="35345" y="133071"/>
                      </a:lnTo>
                      <a:lnTo>
                        <a:pt x="35345" y="95217"/>
                      </a:lnTo>
                      <a:cubicBezTo>
                        <a:pt x="32659" y="96134"/>
                        <a:pt x="29790" y="96562"/>
                        <a:pt x="26920" y="96562"/>
                      </a:cubicBezTo>
                      <a:cubicBezTo>
                        <a:pt x="12087" y="96562"/>
                        <a:pt x="0" y="84454"/>
                        <a:pt x="0" y="69593"/>
                      </a:cubicBezTo>
                      <a:cubicBezTo>
                        <a:pt x="0" y="54733"/>
                        <a:pt x="12087" y="42624"/>
                        <a:pt x="26920" y="42624"/>
                      </a:cubicBezTo>
                      <a:cubicBezTo>
                        <a:pt x="29851" y="42624"/>
                        <a:pt x="32659" y="43113"/>
                        <a:pt x="35345" y="43970"/>
                      </a:cubicBezTo>
                      <a:lnTo>
                        <a:pt x="35345" y="6115"/>
                      </a:lnTo>
                      <a:cubicBezTo>
                        <a:pt x="35345" y="2752"/>
                        <a:pt x="38092" y="0"/>
                        <a:pt x="41449" y="0"/>
                      </a:cubicBezTo>
                      <a:lnTo>
                        <a:pt x="168177" y="0"/>
                      </a:lnTo>
                      <a:cubicBezTo>
                        <a:pt x="171534" y="0"/>
                        <a:pt x="174281" y="2752"/>
                        <a:pt x="174281" y="6115"/>
                      </a:cubicBezTo>
                      <a:lnTo>
                        <a:pt x="174281" y="133071"/>
                      </a:lnTo>
                      <a:close/>
                    </a:path>
                  </a:pathLst>
                </a:custGeom>
                <a:solidFill>
                  <a:srgbClr val="265A9A"/>
                </a:solidFill>
                <a:ln w="6096" cap="flat">
                  <a:noFill/>
                  <a:prstDash val="solid"/>
                  <a:miter/>
                </a:ln>
              </p:spPr>
              <p:txBody>
                <a:bodyPr rtlCol="0" anchor="ctr"/>
                <a:lstStyle/>
                <a:p>
                  <a:endParaRPr lang="en-AU"/>
                </a:p>
              </p:txBody>
            </p:sp>
          </p:grpSp>
        </p:grpSp>
      </p:grpSp>
      <p:grpSp>
        <p:nvGrpSpPr>
          <p:cNvPr id="27" name="Group 26">
            <a:extLst>
              <a:ext uri="{FF2B5EF4-FFF2-40B4-BE49-F238E27FC236}">
                <a16:creationId xmlns:a16="http://schemas.microsoft.com/office/drawing/2014/main" id="{5DBAFBE3-830E-5334-6FB8-16B8B21E5DEE}"/>
              </a:ext>
              <a:ext uri="{C183D7F6-B498-43B3-948B-1728B52AA6E4}">
                <adec:decorative xmlns:adec="http://schemas.microsoft.com/office/drawing/2017/decorative" val="1"/>
              </a:ext>
            </a:extLst>
          </p:cNvPr>
          <p:cNvGrpSpPr/>
          <p:nvPr/>
        </p:nvGrpSpPr>
        <p:grpSpPr>
          <a:xfrm>
            <a:off x="8972257" y="4556288"/>
            <a:ext cx="2592000" cy="1623600"/>
            <a:chOff x="8972257" y="4556288"/>
            <a:chExt cx="2592000" cy="1623600"/>
          </a:xfrm>
        </p:grpSpPr>
        <p:sp>
          <p:nvSpPr>
            <p:cNvPr id="5" name="TextBox 4">
              <a:extLst>
                <a:ext uri="{FF2B5EF4-FFF2-40B4-BE49-F238E27FC236}">
                  <a16:creationId xmlns:a16="http://schemas.microsoft.com/office/drawing/2014/main" id="{D061683E-8EA9-66A7-A415-AD7D62503C14}"/>
                </a:ext>
              </a:extLst>
            </p:cNvPr>
            <p:cNvSpPr txBox="1"/>
            <p:nvPr/>
          </p:nvSpPr>
          <p:spPr>
            <a:xfrm>
              <a:off x="8972257" y="4556288"/>
              <a:ext cx="2592000" cy="1623600"/>
            </a:xfrm>
            <a:prstGeom prst="rect">
              <a:avLst/>
            </a:prstGeom>
            <a:solidFill>
              <a:schemeClr val="accent2">
                <a:lumMod val="20000"/>
                <a:lumOff val="80000"/>
              </a:schemeClr>
            </a:solidFill>
            <a:effectLst/>
          </p:spPr>
          <p:txBody>
            <a:bodyPr wrap="square" lIns="120000" tIns="96000" bIns="240000" rtlCol="0" anchor="b" anchorCtr="0">
              <a:noAutofit/>
            </a:bodyPr>
            <a:lstStyle/>
            <a:p>
              <a:pPr algn="ctr">
                <a:spcBef>
                  <a:spcPts val="800"/>
                </a:spcBef>
                <a:spcAft>
                  <a:spcPts val="1600"/>
                </a:spcAft>
              </a:pPr>
              <a:r>
                <a:rPr lang="en-AU" sz="1400">
                  <a:solidFill>
                    <a:schemeClr val="tx1"/>
                  </a:solidFill>
                  <a:latin typeface="Open Sans" panose="020B0606030504020204" pitchFamily="34" charset="0"/>
                  <a:ea typeface="Open Sans" panose="020B0606030504020204" pitchFamily="34" charset="0"/>
                  <a:cs typeface="Open Sans" panose="020B0606030504020204" pitchFamily="34" charset="0"/>
                </a:rPr>
                <a:t>More consistent planning, data collection and evaluation</a:t>
              </a:r>
            </a:p>
          </p:txBody>
        </p:sp>
        <p:sp>
          <p:nvSpPr>
            <p:cNvPr id="61" name="Freeform 17">
              <a:extLst>
                <a:ext uri="{FF2B5EF4-FFF2-40B4-BE49-F238E27FC236}">
                  <a16:creationId xmlns:a16="http://schemas.microsoft.com/office/drawing/2014/main" id="{0FDA87B4-D9C9-6B54-87E1-6ABBED111AA5}"/>
                </a:ext>
              </a:extLst>
            </p:cNvPr>
            <p:cNvSpPr/>
            <p:nvPr/>
          </p:nvSpPr>
          <p:spPr>
            <a:xfrm>
              <a:off x="10485383" y="5000647"/>
              <a:ext cx="157376" cy="135454"/>
            </a:xfrm>
            <a:custGeom>
              <a:avLst/>
              <a:gdLst>
                <a:gd name="connsiteX0" fmla="*/ 81031 w 103660"/>
                <a:gd name="connsiteY0" fmla="*/ 89221 h 89220"/>
                <a:gd name="connsiteX1" fmla="*/ 22630 w 103660"/>
                <a:gd name="connsiteY1" fmla="*/ 89221 h 89220"/>
                <a:gd name="connsiteX2" fmla="*/ 0 w 103660"/>
                <a:gd name="connsiteY2" fmla="*/ 66550 h 89220"/>
                <a:gd name="connsiteX3" fmla="*/ 0 w 103660"/>
                <a:gd name="connsiteY3" fmla="*/ 22671 h 89220"/>
                <a:gd name="connsiteX4" fmla="*/ 22630 w 103660"/>
                <a:gd name="connsiteY4" fmla="*/ 0 h 89220"/>
                <a:gd name="connsiteX5" fmla="*/ 81031 w 103660"/>
                <a:gd name="connsiteY5" fmla="*/ 0 h 89220"/>
                <a:gd name="connsiteX6" fmla="*/ 103661 w 103660"/>
                <a:gd name="connsiteY6" fmla="*/ 22671 h 89220"/>
                <a:gd name="connsiteX7" fmla="*/ 103661 w 103660"/>
                <a:gd name="connsiteY7" fmla="*/ 66550 h 89220"/>
                <a:gd name="connsiteX8" fmla="*/ 81031 w 103660"/>
                <a:gd name="connsiteY8" fmla="*/ 89221 h 89220"/>
                <a:gd name="connsiteX9" fmla="*/ 22630 w 103660"/>
                <a:gd name="connsiteY9" fmla="*/ 16089 h 89220"/>
                <a:gd name="connsiteX10" fmla="*/ 16060 w 103660"/>
                <a:gd name="connsiteY10" fmla="*/ 22671 h 89220"/>
                <a:gd name="connsiteX11" fmla="*/ 16060 w 103660"/>
                <a:gd name="connsiteY11" fmla="*/ 66550 h 89220"/>
                <a:gd name="connsiteX12" fmla="*/ 22630 w 103660"/>
                <a:gd name="connsiteY12" fmla="*/ 73132 h 89220"/>
                <a:gd name="connsiteX13" fmla="*/ 81031 w 103660"/>
                <a:gd name="connsiteY13" fmla="*/ 73132 h 89220"/>
                <a:gd name="connsiteX14" fmla="*/ 87601 w 103660"/>
                <a:gd name="connsiteY14" fmla="*/ 66550 h 89220"/>
                <a:gd name="connsiteX15" fmla="*/ 87601 w 103660"/>
                <a:gd name="connsiteY15" fmla="*/ 22671 h 89220"/>
                <a:gd name="connsiteX16" fmla="*/ 81031 w 103660"/>
                <a:gd name="connsiteY16" fmla="*/ 16089 h 89220"/>
                <a:gd name="connsiteX17" fmla="*/ 22630 w 103660"/>
                <a:gd name="connsiteY17" fmla="*/ 16089 h 8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60" h="89220">
                  <a:moveTo>
                    <a:pt x="81031" y="89221"/>
                  </a:moveTo>
                  <a:lnTo>
                    <a:pt x="22630" y="89221"/>
                  </a:lnTo>
                  <a:cubicBezTo>
                    <a:pt x="10147" y="89221"/>
                    <a:pt x="0" y="79055"/>
                    <a:pt x="0" y="66550"/>
                  </a:cubicBezTo>
                  <a:lnTo>
                    <a:pt x="0" y="22671"/>
                  </a:lnTo>
                  <a:cubicBezTo>
                    <a:pt x="0" y="10165"/>
                    <a:pt x="10147" y="0"/>
                    <a:pt x="22630" y="0"/>
                  </a:cubicBezTo>
                  <a:lnTo>
                    <a:pt x="81031" y="0"/>
                  </a:lnTo>
                  <a:cubicBezTo>
                    <a:pt x="93514" y="0"/>
                    <a:pt x="103661" y="10165"/>
                    <a:pt x="103661" y="22671"/>
                  </a:cubicBezTo>
                  <a:lnTo>
                    <a:pt x="103661" y="66550"/>
                  </a:lnTo>
                  <a:cubicBezTo>
                    <a:pt x="103661" y="79055"/>
                    <a:pt x="93514" y="89221"/>
                    <a:pt x="81031" y="89221"/>
                  </a:cubicBezTo>
                  <a:close/>
                  <a:moveTo>
                    <a:pt x="22630" y="16089"/>
                  </a:moveTo>
                  <a:cubicBezTo>
                    <a:pt x="18980" y="16089"/>
                    <a:pt x="16060" y="19014"/>
                    <a:pt x="16060" y="22671"/>
                  </a:cubicBezTo>
                  <a:lnTo>
                    <a:pt x="16060" y="66550"/>
                  </a:lnTo>
                  <a:cubicBezTo>
                    <a:pt x="16060" y="70207"/>
                    <a:pt x="18980" y="73132"/>
                    <a:pt x="22630" y="73132"/>
                  </a:cubicBezTo>
                  <a:lnTo>
                    <a:pt x="81031" y="73132"/>
                  </a:lnTo>
                  <a:cubicBezTo>
                    <a:pt x="84681" y="73132"/>
                    <a:pt x="87601" y="70207"/>
                    <a:pt x="87601" y="66550"/>
                  </a:cubicBezTo>
                  <a:lnTo>
                    <a:pt x="87601" y="22671"/>
                  </a:lnTo>
                  <a:cubicBezTo>
                    <a:pt x="87601" y="19014"/>
                    <a:pt x="84681" y="16089"/>
                    <a:pt x="81031" y="16089"/>
                  </a:cubicBezTo>
                  <a:lnTo>
                    <a:pt x="22630" y="16089"/>
                  </a:lnTo>
                  <a:close/>
                </a:path>
              </a:pathLst>
            </a:custGeom>
            <a:solidFill>
              <a:srgbClr val="265A9A"/>
            </a:solidFill>
            <a:ln w="0" cap="flat">
              <a:noFill/>
              <a:prstDash val="solid"/>
              <a:miter/>
            </a:ln>
          </p:spPr>
          <p:txBody>
            <a:bodyPr rtlCol="0" anchor="ctr"/>
            <a:lstStyle/>
            <a:p>
              <a:endParaRPr lang="en-US"/>
            </a:p>
          </p:txBody>
        </p:sp>
        <p:sp>
          <p:nvSpPr>
            <p:cNvPr id="62" name="Freeform 18">
              <a:extLst>
                <a:ext uri="{FF2B5EF4-FFF2-40B4-BE49-F238E27FC236}">
                  <a16:creationId xmlns:a16="http://schemas.microsoft.com/office/drawing/2014/main" id="{CDF2E930-C664-5E0B-4312-311F79E916D6}"/>
                </a:ext>
              </a:extLst>
            </p:cNvPr>
            <p:cNvSpPr/>
            <p:nvPr/>
          </p:nvSpPr>
          <p:spPr>
            <a:xfrm>
              <a:off x="10297049" y="5042310"/>
              <a:ext cx="157376" cy="135454"/>
            </a:xfrm>
            <a:custGeom>
              <a:avLst/>
              <a:gdLst>
                <a:gd name="connsiteX0" fmla="*/ 81031 w 103660"/>
                <a:gd name="connsiteY0" fmla="*/ 89221 h 89220"/>
                <a:gd name="connsiteX1" fmla="*/ 22630 w 103660"/>
                <a:gd name="connsiteY1" fmla="*/ 89221 h 89220"/>
                <a:gd name="connsiteX2" fmla="*/ 0 w 103660"/>
                <a:gd name="connsiteY2" fmla="*/ 66550 h 89220"/>
                <a:gd name="connsiteX3" fmla="*/ 0 w 103660"/>
                <a:gd name="connsiteY3" fmla="*/ 22671 h 89220"/>
                <a:gd name="connsiteX4" fmla="*/ 22630 w 103660"/>
                <a:gd name="connsiteY4" fmla="*/ 0 h 89220"/>
                <a:gd name="connsiteX5" fmla="*/ 81031 w 103660"/>
                <a:gd name="connsiteY5" fmla="*/ 0 h 89220"/>
                <a:gd name="connsiteX6" fmla="*/ 103661 w 103660"/>
                <a:gd name="connsiteY6" fmla="*/ 22671 h 89220"/>
                <a:gd name="connsiteX7" fmla="*/ 103661 w 103660"/>
                <a:gd name="connsiteY7" fmla="*/ 66550 h 89220"/>
                <a:gd name="connsiteX8" fmla="*/ 81031 w 103660"/>
                <a:gd name="connsiteY8" fmla="*/ 89221 h 89220"/>
                <a:gd name="connsiteX9" fmla="*/ 22630 w 103660"/>
                <a:gd name="connsiteY9" fmla="*/ 16089 h 89220"/>
                <a:gd name="connsiteX10" fmla="*/ 16060 w 103660"/>
                <a:gd name="connsiteY10" fmla="*/ 22671 h 89220"/>
                <a:gd name="connsiteX11" fmla="*/ 16060 w 103660"/>
                <a:gd name="connsiteY11" fmla="*/ 66550 h 89220"/>
                <a:gd name="connsiteX12" fmla="*/ 22630 w 103660"/>
                <a:gd name="connsiteY12" fmla="*/ 73132 h 89220"/>
                <a:gd name="connsiteX13" fmla="*/ 81031 w 103660"/>
                <a:gd name="connsiteY13" fmla="*/ 73132 h 89220"/>
                <a:gd name="connsiteX14" fmla="*/ 87601 w 103660"/>
                <a:gd name="connsiteY14" fmla="*/ 66550 h 89220"/>
                <a:gd name="connsiteX15" fmla="*/ 87601 w 103660"/>
                <a:gd name="connsiteY15" fmla="*/ 22671 h 89220"/>
                <a:gd name="connsiteX16" fmla="*/ 81031 w 103660"/>
                <a:gd name="connsiteY16" fmla="*/ 16089 h 89220"/>
                <a:gd name="connsiteX17" fmla="*/ 22630 w 103660"/>
                <a:gd name="connsiteY17" fmla="*/ 16089 h 8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60" h="89220">
                  <a:moveTo>
                    <a:pt x="81031" y="89221"/>
                  </a:moveTo>
                  <a:lnTo>
                    <a:pt x="22630" y="89221"/>
                  </a:lnTo>
                  <a:cubicBezTo>
                    <a:pt x="10147" y="89221"/>
                    <a:pt x="0" y="79055"/>
                    <a:pt x="0" y="66550"/>
                  </a:cubicBezTo>
                  <a:lnTo>
                    <a:pt x="0" y="22671"/>
                  </a:lnTo>
                  <a:cubicBezTo>
                    <a:pt x="0" y="10165"/>
                    <a:pt x="10147" y="0"/>
                    <a:pt x="22630" y="0"/>
                  </a:cubicBezTo>
                  <a:lnTo>
                    <a:pt x="81031" y="0"/>
                  </a:lnTo>
                  <a:cubicBezTo>
                    <a:pt x="93514" y="0"/>
                    <a:pt x="103661" y="10165"/>
                    <a:pt x="103661" y="22671"/>
                  </a:cubicBezTo>
                  <a:lnTo>
                    <a:pt x="103661" y="66550"/>
                  </a:lnTo>
                  <a:cubicBezTo>
                    <a:pt x="103661" y="79055"/>
                    <a:pt x="93514" y="89221"/>
                    <a:pt x="81031" y="89221"/>
                  </a:cubicBezTo>
                  <a:close/>
                  <a:moveTo>
                    <a:pt x="22630" y="16089"/>
                  </a:moveTo>
                  <a:cubicBezTo>
                    <a:pt x="18980" y="16089"/>
                    <a:pt x="16060" y="19014"/>
                    <a:pt x="16060" y="22671"/>
                  </a:cubicBezTo>
                  <a:lnTo>
                    <a:pt x="16060" y="66550"/>
                  </a:lnTo>
                  <a:cubicBezTo>
                    <a:pt x="16060" y="70207"/>
                    <a:pt x="18980" y="73132"/>
                    <a:pt x="22630" y="73132"/>
                  </a:cubicBezTo>
                  <a:lnTo>
                    <a:pt x="81031" y="73132"/>
                  </a:lnTo>
                  <a:cubicBezTo>
                    <a:pt x="84681" y="73132"/>
                    <a:pt x="87601" y="70207"/>
                    <a:pt x="87601" y="66550"/>
                  </a:cubicBezTo>
                  <a:lnTo>
                    <a:pt x="87601" y="22671"/>
                  </a:lnTo>
                  <a:cubicBezTo>
                    <a:pt x="87601" y="19014"/>
                    <a:pt x="84681" y="16089"/>
                    <a:pt x="81031" y="16089"/>
                  </a:cubicBezTo>
                  <a:lnTo>
                    <a:pt x="22630" y="16089"/>
                  </a:lnTo>
                  <a:close/>
                </a:path>
              </a:pathLst>
            </a:custGeom>
            <a:solidFill>
              <a:srgbClr val="265A9A"/>
            </a:solidFill>
            <a:ln w="0" cap="flat">
              <a:noFill/>
              <a:prstDash val="solid"/>
              <a:miter/>
            </a:ln>
          </p:spPr>
          <p:txBody>
            <a:bodyPr rtlCol="0" anchor="ctr"/>
            <a:lstStyle/>
            <a:p>
              <a:endParaRPr lang="en-US"/>
            </a:p>
          </p:txBody>
        </p:sp>
        <p:sp>
          <p:nvSpPr>
            <p:cNvPr id="63" name="Freeform 19">
              <a:extLst>
                <a:ext uri="{FF2B5EF4-FFF2-40B4-BE49-F238E27FC236}">
                  <a16:creationId xmlns:a16="http://schemas.microsoft.com/office/drawing/2014/main" id="{DFBAA84D-3754-5B3B-5B62-E4C1245570FF}"/>
                </a:ext>
              </a:extLst>
            </p:cNvPr>
            <p:cNvSpPr/>
            <p:nvPr/>
          </p:nvSpPr>
          <p:spPr>
            <a:xfrm>
              <a:off x="10093429" y="4992181"/>
              <a:ext cx="157376" cy="135454"/>
            </a:xfrm>
            <a:custGeom>
              <a:avLst/>
              <a:gdLst>
                <a:gd name="connsiteX0" fmla="*/ 81031 w 103660"/>
                <a:gd name="connsiteY0" fmla="*/ 89221 h 89220"/>
                <a:gd name="connsiteX1" fmla="*/ 22630 w 103660"/>
                <a:gd name="connsiteY1" fmla="*/ 89221 h 89220"/>
                <a:gd name="connsiteX2" fmla="*/ 0 w 103660"/>
                <a:gd name="connsiteY2" fmla="*/ 66550 h 89220"/>
                <a:gd name="connsiteX3" fmla="*/ 0 w 103660"/>
                <a:gd name="connsiteY3" fmla="*/ 22671 h 89220"/>
                <a:gd name="connsiteX4" fmla="*/ 22630 w 103660"/>
                <a:gd name="connsiteY4" fmla="*/ 0 h 89220"/>
                <a:gd name="connsiteX5" fmla="*/ 81031 w 103660"/>
                <a:gd name="connsiteY5" fmla="*/ 0 h 89220"/>
                <a:gd name="connsiteX6" fmla="*/ 103661 w 103660"/>
                <a:gd name="connsiteY6" fmla="*/ 22671 h 89220"/>
                <a:gd name="connsiteX7" fmla="*/ 103661 w 103660"/>
                <a:gd name="connsiteY7" fmla="*/ 66550 h 89220"/>
                <a:gd name="connsiteX8" fmla="*/ 81031 w 103660"/>
                <a:gd name="connsiteY8" fmla="*/ 89221 h 89220"/>
                <a:gd name="connsiteX9" fmla="*/ 22630 w 103660"/>
                <a:gd name="connsiteY9" fmla="*/ 16089 h 89220"/>
                <a:gd name="connsiteX10" fmla="*/ 16060 w 103660"/>
                <a:gd name="connsiteY10" fmla="*/ 22671 h 89220"/>
                <a:gd name="connsiteX11" fmla="*/ 16060 w 103660"/>
                <a:gd name="connsiteY11" fmla="*/ 66550 h 89220"/>
                <a:gd name="connsiteX12" fmla="*/ 22630 w 103660"/>
                <a:gd name="connsiteY12" fmla="*/ 73132 h 89220"/>
                <a:gd name="connsiteX13" fmla="*/ 81031 w 103660"/>
                <a:gd name="connsiteY13" fmla="*/ 73132 h 89220"/>
                <a:gd name="connsiteX14" fmla="*/ 87601 w 103660"/>
                <a:gd name="connsiteY14" fmla="*/ 66550 h 89220"/>
                <a:gd name="connsiteX15" fmla="*/ 87601 w 103660"/>
                <a:gd name="connsiteY15" fmla="*/ 22671 h 89220"/>
                <a:gd name="connsiteX16" fmla="*/ 81031 w 103660"/>
                <a:gd name="connsiteY16" fmla="*/ 16089 h 89220"/>
                <a:gd name="connsiteX17" fmla="*/ 22630 w 103660"/>
                <a:gd name="connsiteY17" fmla="*/ 16089 h 8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60" h="89220">
                  <a:moveTo>
                    <a:pt x="81031" y="89221"/>
                  </a:moveTo>
                  <a:lnTo>
                    <a:pt x="22630" y="89221"/>
                  </a:lnTo>
                  <a:cubicBezTo>
                    <a:pt x="10147" y="89221"/>
                    <a:pt x="0" y="79055"/>
                    <a:pt x="0" y="66550"/>
                  </a:cubicBezTo>
                  <a:lnTo>
                    <a:pt x="0" y="22671"/>
                  </a:lnTo>
                  <a:cubicBezTo>
                    <a:pt x="0" y="10165"/>
                    <a:pt x="10147" y="0"/>
                    <a:pt x="22630" y="0"/>
                  </a:cubicBezTo>
                  <a:lnTo>
                    <a:pt x="81031" y="0"/>
                  </a:lnTo>
                  <a:cubicBezTo>
                    <a:pt x="93514" y="0"/>
                    <a:pt x="103661" y="10165"/>
                    <a:pt x="103661" y="22671"/>
                  </a:cubicBezTo>
                  <a:lnTo>
                    <a:pt x="103661" y="66550"/>
                  </a:lnTo>
                  <a:cubicBezTo>
                    <a:pt x="103661" y="79055"/>
                    <a:pt x="93514" y="89221"/>
                    <a:pt x="81031" y="89221"/>
                  </a:cubicBezTo>
                  <a:close/>
                  <a:moveTo>
                    <a:pt x="22630" y="16089"/>
                  </a:moveTo>
                  <a:cubicBezTo>
                    <a:pt x="18980" y="16089"/>
                    <a:pt x="16060" y="19014"/>
                    <a:pt x="16060" y="22671"/>
                  </a:cubicBezTo>
                  <a:lnTo>
                    <a:pt x="16060" y="66550"/>
                  </a:lnTo>
                  <a:cubicBezTo>
                    <a:pt x="16060" y="70207"/>
                    <a:pt x="18980" y="73132"/>
                    <a:pt x="22630" y="73132"/>
                  </a:cubicBezTo>
                  <a:lnTo>
                    <a:pt x="81031" y="73132"/>
                  </a:lnTo>
                  <a:cubicBezTo>
                    <a:pt x="84681" y="73132"/>
                    <a:pt x="87601" y="70207"/>
                    <a:pt x="87601" y="66550"/>
                  </a:cubicBezTo>
                  <a:lnTo>
                    <a:pt x="87601" y="22671"/>
                  </a:lnTo>
                  <a:cubicBezTo>
                    <a:pt x="87601" y="19014"/>
                    <a:pt x="84681" y="16089"/>
                    <a:pt x="81031" y="16089"/>
                  </a:cubicBezTo>
                  <a:lnTo>
                    <a:pt x="22630" y="16089"/>
                  </a:lnTo>
                  <a:close/>
                </a:path>
              </a:pathLst>
            </a:custGeom>
            <a:solidFill>
              <a:srgbClr val="265A9A"/>
            </a:solidFill>
            <a:ln w="0" cap="flat">
              <a:noFill/>
              <a:prstDash val="solid"/>
              <a:miter/>
            </a:ln>
          </p:spPr>
          <p:txBody>
            <a:bodyPr rtlCol="0" anchor="ctr"/>
            <a:lstStyle/>
            <a:p>
              <a:endParaRPr lang="en-US"/>
            </a:p>
          </p:txBody>
        </p:sp>
        <p:grpSp>
          <p:nvGrpSpPr>
            <p:cNvPr id="76" name="Group 75">
              <a:extLst>
                <a:ext uri="{FF2B5EF4-FFF2-40B4-BE49-F238E27FC236}">
                  <a16:creationId xmlns:a16="http://schemas.microsoft.com/office/drawing/2014/main" id="{170F4A48-D9D2-A097-5ACF-040B24084137}"/>
                </a:ext>
              </a:extLst>
            </p:cNvPr>
            <p:cNvGrpSpPr/>
            <p:nvPr/>
          </p:nvGrpSpPr>
          <p:grpSpPr>
            <a:xfrm>
              <a:off x="10110090" y="4649609"/>
              <a:ext cx="506165" cy="502265"/>
              <a:chOff x="10108404" y="4955188"/>
              <a:chExt cx="506165" cy="502265"/>
            </a:xfrm>
          </p:grpSpPr>
          <p:sp>
            <p:nvSpPr>
              <p:cNvPr id="58" name="Freeform 13">
                <a:extLst>
                  <a:ext uri="{FF2B5EF4-FFF2-40B4-BE49-F238E27FC236}">
                    <a16:creationId xmlns:a16="http://schemas.microsoft.com/office/drawing/2014/main" id="{6970EB14-CD41-88D5-7050-14FBC2B2E840}"/>
                  </a:ext>
                </a:extLst>
              </p:cNvPr>
              <p:cNvSpPr/>
              <p:nvPr/>
            </p:nvSpPr>
            <p:spPr>
              <a:xfrm>
                <a:off x="10332097" y="5066628"/>
                <a:ext cx="24382" cy="102146"/>
              </a:xfrm>
              <a:custGeom>
                <a:avLst/>
                <a:gdLst>
                  <a:gd name="connsiteX0" fmla="*/ 8030 w 16060"/>
                  <a:gd name="connsiteY0" fmla="*/ 67281 h 67281"/>
                  <a:gd name="connsiteX1" fmla="*/ 0 w 16060"/>
                  <a:gd name="connsiteY1" fmla="*/ 59237 h 67281"/>
                  <a:gd name="connsiteX2" fmla="*/ 0 w 16060"/>
                  <a:gd name="connsiteY2" fmla="*/ 8045 h 67281"/>
                  <a:gd name="connsiteX3" fmla="*/ 8030 w 16060"/>
                  <a:gd name="connsiteY3" fmla="*/ 0 h 67281"/>
                  <a:gd name="connsiteX4" fmla="*/ 16060 w 16060"/>
                  <a:gd name="connsiteY4" fmla="*/ 8045 h 67281"/>
                  <a:gd name="connsiteX5" fmla="*/ 16060 w 16060"/>
                  <a:gd name="connsiteY5" fmla="*/ 59237 h 67281"/>
                  <a:gd name="connsiteX6" fmla="*/ 8030 w 16060"/>
                  <a:gd name="connsiteY6" fmla="*/ 67281 h 6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0" h="67281">
                    <a:moveTo>
                      <a:pt x="8030" y="67281"/>
                    </a:moveTo>
                    <a:cubicBezTo>
                      <a:pt x="3577" y="67281"/>
                      <a:pt x="0" y="63698"/>
                      <a:pt x="0" y="59237"/>
                    </a:cubicBezTo>
                    <a:lnTo>
                      <a:pt x="0" y="8045"/>
                    </a:lnTo>
                    <a:cubicBezTo>
                      <a:pt x="0" y="3583"/>
                      <a:pt x="3577" y="0"/>
                      <a:pt x="8030" y="0"/>
                    </a:cubicBezTo>
                    <a:cubicBezTo>
                      <a:pt x="12483" y="0"/>
                      <a:pt x="16060" y="3583"/>
                      <a:pt x="16060" y="8045"/>
                    </a:cubicBezTo>
                    <a:lnTo>
                      <a:pt x="16060" y="59237"/>
                    </a:lnTo>
                    <a:cubicBezTo>
                      <a:pt x="16060" y="63698"/>
                      <a:pt x="12483" y="67281"/>
                      <a:pt x="8030" y="67281"/>
                    </a:cubicBezTo>
                    <a:close/>
                  </a:path>
                </a:pathLst>
              </a:custGeom>
              <a:solidFill>
                <a:srgbClr val="265A9A"/>
              </a:solidFill>
              <a:ln w="0" cap="flat">
                <a:noFill/>
                <a:prstDash val="solid"/>
                <a:miter/>
              </a:ln>
            </p:spPr>
            <p:txBody>
              <a:bodyPr rtlCol="0" anchor="ctr"/>
              <a:lstStyle/>
              <a:p>
                <a:endParaRPr lang="en-US"/>
              </a:p>
            </p:txBody>
          </p:sp>
          <p:sp>
            <p:nvSpPr>
              <p:cNvPr id="59" name="Freeform 14">
                <a:extLst>
                  <a:ext uri="{FF2B5EF4-FFF2-40B4-BE49-F238E27FC236}">
                    <a16:creationId xmlns:a16="http://schemas.microsoft.com/office/drawing/2014/main" id="{E66DDDF0-47E4-3A6E-497A-84B90FF59C96}"/>
                  </a:ext>
                </a:extLst>
              </p:cNvPr>
              <p:cNvSpPr/>
              <p:nvPr/>
            </p:nvSpPr>
            <p:spPr>
              <a:xfrm>
                <a:off x="10332097" y="5277584"/>
                <a:ext cx="24382" cy="102146"/>
              </a:xfrm>
              <a:custGeom>
                <a:avLst/>
                <a:gdLst>
                  <a:gd name="connsiteX0" fmla="*/ 8030 w 16060"/>
                  <a:gd name="connsiteY0" fmla="*/ 67281 h 67281"/>
                  <a:gd name="connsiteX1" fmla="*/ 0 w 16060"/>
                  <a:gd name="connsiteY1" fmla="*/ 59237 h 67281"/>
                  <a:gd name="connsiteX2" fmla="*/ 0 w 16060"/>
                  <a:gd name="connsiteY2" fmla="*/ 8045 h 67281"/>
                  <a:gd name="connsiteX3" fmla="*/ 8030 w 16060"/>
                  <a:gd name="connsiteY3" fmla="*/ 0 h 67281"/>
                  <a:gd name="connsiteX4" fmla="*/ 16060 w 16060"/>
                  <a:gd name="connsiteY4" fmla="*/ 8045 h 67281"/>
                  <a:gd name="connsiteX5" fmla="*/ 16060 w 16060"/>
                  <a:gd name="connsiteY5" fmla="*/ 59237 h 67281"/>
                  <a:gd name="connsiteX6" fmla="*/ 8030 w 16060"/>
                  <a:gd name="connsiteY6" fmla="*/ 67281 h 6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0" h="67281">
                    <a:moveTo>
                      <a:pt x="8030" y="67281"/>
                    </a:moveTo>
                    <a:cubicBezTo>
                      <a:pt x="3577" y="67281"/>
                      <a:pt x="0" y="63698"/>
                      <a:pt x="0" y="59237"/>
                    </a:cubicBezTo>
                    <a:lnTo>
                      <a:pt x="0" y="8045"/>
                    </a:lnTo>
                    <a:cubicBezTo>
                      <a:pt x="0" y="3583"/>
                      <a:pt x="3577" y="0"/>
                      <a:pt x="8030" y="0"/>
                    </a:cubicBezTo>
                    <a:cubicBezTo>
                      <a:pt x="12483" y="0"/>
                      <a:pt x="16060" y="3583"/>
                      <a:pt x="16060" y="8045"/>
                    </a:cubicBezTo>
                    <a:lnTo>
                      <a:pt x="16060" y="59237"/>
                    </a:lnTo>
                    <a:cubicBezTo>
                      <a:pt x="16060" y="63698"/>
                      <a:pt x="12483" y="67281"/>
                      <a:pt x="8030" y="67281"/>
                    </a:cubicBezTo>
                    <a:close/>
                  </a:path>
                </a:pathLst>
              </a:custGeom>
              <a:solidFill>
                <a:srgbClr val="265A9A"/>
              </a:solidFill>
              <a:ln w="0"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3AE928D3-8571-2EE4-6428-C90E81588CBA}"/>
                  </a:ext>
                </a:extLst>
              </p:cNvPr>
              <p:cNvGrpSpPr/>
              <p:nvPr/>
            </p:nvGrpSpPr>
            <p:grpSpPr>
              <a:xfrm>
                <a:off x="10108404" y="4955188"/>
                <a:ext cx="506165" cy="502265"/>
                <a:chOff x="10107377" y="4955601"/>
                <a:chExt cx="506165" cy="502265"/>
              </a:xfrm>
            </p:grpSpPr>
            <p:sp>
              <p:nvSpPr>
                <p:cNvPr id="55" name="Freeform 10">
                  <a:extLst>
                    <a:ext uri="{FF2B5EF4-FFF2-40B4-BE49-F238E27FC236}">
                      <a16:creationId xmlns:a16="http://schemas.microsoft.com/office/drawing/2014/main" id="{03FE300B-F84A-AAE4-FD47-6284B3CFC173}"/>
                    </a:ext>
                  </a:extLst>
                </p:cNvPr>
                <p:cNvSpPr/>
                <p:nvPr/>
              </p:nvSpPr>
              <p:spPr>
                <a:xfrm>
                  <a:off x="10233127" y="4980055"/>
                  <a:ext cx="220778" cy="86575"/>
                </a:xfrm>
                <a:custGeom>
                  <a:avLst/>
                  <a:gdLst>
                    <a:gd name="connsiteX0" fmla="*/ 9490 w 145421"/>
                    <a:gd name="connsiteY0" fmla="*/ 55 h 57025"/>
                    <a:gd name="connsiteX1" fmla="*/ 136146 w 145421"/>
                    <a:gd name="connsiteY1" fmla="*/ 55 h 57025"/>
                    <a:gd name="connsiteX2" fmla="*/ 143081 w 145421"/>
                    <a:gd name="connsiteY2" fmla="*/ 1079 h 57025"/>
                    <a:gd name="connsiteX3" fmla="*/ 145417 w 145421"/>
                    <a:gd name="connsiteY3" fmla="*/ 3638 h 57025"/>
                    <a:gd name="connsiteX4" fmla="*/ 145417 w 145421"/>
                    <a:gd name="connsiteY4" fmla="*/ 53368 h 57025"/>
                    <a:gd name="connsiteX5" fmla="*/ 143884 w 145421"/>
                    <a:gd name="connsiteY5" fmla="*/ 55635 h 57025"/>
                    <a:gd name="connsiteX6" fmla="*/ 136146 w 145421"/>
                    <a:gd name="connsiteY6" fmla="*/ 57025 h 57025"/>
                    <a:gd name="connsiteX7" fmla="*/ 9490 w 145421"/>
                    <a:gd name="connsiteY7" fmla="*/ 57025 h 57025"/>
                    <a:gd name="connsiteX8" fmla="*/ 2920 w 145421"/>
                    <a:gd name="connsiteY8" fmla="*/ 56074 h 57025"/>
                    <a:gd name="connsiteX9" fmla="*/ 219 w 145421"/>
                    <a:gd name="connsiteY9" fmla="*/ 53368 h 57025"/>
                    <a:gd name="connsiteX10" fmla="*/ 0 w 145421"/>
                    <a:gd name="connsiteY10" fmla="*/ 3638 h 57025"/>
                    <a:gd name="connsiteX11" fmla="*/ 3650 w 145421"/>
                    <a:gd name="connsiteY11" fmla="*/ 786 h 57025"/>
                    <a:gd name="connsiteX12" fmla="*/ 9417 w 145421"/>
                    <a:gd name="connsiteY12" fmla="*/ 55 h 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21" h="57025">
                      <a:moveTo>
                        <a:pt x="9490" y="55"/>
                      </a:moveTo>
                      <a:cubicBezTo>
                        <a:pt x="15476" y="-18"/>
                        <a:pt x="66504" y="-18"/>
                        <a:pt x="136146" y="55"/>
                      </a:cubicBezTo>
                      <a:cubicBezTo>
                        <a:pt x="136657" y="55"/>
                        <a:pt x="140307" y="-18"/>
                        <a:pt x="143081" y="1079"/>
                      </a:cubicBezTo>
                      <a:cubicBezTo>
                        <a:pt x="145636" y="2102"/>
                        <a:pt x="145417" y="3419"/>
                        <a:pt x="145417" y="3638"/>
                      </a:cubicBezTo>
                      <a:lnTo>
                        <a:pt x="145417" y="53368"/>
                      </a:lnTo>
                      <a:cubicBezTo>
                        <a:pt x="145417" y="53368"/>
                        <a:pt x="145563" y="54684"/>
                        <a:pt x="143884" y="55635"/>
                      </a:cubicBezTo>
                      <a:cubicBezTo>
                        <a:pt x="141183" y="57097"/>
                        <a:pt x="136511" y="57025"/>
                        <a:pt x="136146" y="57025"/>
                      </a:cubicBezTo>
                      <a:lnTo>
                        <a:pt x="9490" y="57025"/>
                      </a:lnTo>
                      <a:cubicBezTo>
                        <a:pt x="8906" y="57025"/>
                        <a:pt x="5621" y="57097"/>
                        <a:pt x="2920" y="56074"/>
                      </a:cubicBezTo>
                      <a:cubicBezTo>
                        <a:pt x="0" y="54977"/>
                        <a:pt x="146" y="53587"/>
                        <a:pt x="219" y="53368"/>
                      </a:cubicBezTo>
                      <a:cubicBezTo>
                        <a:pt x="219" y="36767"/>
                        <a:pt x="73" y="20166"/>
                        <a:pt x="0" y="3638"/>
                      </a:cubicBezTo>
                      <a:cubicBezTo>
                        <a:pt x="292" y="2834"/>
                        <a:pt x="1095" y="1591"/>
                        <a:pt x="3650" y="786"/>
                      </a:cubicBezTo>
                      <a:cubicBezTo>
                        <a:pt x="5767" y="128"/>
                        <a:pt x="8176" y="55"/>
                        <a:pt x="9417" y="55"/>
                      </a:cubicBezTo>
                      <a:close/>
                    </a:path>
                  </a:pathLst>
                </a:custGeom>
                <a:solidFill>
                  <a:srgbClr val="66BCDB"/>
                </a:solidFill>
                <a:ln w="0" cap="flat">
                  <a:noFill/>
                  <a:prstDash val="solid"/>
                  <a:miter/>
                </a:ln>
              </p:spPr>
              <p:txBody>
                <a:bodyPr rtlCol="0" anchor="ctr"/>
                <a:lstStyle/>
                <a:p>
                  <a:endParaRPr lang="en-US"/>
                </a:p>
              </p:txBody>
            </p:sp>
            <p:sp>
              <p:nvSpPr>
                <p:cNvPr id="57" name="Freeform 12">
                  <a:extLst>
                    <a:ext uri="{FF2B5EF4-FFF2-40B4-BE49-F238E27FC236}">
                      <a16:creationId xmlns:a16="http://schemas.microsoft.com/office/drawing/2014/main" id="{30338E51-6D6C-49F5-AD69-7F0105F93EB8}"/>
                    </a:ext>
                  </a:extLst>
                </p:cNvPr>
                <p:cNvSpPr/>
                <p:nvPr/>
              </p:nvSpPr>
              <p:spPr>
                <a:xfrm>
                  <a:off x="10243434" y="5144377"/>
                  <a:ext cx="201709" cy="157632"/>
                </a:xfrm>
                <a:custGeom>
                  <a:avLst/>
                  <a:gdLst>
                    <a:gd name="connsiteX0" fmla="*/ 66430 w 132861"/>
                    <a:gd name="connsiteY0" fmla="*/ 103829 h 103828"/>
                    <a:gd name="connsiteX1" fmla="*/ 61612 w 132861"/>
                    <a:gd name="connsiteY1" fmla="*/ 102220 h 103828"/>
                    <a:gd name="connsiteX2" fmla="*/ 3212 w 132861"/>
                    <a:gd name="connsiteY2" fmla="*/ 58341 h 103828"/>
                    <a:gd name="connsiteX3" fmla="*/ 0 w 132861"/>
                    <a:gd name="connsiteY3" fmla="*/ 51905 h 103828"/>
                    <a:gd name="connsiteX4" fmla="*/ 3212 w 132861"/>
                    <a:gd name="connsiteY4" fmla="*/ 45470 h 103828"/>
                    <a:gd name="connsiteX5" fmla="*/ 61612 w 132861"/>
                    <a:gd name="connsiteY5" fmla="*/ 1591 h 103828"/>
                    <a:gd name="connsiteX6" fmla="*/ 71248 w 132861"/>
                    <a:gd name="connsiteY6" fmla="*/ 1591 h 103828"/>
                    <a:gd name="connsiteX7" fmla="*/ 129649 w 132861"/>
                    <a:gd name="connsiteY7" fmla="*/ 45470 h 103828"/>
                    <a:gd name="connsiteX8" fmla="*/ 132861 w 132861"/>
                    <a:gd name="connsiteY8" fmla="*/ 51905 h 103828"/>
                    <a:gd name="connsiteX9" fmla="*/ 129649 w 132861"/>
                    <a:gd name="connsiteY9" fmla="*/ 58341 h 103828"/>
                    <a:gd name="connsiteX10" fmla="*/ 71248 w 132861"/>
                    <a:gd name="connsiteY10" fmla="*/ 102220 h 103828"/>
                    <a:gd name="connsiteX11" fmla="*/ 66430 w 132861"/>
                    <a:gd name="connsiteY11" fmla="*/ 103829 h 103828"/>
                    <a:gd name="connsiteX12" fmla="*/ 21389 w 132861"/>
                    <a:gd name="connsiteY12" fmla="*/ 51905 h 103828"/>
                    <a:gd name="connsiteX13" fmla="*/ 66430 w 132861"/>
                    <a:gd name="connsiteY13" fmla="*/ 85692 h 103828"/>
                    <a:gd name="connsiteX14" fmla="*/ 111472 w 132861"/>
                    <a:gd name="connsiteY14" fmla="*/ 51905 h 103828"/>
                    <a:gd name="connsiteX15" fmla="*/ 66430 w 132861"/>
                    <a:gd name="connsiteY15" fmla="*/ 18118 h 103828"/>
                    <a:gd name="connsiteX16" fmla="*/ 21389 w 132861"/>
                    <a:gd name="connsiteY16" fmla="*/ 51905 h 1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861" h="103828">
                      <a:moveTo>
                        <a:pt x="66430" y="103829"/>
                      </a:moveTo>
                      <a:cubicBezTo>
                        <a:pt x="64751" y="103829"/>
                        <a:pt x="63072" y="103317"/>
                        <a:pt x="61612" y="102220"/>
                      </a:cubicBezTo>
                      <a:lnTo>
                        <a:pt x="3212" y="58341"/>
                      </a:lnTo>
                      <a:cubicBezTo>
                        <a:pt x="1168" y="56805"/>
                        <a:pt x="0" y="54465"/>
                        <a:pt x="0" y="51905"/>
                      </a:cubicBezTo>
                      <a:cubicBezTo>
                        <a:pt x="0" y="49346"/>
                        <a:pt x="1168" y="47005"/>
                        <a:pt x="3212" y="45470"/>
                      </a:cubicBezTo>
                      <a:lnTo>
                        <a:pt x="61612" y="1591"/>
                      </a:lnTo>
                      <a:cubicBezTo>
                        <a:pt x="64459" y="-530"/>
                        <a:pt x="68401" y="-530"/>
                        <a:pt x="71248" y="1591"/>
                      </a:cubicBezTo>
                      <a:lnTo>
                        <a:pt x="129649" y="45470"/>
                      </a:lnTo>
                      <a:cubicBezTo>
                        <a:pt x="131693" y="47005"/>
                        <a:pt x="132861" y="49346"/>
                        <a:pt x="132861" y="51905"/>
                      </a:cubicBezTo>
                      <a:cubicBezTo>
                        <a:pt x="132861" y="54465"/>
                        <a:pt x="131693" y="56805"/>
                        <a:pt x="129649" y="58341"/>
                      </a:cubicBezTo>
                      <a:lnTo>
                        <a:pt x="71248" y="102220"/>
                      </a:lnTo>
                      <a:cubicBezTo>
                        <a:pt x="69789" y="103317"/>
                        <a:pt x="68110" y="103829"/>
                        <a:pt x="66430" y="103829"/>
                      </a:cubicBezTo>
                      <a:close/>
                      <a:moveTo>
                        <a:pt x="21389" y="51905"/>
                      </a:moveTo>
                      <a:lnTo>
                        <a:pt x="66430" y="85692"/>
                      </a:lnTo>
                      <a:lnTo>
                        <a:pt x="111472" y="51905"/>
                      </a:lnTo>
                      <a:lnTo>
                        <a:pt x="66430" y="18118"/>
                      </a:lnTo>
                      <a:lnTo>
                        <a:pt x="21389" y="51905"/>
                      </a:lnTo>
                      <a:close/>
                    </a:path>
                  </a:pathLst>
                </a:custGeom>
                <a:solidFill>
                  <a:srgbClr val="265A9A"/>
                </a:solidFill>
                <a:ln w="0"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EA6AC615-3705-B3F1-98FE-9B81836C6A98}"/>
                    </a:ext>
                  </a:extLst>
                </p:cNvPr>
                <p:cNvGrpSpPr/>
                <p:nvPr/>
              </p:nvGrpSpPr>
              <p:grpSpPr>
                <a:xfrm>
                  <a:off x="10107377" y="4955601"/>
                  <a:ext cx="506165" cy="502265"/>
                  <a:chOff x="10107377" y="4955601"/>
                  <a:chExt cx="506165" cy="502265"/>
                </a:xfrm>
              </p:grpSpPr>
              <p:sp>
                <p:nvSpPr>
                  <p:cNvPr id="52" name="Freeform 7">
                    <a:extLst>
                      <a:ext uri="{FF2B5EF4-FFF2-40B4-BE49-F238E27FC236}">
                        <a16:creationId xmlns:a16="http://schemas.microsoft.com/office/drawing/2014/main" id="{9217982A-CE65-7742-B05C-FE120A530531}"/>
                      </a:ext>
                    </a:extLst>
                  </p:cNvPr>
                  <p:cNvSpPr/>
                  <p:nvPr/>
                </p:nvSpPr>
                <p:spPr>
                  <a:xfrm>
                    <a:off x="10107377" y="5324242"/>
                    <a:ext cx="113429" cy="86575"/>
                  </a:xfrm>
                  <a:custGeom>
                    <a:avLst/>
                    <a:gdLst>
                      <a:gd name="connsiteX0" fmla="*/ 4818 w 74713"/>
                      <a:gd name="connsiteY0" fmla="*/ 55 h 57025"/>
                      <a:gd name="connsiteX1" fmla="*/ 69935 w 74713"/>
                      <a:gd name="connsiteY1" fmla="*/ 55 h 57025"/>
                      <a:gd name="connsiteX2" fmla="*/ 73512 w 74713"/>
                      <a:gd name="connsiteY2" fmla="*/ 1079 h 57025"/>
                      <a:gd name="connsiteX3" fmla="*/ 74680 w 74713"/>
                      <a:gd name="connsiteY3" fmla="*/ 3638 h 57025"/>
                      <a:gd name="connsiteX4" fmla="*/ 74680 w 74713"/>
                      <a:gd name="connsiteY4" fmla="*/ 53368 h 57025"/>
                      <a:gd name="connsiteX5" fmla="*/ 73877 w 74713"/>
                      <a:gd name="connsiteY5" fmla="*/ 55635 h 57025"/>
                      <a:gd name="connsiteX6" fmla="*/ 69935 w 74713"/>
                      <a:gd name="connsiteY6" fmla="*/ 57025 h 57025"/>
                      <a:gd name="connsiteX7" fmla="*/ 4818 w 74713"/>
                      <a:gd name="connsiteY7" fmla="*/ 57025 h 57025"/>
                      <a:gd name="connsiteX8" fmla="*/ 1460 w 74713"/>
                      <a:gd name="connsiteY8" fmla="*/ 56074 h 57025"/>
                      <a:gd name="connsiteX9" fmla="*/ 73 w 74713"/>
                      <a:gd name="connsiteY9" fmla="*/ 53368 h 57025"/>
                      <a:gd name="connsiteX10" fmla="*/ 0 w 74713"/>
                      <a:gd name="connsiteY10" fmla="*/ 3638 h 57025"/>
                      <a:gd name="connsiteX11" fmla="*/ 1898 w 74713"/>
                      <a:gd name="connsiteY11" fmla="*/ 786 h 57025"/>
                      <a:gd name="connsiteX12" fmla="*/ 4891 w 74713"/>
                      <a:gd name="connsiteY12" fmla="*/ 55 h 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13" h="57025">
                        <a:moveTo>
                          <a:pt x="4818" y="55"/>
                        </a:moveTo>
                        <a:cubicBezTo>
                          <a:pt x="7884" y="-18"/>
                          <a:pt x="34091" y="-18"/>
                          <a:pt x="69935" y="55"/>
                        </a:cubicBezTo>
                        <a:cubicBezTo>
                          <a:pt x="70154" y="55"/>
                          <a:pt x="72052" y="-18"/>
                          <a:pt x="73512" y="1079"/>
                        </a:cubicBezTo>
                        <a:cubicBezTo>
                          <a:pt x="74826" y="2103"/>
                          <a:pt x="74753" y="3419"/>
                          <a:pt x="74680" y="3638"/>
                        </a:cubicBezTo>
                        <a:lnTo>
                          <a:pt x="74680" y="53368"/>
                        </a:lnTo>
                        <a:cubicBezTo>
                          <a:pt x="74680" y="53368"/>
                          <a:pt x="74753" y="54684"/>
                          <a:pt x="73877" y="55635"/>
                        </a:cubicBezTo>
                        <a:cubicBezTo>
                          <a:pt x="72490" y="57098"/>
                          <a:pt x="70081" y="57025"/>
                          <a:pt x="69935" y="57025"/>
                        </a:cubicBezTo>
                        <a:lnTo>
                          <a:pt x="4818" y="57025"/>
                        </a:lnTo>
                        <a:cubicBezTo>
                          <a:pt x="4818" y="57025"/>
                          <a:pt x="2847" y="57098"/>
                          <a:pt x="1460" y="56074"/>
                        </a:cubicBezTo>
                        <a:cubicBezTo>
                          <a:pt x="0" y="54977"/>
                          <a:pt x="73" y="53587"/>
                          <a:pt x="73" y="53368"/>
                        </a:cubicBezTo>
                        <a:cubicBezTo>
                          <a:pt x="73" y="36767"/>
                          <a:pt x="73" y="20166"/>
                          <a:pt x="0" y="3638"/>
                        </a:cubicBezTo>
                        <a:cubicBezTo>
                          <a:pt x="146" y="2834"/>
                          <a:pt x="584" y="1591"/>
                          <a:pt x="1898" y="786"/>
                        </a:cubicBezTo>
                        <a:cubicBezTo>
                          <a:pt x="2993" y="128"/>
                          <a:pt x="4234" y="55"/>
                          <a:pt x="4891" y="55"/>
                        </a:cubicBezTo>
                        <a:close/>
                      </a:path>
                    </a:pathLst>
                  </a:custGeom>
                  <a:solidFill>
                    <a:srgbClr val="66BCDB"/>
                  </a:solidFill>
                  <a:ln w="0" cap="flat">
                    <a:noFill/>
                    <a:prstDash val="solid"/>
                    <a:miter/>
                  </a:ln>
                </p:spPr>
                <p:txBody>
                  <a:bodyPr rtlCol="0" anchor="ctr"/>
                  <a:lstStyle/>
                  <a:p>
                    <a:endParaRPr lang="en-US"/>
                  </a:p>
                </p:txBody>
              </p:sp>
              <p:sp>
                <p:nvSpPr>
                  <p:cNvPr id="53" name="Freeform 8">
                    <a:extLst>
                      <a:ext uri="{FF2B5EF4-FFF2-40B4-BE49-F238E27FC236}">
                        <a16:creationId xmlns:a16="http://schemas.microsoft.com/office/drawing/2014/main" id="{EBBD276E-845E-D941-9154-233E9F3C5BC9}"/>
                      </a:ext>
                    </a:extLst>
                  </p:cNvPr>
                  <p:cNvSpPr/>
                  <p:nvPr/>
                </p:nvSpPr>
                <p:spPr>
                  <a:xfrm>
                    <a:off x="10316231" y="5371291"/>
                    <a:ext cx="113429" cy="86575"/>
                  </a:xfrm>
                  <a:custGeom>
                    <a:avLst/>
                    <a:gdLst>
                      <a:gd name="connsiteX0" fmla="*/ 4818 w 74713"/>
                      <a:gd name="connsiteY0" fmla="*/ 55 h 57025"/>
                      <a:gd name="connsiteX1" fmla="*/ 69935 w 74713"/>
                      <a:gd name="connsiteY1" fmla="*/ 55 h 57025"/>
                      <a:gd name="connsiteX2" fmla="*/ 73512 w 74713"/>
                      <a:gd name="connsiteY2" fmla="*/ 1079 h 57025"/>
                      <a:gd name="connsiteX3" fmla="*/ 74680 w 74713"/>
                      <a:gd name="connsiteY3" fmla="*/ 3638 h 57025"/>
                      <a:gd name="connsiteX4" fmla="*/ 74680 w 74713"/>
                      <a:gd name="connsiteY4" fmla="*/ 53368 h 57025"/>
                      <a:gd name="connsiteX5" fmla="*/ 73877 w 74713"/>
                      <a:gd name="connsiteY5" fmla="*/ 55635 h 57025"/>
                      <a:gd name="connsiteX6" fmla="*/ 69935 w 74713"/>
                      <a:gd name="connsiteY6" fmla="*/ 57025 h 57025"/>
                      <a:gd name="connsiteX7" fmla="*/ 4818 w 74713"/>
                      <a:gd name="connsiteY7" fmla="*/ 57025 h 57025"/>
                      <a:gd name="connsiteX8" fmla="*/ 1460 w 74713"/>
                      <a:gd name="connsiteY8" fmla="*/ 56074 h 57025"/>
                      <a:gd name="connsiteX9" fmla="*/ 73 w 74713"/>
                      <a:gd name="connsiteY9" fmla="*/ 53368 h 57025"/>
                      <a:gd name="connsiteX10" fmla="*/ 0 w 74713"/>
                      <a:gd name="connsiteY10" fmla="*/ 3638 h 57025"/>
                      <a:gd name="connsiteX11" fmla="*/ 1898 w 74713"/>
                      <a:gd name="connsiteY11" fmla="*/ 786 h 57025"/>
                      <a:gd name="connsiteX12" fmla="*/ 4891 w 74713"/>
                      <a:gd name="connsiteY12" fmla="*/ 55 h 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13" h="57025">
                        <a:moveTo>
                          <a:pt x="4818" y="55"/>
                        </a:moveTo>
                        <a:cubicBezTo>
                          <a:pt x="7884" y="-18"/>
                          <a:pt x="34091" y="-18"/>
                          <a:pt x="69935" y="55"/>
                        </a:cubicBezTo>
                        <a:cubicBezTo>
                          <a:pt x="70154" y="55"/>
                          <a:pt x="72052" y="-18"/>
                          <a:pt x="73512" y="1079"/>
                        </a:cubicBezTo>
                        <a:cubicBezTo>
                          <a:pt x="74826" y="2103"/>
                          <a:pt x="74753" y="3419"/>
                          <a:pt x="74680" y="3638"/>
                        </a:cubicBezTo>
                        <a:lnTo>
                          <a:pt x="74680" y="53368"/>
                        </a:lnTo>
                        <a:cubicBezTo>
                          <a:pt x="74680" y="53368"/>
                          <a:pt x="74753" y="54684"/>
                          <a:pt x="73877" y="55635"/>
                        </a:cubicBezTo>
                        <a:cubicBezTo>
                          <a:pt x="72489" y="57098"/>
                          <a:pt x="70081" y="57025"/>
                          <a:pt x="69935" y="57025"/>
                        </a:cubicBezTo>
                        <a:lnTo>
                          <a:pt x="4818" y="57025"/>
                        </a:lnTo>
                        <a:cubicBezTo>
                          <a:pt x="4818" y="57025"/>
                          <a:pt x="2847" y="57098"/>
                          <a:pt x="1460" y="56074"/>
                        </a:cubicBezTo>
                        <a:cubicBezTo>
                          <a:pt x="0" y="54977"/>
                          <a:pt x="73" y="53587"/>
                          <a:pt x="73" y="53368"/>
                        </a:cubicBezTo>
                        <a:cubicBezTo>
                          <a:pt x="73" y="36767"/>
                          <a:pt x="73" y="20166"/>
                          <a:pt x="0" y="3638"/>
                        </a:cubicBezTo>
                        <a:cubicBezTo>
                          <a:pt x="146" y="2834"/>
                          <a:pt x="584" y="1591"/>
                          <a:pt x="1898" y="786"/>
                        </a:cubicBezTo>
                        <a:cubicBezTo>
                          <a:pt x="2993" y="128"/>
                          <a:pt x="4234" y="55"/>
                          <a:pt x="4891" y="55"/>
                        </a:cubicBezTo>
                        <a:close/>
                      </a:path>
                    </a:pathLst>
                  </a:custGeom>
                  <a:solidFill>
                    <a:srgbClr val="66BCDB"/>
                  </a:solidFill>
                  <a:ln w="0" cap="flat">
                    <a:noFill/>
                    <a:prstDash val="solid"/>
                    <a:miter/>
                  </a:ln>
                </p:spPr>
                <p:txBody>
                  <a:bodyPr rtlCol="0" anchor="ctr"/>
                  <a:lstStyle/>
                  <a:p>
                    <a:endParaRPr lang="en-US"/>
                  </a:p>
                </p:txBody>
              </p:sp>
              <p:sp>
                <p:nvSpPr>
                  <p:cNvPr id="54" name="Freeform 9">
                    <a:extLst>
                      <a:ext uri="{FF2B5EF4-FFF2-40B4-BE49-F238E27FC236}">
                        <a16:creationId xmlns:a16="http://schemas.microsoft.com/office/drawing/2014/main" id="{54B6D30D-7D85-E60E-493F-862BADA5BEE3}"/>
                      </a:ext>
                    </a:extLst>
                  </p:cNvPr>
                  <p:cNvSpPr/>
                  <p:nvPr/>
                </p:nvSpPr>
                <p:spPr>
                  <a:xfrm>
                    <a:off x="10500113" y="5332708"/>
                    <a:ext cx="113429" cy="86575"/>
                  </a:xfrm>
                  <a:custGeom>
                    <a:avLst/>
                    <a:gdLst>
                      <a:gd name="connsiteX0" fmla="*/ 4818 w 74713"/>
                      <a:gd name="connsiteY0" fmla="*/ 55 h 57025"/>
                      <a:gd name="connsiteX1" fmla="*/ 69935 w 74713"/>
                      <a:gd name="connsiteY1" fmla="*/ 55 h 57025"/>
                      <a:gd name="connsiteX2" fmla="*/ 73512 w 74713"/>
                      <a:gd name="connsiteY2" fmla="*/ 1079 h 57025"/>
                      <a:gd name="connsiteX3" fmla="*/ 74680 w 74713"/>
                      <a:gd name="connsiteY3" fmla="*/ 3638 h 57025"/>
                      <a:gd name="connsiteX4" fmla="*/ 74680 w 74713"/>
                      <a:gd name="connsiteY4" fmla="*/ 53368 h 57025"/>
                      <a:gd name="connsiteX5" fmla="*/ 73877 w 74713"/>
                      <a:gd name="connsiteY5" fmla="*/ 55635 h 57025"/>
                      <a:gd name="connsiteX6" fmla="*/ 69935 w 74713"/>
                      <a:gd name="connsiteY6" fmla="*/ 57025 h 57025"/>
                      <a:gd name="connsiteX7" fmla="*/ 4818 w 74713"/>
                      <a:gd name="connsiteY7" fmla="*/ 57025 h 57025"/>
                      <a:gd name="connsiteX8" fmla="*/ 1460 w 74713"/>
                      <a:gd name="connsiteY8" fmla="*/ 56074 h 57025"/>
                      <a:gd name="connsiteX9" fmla="*/ 73 w 74713"/>
                      <a:gd name="connsiteY9" fmla="*/ 53368 h 57025"/>
                      <a:gd name="connsiteX10" fmla="*/ 0 w 74713"/>
                      <a:gd name="connsiteY10" fmla="*/ 3638 h 57025"/>
                      <a:gd name="connsiteX11" fmla="*/ 1898 w 74713"/>
                      <a:gd name="connsiteY11" fmla="*/ 786 h 57025"/>
                      <a:gd name="connsiteX12" fmla="*/ 4891 w 74713"/>
                      <a:gd name="connsiteY12" fmla="*/ 55 h 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13" h="57025">
                        <a:moveTo>
                          <a:pt x="4818" y="55"/>
                        </a:moveTo>
                        <a:cubicBezTo>
                          <a:pt x="7884" y="-18"/>
                          <a:pt x="34091" y="-18"/>
                          <a:pt x="69935" y="55"/>
                        </a:cubicBezTo>
                        <a:cubicBezTo>
                          <a:pt x="70154" y="55"/>
                          <a:pt x="72052" y="-18"/>
                          <a:pt x="73512" y="1079"/>
                        </a:cubicBezTo>
                        <a:cubicBezTo>
                          <a:pt x="74826" y="2103"/>
                          <a:pt x="74753" y="3419"/>
                          <a:pt x="74680" y="3638"/>
                        </a:cubicBezTo>
                        <a:lnTo>
                          <a:pt x="74680" y="53368"/>
                        </a:lnTo>
                        <a:cubicBezTo>
                          <a:pt x="74680" y="53368"/>
                          <a:pt x="74753" y="54684"/>
                          <a:pt x="73877" y="55635"/>
                        </a:cubicBezTo>
                        <a:cubicBezTo>
                          <a:pt x="72489" y="57098"/>
                          <a:pt x="70081" y="57025"/>
                          <a:pt x="69935" y="57025"/>
                        </a:cubicBezTo>
                        <a:lnTo>
                          <a:pt x="4818" y="57025"/>
                        </a:lnTo>
                        <a:cubicBezTo>
                          <a:pt x="4818" y="57025"/>
                          <a:pt x="2847" y="57098"/>
                          <a:pt x="1460" y="56074"/>
                        </a:cubicBezTo>
                        <a:cubicBezTo>
                          <a:pt x="0" y="54977"/>
                          <a:pt x="73" y="53587"/>
                          <a:pt x="73" y="53368"/>
                        </a:cubicBezTo>
                        <a:cubicBezTo>
                          <a:pt x="73" y="36767"/>
                          <a:pt x="73" y="20166"/>
                          <a:pt x="0" y="3638"/>
                        </a:cubicBezTo>
                        <a:cubicBezTo>
                          <a:pt x="146" y="2834"/>
                          <a:pt x="584" y="1591"/>
                          <a:pt x="1898" y="786"/>
                        </a:cubicBezTo>
                        <a:cubicBezTo>
                          <a:pt x="2993" y="128"/>
                          <a:pt x="4234" y="55"/>
                          <a:pt x="4891" y="55"/>
                        </a:cubicBezTo>
                        <a:close/>
                      </a:path>
                    </a:pathLst>
                  </a:custGeom>
                  <a:solidFill>
                    <a:srgbClr val="66BCDB"/>
                  </a:solidFill>
                  <a:ln w="0" cap="flat">
                    <a:noFill/>
                    <a:prstDash val="solid"/>
                    <a:miter/>
                  </a:ln>
                </p:spPr>
                <p:txBody>
                  <a:bodyPr rtlCol="0" anchor="ctr"/>
                  <a:lstStyle/>
                  <a:p>
                    <a:endParaRPr lang="en-US"/>
                  </a:p>
                </p:txBody>
              </p:sp>
              <p:sp>
                <p:nvSpPr>
                  <p:cNvPr id="56" name="Freeform 11">
                    <a:extLst>
                      <a:ext uri="{FF2B5EF4-FFF2-40B4-BE49-F238E27FC236}">
                        <a16:creationId xmlns:a16="http://schemas.microsoft.com/office/drawing/2014/main" id="{F0B64DA7-5C6F-5F93-30BD-D1DDF2E9DA97}"/>
                      </a:ext>
                    </a:extLst>
                  </p:cNvPr>
                  <p:cNvSpPr/>
                  <p:nvPr/>
                </p:nvSpPr>
                <p:spPr>
                  <a:xfrm>
                    <a:off x="10275907" y="5171884"/>
                    <a:ext cx="136762" cy="102700"/>
                  </a:xfrm>
                  <a:custGeom>
                    <a:avLst/>
                    <a:gdLst>
                      <a:gd name="connsiteX0" fmla="*/ 45041 w 90082"/>
                      <a:gd name="connsiteY0" fmla="*/ 0 h 67646"/>
                      <a:gd name="connsiteX1" fmla="*/ 90083 w 90082"/>
                      <a:gd name="connsiteY1" fmla="*/ 33787 h 67646"/>
                      <a:gd name="connsiteX2" fmla="*/ 45041 w 90082"/>
                      <a:gd name="connsiteY2" fmla="*/ 67647 h 67646"/>
                      <a:gd name="connsiteX3" fmla="*/ 0 w 90082"/>
                      <a:gd name="connsiteY3" fmla="*/ 33787 h 67646"/>
                      <a:gd name="connsiteX4" fmla="*/ 45041 w 90082"/>
                      <a:gd name="connsiteY4" fmla="*/ 0 h 67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82" h="67646">
                        <a:moveTo>
                          <a:pt x="45041" y="0"/>
                        </a:moveTo>
                        <a:lnTo>
                          <a:pt x="90083" y="33787"/>
                        </a:lnTo>
                        <a:lnTo>
                          <a:pt x="45041" y="67647"/>
                        </a:lnTo>
                        <a:lnTo>
                          <a:pt x="0" y="33787"/>
                        </a:lnTo>
                        <a:lnTo>
                          <a:pt x="45041" y="0"/>
                        </a:lnTo>
                      </a:path>
                    </a:pathLst>
                  </a:custGeom>
                  <a:solidFill>
                    <a:srgbClr val="66BCDB"/>
                  </a:solidFill>
                  <a:ln w="0" cap="flat">
                    <a:noFill/>
                    <a:prstDash val="solid"/>
                    <a:miter/>
                  </a:ln>
                </p:spPr>
                <p:txBody>
                  <a:bodyPr rtlCol="0" anchor="ctr"/>
                  <a:lstStyle/>
                  <a:p>
                    <a:endParaRPr lang="en-US"/>
                  </a:p>
                </p:txBody>
              </p:sp>
              <p:sp>
                <p:nvSpPr>
                  <p:cNvPr id="60" name="Freeform 16">
                    <a:extLst>
                      <a:ext uri="{FF2B5EF4-FFF2-40B4-BE49-F238E27FC236}">
                        <a16:creationId xmlns:a16="http://schemas.microsoft.com/office/drawing/2014/main" id="{965DE1AB-F5CD-46A8-E349-AA2E56677B43}"/>
                      </a:ext>
                    </a:extLst>
                  </p:cNvPr>
                  <p:cNvSpPr/>
                  <p:nvPr/>
                </p:nvSpPr>
                <p:spPr>
                  <a:xfrm>
                    <a:off x="10210186" y="4955601"/>
                    <a:ext cx="268206" cy="135454"/>
                  </a:xfrm>
                  <a:custGeom>
                    <a:avLst/>
                    <a:gdLst>
                      <a:gd name="connsiteX0" fmla="*/ 132131 w 176661"/>
                      <a:gd name="connsiteY0" fmla="*/ 89221 h 89220"/>
                      <a:gd name="connsiteX1" fmla="*/ 44530 w 176661"/>
                      <a:gd name="connsiteY1" fmla="*/ 89221 h 89220"/>
                      <a:gd name="connsiteX2" fmla="*/ 0 w 176661"/>
                      <a:gd name="connsiteY2" fmla="*/ 44610 h 89220"/>
                      <a:gd name="connsiteX3" fmla="*/ 44530 w 176661"/>
                      <a:gd name="connsiteY3" fmla="*/ 0 h 89220"/>
                      <a:gd name="connsiteX4" fmla="*/ 132131 w 176661"/>
                      <a:gd name="connsiteY4" fmla="*/ 0 h 89220"/>
                      <a:gd name="connsiteX5" fmla="*/ 176661 w 176661"/>
                      <a:gd name="connsiteY5" fmla="*/ 44610 h 89220"/>
                      <a:gd name="connsiteX6" fmla="*/ 132131 w 176661"/>
                      <a:gd name="connsiteY6" fmla="*/ 89221 h 89220"/>
                      <a:gd name="connsiteX7" fmla="*/ 44530 w 176661"/>
                      <a:gd name="connsiteY7" fmla="*/ 16089 h 89220"/>
                      <a:gd name="connsiteX8" fmla="*/ 16060 w 176661"/>
                      <a:gd name="connsiteY8" fmla="*/ 44610 h 89220"/>
                      <a:gd name="connsiteX9" fmla="*/ 44530 w 176661"/>
                      <a:gd name="connsiteY9" fmla="*/ 73132 h 89220"/>
                      <a:gd name="connsiteX10" fmla="*/ 132131 w 176661"/>
                      <a:gd name="connsiteY10" fmla="*/ 73132 h 89220"/>
                      <a:gd name="connsiteX11" fmla="*/ 160601 w 176661"/>
                      <a:gd name="connsiteY11" fmla="*/ 44610 h 89220"/>
                      <a:gd name="connsiteX12" fmla="*/ 132131 w 176661"/>
                      <a:gd name="connsiteY12" fmla="*/ 16089 h 89220"/>
                      <a:gd name="connsiteX13" fmla="*/ 44530 w 176661"/>
                      <a:gd name="connsiteY13" fmla="*/ 16089 h 8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661" h="89220">
                        <a:moveTo>
                          <a:pt x="132131" y="89221"/>
                        </a:moveTo>
                        <a:lnTo>
                          <a:pt x="44530" y="89221"/>
                        </a:lnTo>
                        <a:cubicBezTo>
                          <a:pt x="20002" y="89221"/>
                          <a:pt x="0" y="69183"/>
                          <a:pt x="0" y="44610"/>
                        </a:cubicBezTo>
                        <a:cubicBezTo>
                          <a:pt x="0" y="20038"/>
                          <a:pt x="20002" y="0"/>
                          <a:pt x="44530" y="0"/>
                        </a:cubicBezTo>
                        <a:lnTo>
                          <a:pt x="132131" y="0"/>
                        </a:lnTo>
                        <a:cubicBezTo>
                          <a:pt x="156659" y="0"/>
                          <a:pt x="176661" y="20038"/>
                          <a:pt x="176661" y="44610"/>
                        </a:cubicBezTo>
                        <a:cubicBezTo>
                          <a:pt x="176661" y="69183"/>
                          <a:pt x="156659" y="89221"/>
                          <a:pt x="132131" y="89221"/>
                        </a:cubicBezTo>
                        <a:close/>
                        <a:moveTo>
                          <a:pt x="44530" y="16089"/>
                        </a:moveTo>
                        <a:cubicBezTo>
                          <a:pt x="28835" y="16089"/>
                          <a:pt x="16060" y="28887"/>
                          <a:pt x="16060" y="44610"/>
                        </a:cubicBezTo>
                        <a:cubicBezTo>
                          <a:pt x="16060" y="60334"/>
                          <a:pt x="28835" y="73132"/>
                          <a:pt x="44530" y="73132"/>
                        </a:cubicBezTo>
                        <a:lnTo>
                          <a:pt x="132131" y="73132"/>
                        </a:lnTo>
                        <a:cubicBezTo>
                          <a:pt x="147826" y="73132"/>
                          <a:pt x="160601" y="60334"/>
                          <a:pt x="160601" y="44610"/>
                        </a:cubicBezTo>
                        <a:cubicBezTo>
                          <a:pt x="160601" y="28887"/>
                          <a:pt x="147826" y="16089"/>
                          <a:pt x="132131" y="16089"/>
                        </a:cubicBezTo>
                        <a:lnTo>
                          <a:pt x="44530" y="16089"/>
                        </a:lnTo>
                        <a:close/>
                      </a:path>
                    </a:pathLst>
                  </a:custGeom>
                  <a:solidFill>
                    <a:srgbClr val="265A9A"/>
                  </a:solidFill>
                  <a:ln w="0" cap="flat">
                    <a:noFill/>
                    <a:prstDash val="solid"/>
                    <a:miter/>
                  </a:ln>
                </p:spPr>
                <p:txBody>
                  <a:bodyPr rtlCol="0" anchor="ctr"/>
                  <a:lstStyle/>
                  <a:p>
                    <a:endParaRPr lang="en-US"/>
                  </a:p>
                </p:txBody>
              </p:sp>
              <p:sp>
                <p:nvSpPr>
                  <p:cNvPr id="64" name="Freeform 20">
                    <a:extLst>
                      <a:ext uri="{FF2B5EF4-FFF2-40B4-BE49-F238E27FC236}">
                        <a16:creationId xmlns:a16="http://schemas.microsoft.com/office/drawing/2014/main" id="{CFEC30D0-10EB-348A-1793-BC7AB1A3ED5E}"/>
                      </a:ext>
                    </a:extLst>
                  </p:cNvPr>
                  <p:cNvSpPr/>
                  <p:nvPr/>
                </p:nvSpPr>
                <p:spPr>
                  <a:xfrm>
                    <a:off x="10132604" y="5210967"/>
                    <a:ext cx="135211" cy="113249"/>
                  </a:xfrm>
                  <a:custGeom>
                    <a:avLst/>
                    <a:gdLst>
                      <a:gd name="connsiteX0" fmla="*/ 8030 w 89060"/>
                      <a:gd name="connsiteY0" fmla="*/ 74594 h 74594"/>
                      <a:gd name="connsiteX1" fmla="*/ 0 w 89060"/>
                      <a:gd name="connsiteY1" fmla="*/ 66550 h 74594"/>
                      <a:gd name="connsiteX2" fmla="*/ 0 w 89060"/>
                      <a:gd name="connsiteY2" fmla="*/ 22671 h 74594"/>
                      <a:gd name="connsiteX3" fmla="*/ 22630 w 89060"/>
                      <a:gd name="connsiteY3" fmla="*/ 0 h 74594"/>
                      <a:gd name="connsiteX4" fmla="*/ 81031 w 89060"/>
                      <a:gd name="connsiteY4" fmla="*/ 0 h 74594"/>
                      <a:gd name="connsiteX5" fmla="*/ 89061 w 89060"/>
                      <a:gd name="connsiteY5" fmla="*/ 8045 h 74594"/>
                      <a:gd name="connsiteX6" fmla="*/ 81031 w 89060"/>
                      <a:gd name="connsiteY6" fmla="*/ 16089 h 74594"/>
                      <a:gd name="connsiteX7" fmla="*/ 22630 w 89060"/>
                      <a:gd name="connsiteY7" fmla="*/ 16089 h 74594"/>
                      <a:gd name="connsiteX8" fmla="*/ 16060 w 89060"/>
                      <a:gd name="connsiteY8" fmla="*/ 22671 h 74594"/>
                      <a:gd name="connsiteX9" fmla="*/ 16060 w 89060"/>
                      <a:gd name="connsiteY9" fmla="*/ 66550 h 74594"/>
                      <a:gd name="connsiteX10" fmla="*/ 8030 w 89060"/>
                      <a:gd name="connsiteY10" fmla="*/ 74594 h 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60" h="74594">
                        <a:moveTo>
                          <a:pt x="8030" y="74594"/>
                        </a:moveTo>
                        <a:cubicBezTo>
                          <a:pt x="3577" y="74594"/>
                          <a:pt x="0" y="71011"/>
                          <a:pt x="0" y="66550"/>
                        </a:cubicBezTo>
                        <a:lnTo>
                          <a:pt x="0" y="22671"/>
                        </a:lnTo>
                        <a:cubicBezTo>
                          <a:pt x="0" y="10165"/>
                          <a:pt x="10147" y="0"/>
                          <a:pt x="22630" y="0"/>
                        </a:cubicBezTo>
                        <a:lnTo>
                          <a:pt x="81031" y="0"/>
                        </a:lnTo>
                        <a:cubicBezTo>
                          <a:pt x="85484" y="0"/>
                          <a:pt x="89061" y="3583"/>
                          <a:pt x="89061" y="8045"/>
                        </a:cubicBezTo>
                        <a:cubicBezTo>
                          <a:pt x="89061" y="12505"/>
                          <a:pt x="85484" y="16089"/>
                          <a:pt x="81031" y="16089"/>
                        </a:cubicBezTo>
                        <a:lnTo>
                          <a:pt x="22630" y="16089"/>
                        </a:lnTo>
                        <a:cubicBezTo>
                          <a:pt x="18980" y="16089"/>
                          <a:pt x="16060" y="19014"/>
                          <a:pt x="16060" y="22671"/>
                        </a:cubicBezTo>
                        <a:lnTo>
                          <a:pt x="16060" y="66550"/>
                        </a:lnTo>
                        <a:cubicBezTo>
                          <a:pt x="16060" y="71011"/>
                          <a:pt x="12483" y="74594"/>
                          <a:pt x="8030" y="74594"/>
                        </a:cubicBezTo>
                        <a:close/>
                      </a:path>
                    </a:pathLst>
                  </a:custGeom>
                  <a:solidFill>
                    <a:srgbClr val="265A9A"/>
                  </a:solidFill>
                  <a:ln w="0" cap="flat">
                    <a:noFill/>
                    <a:prstDash val="solid"/>
                    <a:miter/>
                  </a:ln>
                </p:spPr>
                <p:txBody>
                  <a:bodyPr rtlCol="0" anchor="ctr"/>
                  <a:lstStyle/>
                  <a:p>
                    <a:endParaRPr lang="en-US"/>
                  </a:p>
                </p:txBody>
              </p:sp>
              <p:sp>
                <p:nvSpPr>
                  <p:cNvPr id="65" name="Freeform 21">
                    <a:extLst>
                      <a:ext uri="{FF2B5EF4-FFF2-40B4-BE49-F238E27FC236}">
                        <a16:creationId xmlns:a16="http://schemas.microsoft.com/office/drawing/2014/main" id="{EBAEEB1E-AF47-2FF7-B827-7A8FD5EB8BFB}"/>
                      </a:ext>
                    </a:extLst>
                  </p:cNvPr>
                  <p:cNvSpPr/>
                  <p:nvPr/>
                </p:nvSpPr>
                <p:spPr>
                  <a:xfrm>
                    <a:off x="10420761" y="5210967"/>
                    <a:ext cx="135211" cy="113249"/>
                  </a:xfrm>
                  <a:custGeom>
                    <a:avLst/>
                    <a:gdLst>
                      <a:gd name="connsiteX0" fmla="*/ 81031 w 89060"/>
                      <a:gd name="connsiteY0" fmla="*/ 74594 h 74594"/>
                      <a:gd name="connsiteX1" fmla="*/ 73001 w 89060"/>
                      <a:gd name="connsiteY1" fmla="*/ 66550 h 74594"/>
                      <a:gd name="connsiteX2" fmla="*/ 73001 w 89060"/>
                      <a:gd name="connsiteY2" fmla="*/ 22671 h 74594"/>
                      <a:gd name="connsiteX3" fmla="*/ 66431 w 89060"/>
                      <a:gd name="connsiteY3" fmla="*/ 16089 h 74594"/>
                      <a:gd name="connsiteX4" fmla="*/ 8030 w 89060"/>
                      <a:gd name="connsiteY4" fmla="*/ 16089 h 74594"/>
                      <a:gd name="connsiteX5" fmla="*/ 0 w 89060"/>
                      <a:gd name="connsiteY5" fmla="*/ 8045 h 74594"/>
                      <a:gd name="connsiteX6" fmla="*/ 8030 w 89060"/>
                      <a:gd name="connsiteY6" fmla="*/ 0 h 74594"/>
                      <a:gd name="connsiteX7" fmla="*/ 66431 w 89060"/>
                      <a:gd name="connsiteY7" fmla="*/ 0 h 74594"/>
                      <a:gd name="connsiteX8" fmla="*/ 89061 w 89060"/>
                      <a:gd name="connsiteY8" fmla="*/ 22671 h 74594"/>
                      <a:gd name="connsiteX9" fmla="*/ 89061 w 89060"/>
                      <a:gd name="connsiteY9" fmla="*/ 66550 h 74594"/>
                      <a:gd name="connsiteX10" fmla="*/ 81031 w 89060"/>
                      <a:gd name="connsiteY10" fmla="*/ 74594 h 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60" h="74594">
                        <a:moveTo>
                          <a:pt x="81031" y="74594"/>
                        </a:moveTo>
                        <a:cubicBezTo>
                          <a:pt x="76578" y="74594"/>
                          <a:pt x="73001" y="71011"/>
                          <a:pt x="73001" y="66550"/>
                        </a:cubicBezTo>
                        <a:lnTo>
                          <a:pt x="73001" y="22671"/>
                        </a:lnTo>
                        <a:cubicBezTo>
                          <a:pt x="73001" y="19014"/>
                          <a:pt x="70081" y="16089"/>
                          <a:pt x="66431" y="16089"/>
                        </a:cubicBezTo>
                        <a:lnTo>
                          <a:pt x="8030" y="16089"/>
                        </a:lnTo>
                        <a:cubicBezTo>
                          <a:pt x="3577" y="16089"/>
                          <a:pt x="0" y="12505"/>
                          <a:pt x="0" y="8045"/>
                        </a:cubicBezTo>
                        <a:cubicBezTo>
                          <a:pt x="0" y="3583"/>
                          <a:pt x="3577" y="0"/>
                          <a:pt x="8030" y="0"/>
                        </a:cubicBezTo>
                        <a:lnTo>
                          <a:pt x="66431" y="0"/>
                        </a:lnTo>
                        <a:cubicBezTo>
                          <a:pt x="78914" y="0"/>
                          <a:pt x="89061" y="10165"/>
                          <a:pt x="89061" y="22671"/>
                        </a:cubicBezTo>
                        <a:lnTo>
                          <a:pt x="89061" y="66550"/>
                        </a:lnTo>
                        <a:cubicBezTo>
                          <a:pt x="89061" y="71011"/>
                          <a:pt x="85484" y="74594"/>
                          <a:pt x="81031" y="74594"/>
                        </a:cubicBezTo>
                        <a:close/>
                      </a:path>
                    </a:pathLst>
                  </a:custGeom>
                  <a:solidFill>
                    <a:srgbClr val="265A9A"/>
                  </a:solidFill>
                  <a:ln w="0" cap="flat">
                    <a:noFill/>
                    <a:prstDash val="solid"/>
                    <a:miter/>
                  </a:ln>
                </p:spPr>
                <p:txBody>
                  <a:bodyPr rtlCol="0" anchor="ctr"/>
                  <a:lstStyle/>
                  <a:p>
                    <a:endParaRPr lang="en-US"/>
                  </a:p>
                </p:txBody>
              </p:sp>
            </p:grpSp>
          </p:grpSp>
        </p:grpSp>
      </p:grpSp>
      <p:grpSp>
        <p:nvGrpSpPr>
          <p:cNvPr id="28" name="Group 27">
            <a:extLst>
              <a:ext uri="{FF2B5EF4-FFF2-40B4-BE49-F238E27FC236}">
                <a16:creationId xmlns:a16="http://schemas.microsoft.com/office/drawing/2014/main" id="{201FC017-630F-A91F-D2DA-23BE75367313}"/>
              </a:ext>
              <a:ext uri="{C183D7F6-B498-43B3-948B-1728B52AA6E4}">
                <adec:decorative xmlns:adec="http://schemas.microsoft.com/office/drawing/2017/decorative" val="1"/>
              </a:ext>
            </a:extLst>
          </p:cNvPr>
          <p:cNvGrpSpPr/>
          <p:nvPr/>
        </p:nvGrpSpPr>
        <p:grpSpPr>
          <a:xfrm>
            <a:off x="6189881" y="4556288"/>
            <a:ext cx="2592000" cy="1623600"/>
            <a:chOff x="6279793" y="4556288"/>
            <a:chExt cx="2592000" cy="1623600"/>
          </a:xfrm>
        </p:grpSpPr>
        <p:sp>
          <p:nvSpPr>
            <p:cNvPr id="6" name="TextBox 5">
              <a:extLst>
                <a:ext uri="{FF2B5EF4-FFF2-40B4-BE49-F238E27FC236}">
                  <a16:creationId xmlns:a16="http://schemas.microsoft.com/office/drawing/2014/main" id="{36B2C63D-4405-FB5E-33D4-AF4F8DCC7DFC}"/>
                </a:ext>
              </a:extLst>
            </p:cNvPr>
            <p:cNvSpPr txBox="1"/>
            <p:nvPr/>
          </p:nvSpPr>
          <p:spPr>
            <a:xfrm>
              <a:off x="6279793" y="4556288"/>
              <a:ext cx="2592000" cy="1623600"/>
            </a:xfrm>
            <a:prstGeom prst="rect">
              <a:avLst/>
            </a:prstGeom>
            <a:solidFill>
              <a:schemeClr val="accent2">
                <a:lumMod val="20000"/>
                <a:lumOff val="80000"/>
              </a:schemeClr>
            </a:solidFill>
            <a:effectLst/>
          </p:spPr>
          <p:txBody>
            <a:bodyPr wrap="square" lIns="120000" tIns="96000" bIns="240000" rtlCol="0" anchor="b" anchorCtr="0">
              <a:noAutofit/>
            </a:bodyPr>
            <a:lstStyle/>
            <a:p>
              <a:pPr algn="ctr">
                <a:spcBef>
                  <a:spcPts val="800"/>
                </a:spcBef>
              </a:pPr>
              <a:r>
                <a:rPr lang="en-AU" sz="1400">
                  <a:solidFill>
                    <a:schemeClr val="tx1"/>
                  </a:solidFill>
                  <a:latin typeface="Open Sans" panose="020B0606030504020204" pitchFamily="34" charset="0"/>
                  <a:ea typeface="Open Sans" panose="020B0606030504020204" pitchFamily="34" charset="0"/>
                  <a:cs typeface="Open Sans" panose="020B0606030504020204" pitchFamily="34" charset="0"/>
                </a:rPr>
                <a:t>Focus on prevention of mental health challenges and suicidal distress</a:t>
              </a:r>
            </a:p>
          </p:txBody>
        </p:sp>
        <p:grpSp>
          <p:nvGrpSpPr>
            <p:cNvPr id="66" name="Group 65">
              <a:extLst>
                <a:ext uri="{FF2B5EF4-FFF2-40B4-BE49-F238E27FC236}">
                  <a16:creationId xmlns:a16="http://schemas.microsoft.com/office/drawing/2014/main" id="{CC1C137B-C72C-24DA-19F9-8BC3A7807ECC}"/>
                </a:ext>
              </a:extLst>
            </p:cNvPr>
            <p:cNvGrpSpPr/>
            <p:nvPr/>
          </p:nvGrpSpPr>
          <p:grpSpPr>
            <a:xfrm>
              <a:off x="7304265" y="4697381"/>
              <a:ext cx="558374" cy="475165"/>
              <a:chOff x="696919" y="4140160"/>
              <a:chExt cx="660273" cy="568422"/>
            </a:xfrm>
          </p:grpSpPr>
          <p:sp>
            <p:nvSpPr>
              <p:cNvPr id="67" name="Freeform: Shape 66">
                <a:extLst>
                  <a:ext uri="{FF2B5EF4-FFF2-40B4-BE49-F238E27FC236}">
                    <a16:creationId xmlns:a16="http://schemas.microsoft.com/office/drawing/2014/main" id="{96D6C713-18E5-6731-DC1D-5A7DC3189562}"/>
                  </a:ext>
                </a:extLst>
              </p:cNvPr>
              <p:cNvSpPr/>
              <p:nvPr/>
            </p:nvSpPr>
            <p:spPr>
              <a:xfrm>
                <a:off x="798068" y="4166499"/>
                <a:ext cx="458303" cy="371371"/>
              </a:xfrm>
              <a:custGeom>
                <a:avLst/>
                <a:gdLst>
                  <a:gd name="connsiteX0" fmla="*/ 401318 w 458303"/>
                  <a:gd name="connsiteY0" fmla="*/ 233880 h 371371"/>
                  <a:gd name="connsiteX1" fmla="*/ 344334 w 458303"/>
                  <a:gd name="connsiteY1" fmla="*/ 290986 h 371371"/>
                  <a:gd name="connsiteX2" fmla="*/ 329178 w 458303"/>
                  <a:gd name="connsiteY2" fmla="*/ 293896 h 371371"/>
                  <a:gd name="connsiteX3" fmla="*/ 288440 w 458303"/>
                  <a:gd name="connsiteY3" fmla="*/ 308203 h 371371"/>
                  <a:gd name="connsiteX4" fmla="*/ 240306 w 458303"/>
                  <a:gd name="connsiteY4" fmla="*/ 356337 h 371371"/>
                  <a:gd name="connsiteX5" fmla="*/ 229152 w 458303"/>
                  <a:gd name="connsiteY5" fmla="*/ 371371 h 371371"/>
                  <a:gd name="connsiteX6" fmla="*/ 217997 w 458303"/>
                  <a:gd name="connsiteY6" fmla="*/ 356216 h 371371"/>
                  <a:gd name="connsiteX7" fmla="*/ 169863 w 458303"/>
                  <a:gd name="connsiteY7" fmla="*/ 308082 h 371371"/>
                  <a:gd name="connsiteX8" fmla="*/ 129125 w 458303"/>
                  <a:gd name="connsiteY8" fmla="*/ 293775 h 371371"/>
                  <a:gd name="connsiteX9" fmla="*/ 114818 w 458303"/>
                  <a:gd name="connsiteY9" fmla="*/ 291593 h 371371"/>
                  <a:gd name="connsiteX10" fmla="*/ 56985 w 458303"/>
                  <a:gd name="connsiteY10" fmla="*/ 233759 h 371371"/>
                  <a:gd name="connsiteX11" fmla="*/ 19520 w 458303"/>
                  <a:gd name="connsiteY11" fmla="*/ 215815 h 371371"/>
                  <a:gd name="connsiteX12" fmla="*/ 3759 w 458303"/>
                  <a:gd name="connsiteY12" fmla="*/ 166105 h 371371"/>
                  <a:gd name="connsiteX13" fmla="*/ 1091 w 458303"/>
                  <a:gd name="connsiteY13" fmla="*/ 81961 h 371371"/>
                  <a:gd name="connsiteX14" fmla="*/ 0 w 458303"/>
                  <a:gd name="connsiteY14" fmla="*/ 80506 h 371371"/>
                  <a:gd name="connsiteX15" fmla="*/ 105725 w 458303"/>
                  <a:gd name="connsiteY15" fmla="*/ 0 h 371371"/>
                  <a:gd name="connsiteX16" fmla="*/ 106937 w 458303"/>
                  <a:gd name="connsiteY16" fmla="*/ 0 h 371371"/>
                  <a:gd name="connsiteX17" fmla="*/ 215815 w 458303"/>
                  <a:gd name="connsiteY17" fmla="*/ 97966 h 371371"/>
                  <a:gd name="connsiteX18" fmla="*/ 229152 w 458303"/>
                  <a:gd name="connsiteY18" fmla="*/ 111181 h 371371"/>
                  <a:gd name="connsiteX19" fmla="*/ 242489 w 458303"/>
                  <a:gd name="connsiteY19" fmla="*/ 97966 h 371371"/>
                  <a:gd name="connsiteX20" fmla="*/ 352578 w 458303"/>
                  <a:gd name="connsiteY20" fmla="*/ 121 h 371371"/>
                  <a:gd name="connsiteX21" fmla="*/ 458303 w 458303"/>
                  <a:gd name="connsiteY21" fmla="*/ 80627 h 371371"/>
                  <a:gd name="connsiteX22" fmla="*/ 457212 w 458303"/>
                  <a:gd name="connsiteY22" fmla="*/ 82083 h 371371"/>
                  <a:gd name="connsiteX23" fmla="*/ 454545 w 458303"/>
                  <a:gd name="connsiteY23" fmla="*/ 166226 h 371371"/>
                  <a:gd name="connsiteX24" fmla="*/ 438783 w 458303"/>
                  <a:gd name="connsiteY24" fmla="*/ 215936 h 371371"/>
                  <a:gd name="connsiteX25" fmla="*/ 401318 w 458303"/>
                  <a:gd name="connsiteY25" fmla="*/ 233880 h 37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8303" h="371371">
                    <a:moveTo>
                      <a:pt x="401318" y="233880"/>
                    </a:moveTo>
                    <a:lnTo>
                      <a:pt x="344334" y="290986"/>
                    </a:lnTo>
                    <a:cubicBezTo>
                      <a:pt x="342273" y="292199"/>
                      <a:pt x="334392" y="293169"/>
                      <a:pt x="329178" y="293896"/>
                    </a:cubicBezTo>
                    <a:cubicBezTo>
                      <a:pt x="314871" y="295836"/>
                      <a:pt x="298625" y="297897"/>
                      <a:pt x="288440" y="308203"/>
                    </a:cubicBezTo>
                    <a:lnTo>
                      <a:pt x="240306" y="356337"/>
                    </a:lnTo>
                    <a:cubicBezTo>
                      <a:pt x="236063" y="360581"/>
                      <a:pt x="232425" y="365794"/>
                      <a:pt x="229152" y="371371"/>
                    </a:cubicBezTo>
                    <a:cubicBezTo>
                      <a:pt x="225878" y="365673"/>
                      <a:pt x="222241" y="360459"/>
                      <a:pt x="217997" y="356216"/>
                    </a:cubicBezTo>
                    <a:lnTo>
                      <a:pt x="169863" y="308082"/>
                    </a:lnTo>
                    <a:cubicBezTo>
                      <a:pt x="159557" y="297776"/>
                      <a:pt x="143432" y="295594"/>
                      <a:pt x="129125" y="293775"/>
                    </a:cubicBezTo>
                    <a:cubicBezTo>
                      <a:pt x="123912" y="293048"/>
                      <a:pt x="116152" y="292077"/>
                      <a:pt x="114818" y="291593"/>
                    </a:cubicBezTo>
                    <a:lnTo>
                      <a:pt x="56985" y="233759"/>
                    </a:lnTo>
                    <a:cubicBezTo>
                      <a:pt x="44982" y="221756"/>
                      <a:pt x="31766" y="216421"/>
                      <a:pt x="19520" y="215815"/>
                    </a:cubicBezTo>
                    <a:lnTo>
                      <a:pt x="3759" y="166105"/>
                    </a:lnTo>
                    <a:cubicBezTo>
                      <a:pt x="13943" y="133005"/>
                      <a:pt x="16732" y="107180"/>
                      <a:pt x="1091" y="81961"/>
                    </a:cubicBezTo>
                    <a:cubicBezTo>
                      <a:pt x="727" y="81476"/>
                      <a:pt x="364" y="80991"/>
                      <a:pt x="0" y="80506"/>
                    </a:cubicBezTo>
                    <a:cubicBezTo>
                      <a:pt x="14064" y="25946"/>
                      <a:pt x="64017" y="485"/>
                      <a:pt x="105725" y="0"/>
                    </a:cubicBezTo>
                    <a:lnTo>
                      <a:pt x="106937" y="0"/>
                    </a:lnTo>
                    <a:cubicBezTo>
                      <a:pt x="166468" y="0"/>
                      <a:pt x="215209" y="43648"/>
                      <a:pt x="215815" y="97966"/>
                    </a:cubicBezTo>
                    <a:cubicBezTo>
                      <a:pt x="215815" y="105240"/>
                      <a:pt x="221877" y="111181"/>
                      <a:pt x="229152" y="111181"/>
                    </a:cubicBezTo>
                    <a:cubicBezTo>
                      <a:pt x="236426" y="111181"/>
                      <a:pt x="242367" y="105240"/>
                      <a:pt x="242489" y="97966"/>
                    </a:cubicBezTo>
                    <a:cubicBezTo>
                      <a:pt x="243095" y="43406"/>
                      <a:pt x="292441" y="-606"/>
                      <a:pt x="352578" y="121"/>
                    </a:cubicBezTo>
                    <a:cubicBezTo>
                      <a:pt x="394286" y="606"/>
                      <a:pt x="444239" y="25946"/>
                      <a:pt x="458303" y="80627"/>
                    </a:cubicBezTo>
                    <a:cubicBezTo>
                      <a:pt x="457940" y="81112"/>
                      <a:pt x="457576" y="81598"/>
                      <a:pt x="457212" y="82083"/>
                    </a:cubicBezTo>
                    <a:cubicBezTo>
                      <a:pt x="441572" y="107301"/>
                      <a:pt x="444360" y="133126"/>
                      <a:pt x="454545" y="166226"/>
                    </a:cubicBezTo>
                    <a:lnTo>
                      <a:pt x="438783" y="215936"/>
                    </a:lnTo>
                    <a:cubicBezTo>
                      <a:pt x="426537" y="216542"/>
                      <a:pt x="413322" y="221756"/>
                      <a:pt x="401318" y="233880"/>
                    </a:cubicBezTo>
                    <a:close/>
                  </a:path>
                </a:pathLst>
              </a:custGeom>
              <a:solidFill>
                <a:srgbClr val="C7E4F1"/>
              </a:solidFill>
              <a:ln w="12102" cap="flat">
                <a:noFill/>
                <a:prstDash val="solid"/>
                <a:miter/>
              </a:ln>
            </p:spPr>
            <p:txBody>
              <a:bodyPr rtlCol="0" anchor="ctr"/>
              <a:lstStyle/>
              <a:p>
                <a:endParaRPr lang="en-AU"/>
              </a:p>
            </p:txBody>
          </p:sp>
          <p:sp>
            <p:nvSpPr>
              <p:cNvPr id="68" name="Freeform: Shape 67">
                <a:extLst>
                  <a:ext uri="{FF2B5EF4-FFF2-40B4-BE49-F238E27FC236}">
                    <a16:creationId xmlns:a16="http://schemas.microsoft.com/office/drawing/2014/main" id="{26629059-5806-9E86-65F2-5717098091F7}"/>
                  </a:ext>
                </a:extLst>
              </p:cNvPr>
              <p:cNvSpPr/>
              <p:nvPr/>
            </p:nvSpPr>
            <p:spPr>
              <a:xfrm>
                <a:off x="696919" y="4140160"/>
                <a:ext cx="660273" cy="568422"/>
              </a:xfrm>
              <a:custGeom>
                <a:avLst/>
                <a:gdLst>
                  <a:gd name="connsiteX0" fmla="*/ 660085 w 660273"/>
                  <a:gd name="connsiteY0" fmla="*/ 211115 h 568422"/>
                  <a:gd name="connsiteX1" fmla="*/ 630259 w 660273"/>
                  <a:gd name="connsiteY1" fmla="*/ 81748 h 568422"/>
                  <a:gd name="connsiteX2" fmla="*/ 619832 w 660273"/>
                  <a:gd name="connsiteY2" fmla="*/ 73503 h 568422"/>
                  <a:gd name="connsiteX3" fmla="*/ 580307 w 660273"/>
                  <a:gd name="connsiteY3" fmla="*/ 85021 h 568422"/>
                  <a:gd name="connsiteX4" fmla="*/ 453970 w 660273"/>
                  <a:gd name="connsiteY4" fmla="*/ 29 h 568422"/>
                  <a:gd name="connsiteX5" fmla="*/ 330301 w 660273"/>
                  <a:gd name="connsiteY5" fmla="*/ 71199 h 568422"/>
                  <a:gd name="connsiteX6" fmla="*/ 206632 w 660273"/>
                  <a:gd name="connsiteY6" fmla="*/ 29 h 568422"/>
                  <a:gd name="connsiteX7" fmla="*/ 80174 w 660273"/>
                  <a:gd name="connsiteY7" fmla="*/ 85021 h 568422"/>
                  <a:gd name="connsiteX8" fmla="*/ 40648 w 660273"/>
                  <a:gd name="connsiteY8" fmla="*/ 73624 h 568422"/>
                  <a:gd name="connsiteX9" fmla="*/ 30221 w 660273"/>
                  <a:gd name="connsiteY9" fmla="*/ 81869 h 568422"/>
                  <a:gd name="connsiteX10" fmla="*/ 395 w 660273"/>
                  <a:gd name="connsiteY10" fmla="*/ 211236 h 568422"/>
                  <a:gd name="connsiteX11" fmla="*/ 13853 w 660273"/>
                  <a:gd name="connsiteY11" fmla="*/ 365944 h 568422"/>
                  <a:gd name="connsiteX12" fmla="*/ 155588 w 660273"/>
                  <a:gd name="connsiteY12" fmla="*/ 507679 h 568422"/>
                  <a:gd name="connsiteX13" fmla="*/ 163954 w 660273"/>
                  <a:gd name="connsiteY13" fmla="*/ 527199 h 568422"/>
                  <a:gd name="connsiteX14" fmla="*/ 163954 w 660273"/>
                  <a:gd name="connsiteY14" fmla="*/ 554964 h 568422"/>
                  <a:gd name="connsiteX15" fmla="*/ 177291 w 660273"/>
                  <a:gd name="connsiteY15" fmla="*/ 568301 h 568422"/>
                  <a:gd name="connsiteX16" fmla="*/ 190627 w 660273"/>
                  <a:gd name="connsiteY16" fmla="*/ 554964 h 568422"/>
                  <a:gd name="connsiteX17" fmla="*/ 190627 w 660273"/>
                  <a:gd name="connsiteY17" fmla="*/ 527199 h 568422"/>
                  <a:gd name="connsiteX18" fmla="*/ 174381 w 660273"/>
                  <a:gd name="connsiteY18" fmla="*/ 488886 h 568422"/>
                  <a:gd name="connsiteX19" fmla="*/ 33495 w 660273"/>
                  <a:gd name="connsiteY19" fmla="*/ 348000 h 568422"/>
                  <a:gd name="connsiteX20" fmla="*/ 26826 w 660273"/>
                  <a:gd name="connsiteY20" fmla="*/ 212813 h 568422"/>
                  <a:gd name="connsiteX21" fmla="*/ 51560 w 660273"/>
                  <a:gd name="connsiteY21" fmla="*/ 100662 h 568422"/>
                  <a:gd name="connsiteX22" fmla="*/ 79204 w 660273"/>
                  <a:gd name="connsiteY22" fmla="*/ 122728 h 568422"/>
                  <a:gd name="connsiteX23" fmla="*/ 77870 w 660273"/>
                  <a:gd name="connsiteY23" fmla="*/ 188685 h 568422"/>
                  <a:gd name="connsiteX24" fmla="*/ 77870 w 660273"/>
                  <a:gd name="connsiteY24" fmla="*/ 196808 h 568422"/>
                  <a:gd name="connsiteX25" fmla="*/ 94481 w 660273"/>
                  <a:gd name="connsiteY25" fmla="*/ 249186 h 568422"/>
                  <a:gd name="connsiteX26" fmla="*/ 85994 w 660273"/>
                  <a:gd name="connsiteY26" fmla="*/ 255612 h 568422"/>
                  <a:gd name="connsiteX27" fmla="*/ 90843 w 660273"/>
                  <a:gd name="connsiteY27" fmla="*/ 327510 h 568422"/>
                  <a:gd name="connsiteX28" fmla="*/ 177533 w 660273"/>
                  <a:gd name="connsiteY28" fmla="*/ 414200 h 568422"/>
                  <a:gd name="connsiteX29" fmla="*/ 196447 w 660273"/>
                  <a:gd name="connsiteY29" fmla="*/ 395406 h 568422"/>
                  <a:gd name="connsiteX30" fmla="*/ 109758 w 660273"/>
                  <a:gd name="connsiteY30" fmla="*/ 308717 h 568422"/>
                  <a:gd name="connsiteX31" fmla="*/ 104908 w 660273"/>
                  <a:gd name="connsiteY31" fmla="*/ 274647 h 568422"/>
                  <a:gd name="connsiteX32" fmla="*/ 138977 w 660273"/>
                  <a:gd name="connsiteY32" fmla="*/ 279497 h 568422"/>
                  <a:gd name="connsiteX33" fmla="*/ 196811 w 660273"/>
                  <a:gd name="connsiteY33" fmla="*/ 337330 h 568422"/>
                  <a:gd name="connsiteX34" fmla="*/ 226394 w 660273"/>
                  <a:gd name="connsiteY34" fmla="*/ 347152 h 568422"/>
                  <a:gd name="connsiteX35" fmla="*/ 251856 w 660273"/>
                  <a:gd name="connsiteY35" fmla="*/ 353941 h 568422"/>
                  <a:gd name="connsiteX36" fmla="*/ 299990 w 660273"/>
                  <a:gd name="connsiteY36" fmla="*/ 402075 h 568422"/>
                  <a:gd name="connsiteX37" fmla="*/ 316721 w 660273"/>
                  <a:gd name="connsiteY37" fmla="*/ 444147 h 568422"/>
                  <a:gd name="connsiteX38" fmla="*/ 316721 w 660273"/>
                  <a:gd name="connsiteY38" fmla="*/ 513620 h 568422"/>
                  <a:gd name="connsiteX39" fmla="*/ 330058 w 660273"/>
                  <a:gd name="connsiteY39" fmla="*/ 526957 h 568422"/>
                  <a:gd name="connsiteX40" fmla="*/ 343395 w 660273"/>
                  <a:gd name="connsiteY40" fmla="*/ 513620 h 568422"/>
                  <a:gd name="connsiteX41" fmla="*/ 343395 w 660273"/>
                  <a:gd name="connsiteY41" fmla="*/ 444147 h 568422"/>
                  <a:gd name="connsiteX42" fmla="*/ 360127 w 660273"/>
                  <a:gd name="connsiteY42" fmla="*/ 402075 h 568422"/>
                  <a:gd name="connsiteX43" fmla="*/ 408261 w 660273"/>
                  <a:gd name="connsiteY43" fmla="*/ 353941 h 568422"/>
                  <a:gd name="connsiteX44" fmla="*/ 433722 w 660273"/>
                  <a:gd name="connsiteY44" fmla="*/ 347152 h 568422"/>
                  <a:gd name="connsiteX45" fmla="*/ 463306 w 660273"/>
                  <a:gd name="connsiteY45" fmla="*/ 337330 h 568422"/>
                  <a:gd name="connsiteX46" fmla="*/ 521139 w 660273"/>
                  <a:gd name="connsiteY46" fmla="*/ 279497 h 568422"/>
                  <a:gd name="connsiteX47" fmla="*/ 555209 w 660273"/>
                  <a:gd name="connsiteY47" fmla="*/ 274647 h 568422"/>
                  <a:gd name="connsiteX48" fmla="*/ 550359 w 660273"/>
                  <a:gd name="connsiteY48" fmla="*/ 308717 h 568422"/>
                  <a:gd name="connsiteX49" fmla="*/ 463670 w 660273"/>
                  <a:gd name="connsiteY49" fmla="*/ 395406 h 568422"/>
                  <a:gd name="connsiteX50" fmla="*/ 482584 w 660273"/>
                  <a:gd name="connsiteY50" fmla="*/ 414200 h 568422"/>
                  <a:gd name="connsiteX51" fmla="*/ 569273 w 660273"/>
                  <a:gd name="connsiteY51" fmla="*/ 327510 h 568422"/>
                  <a:gd name="connsiteX52" fmla="*/ 574123 w 660273"/>
                  <a:gd name="connsiteY52" fmla="*/ 255733 h 568422"/>
                  <a:gd name="connsiteX53" fmla="*/ 565636 w 660273"/>
                  <a:gd name="connsiteY53" fmla="*/ 249307 h 568422"/>
                  <a:gd name="connsiteX54" fmla="*/ 582246 w 660273"/>
                  <a:gd name="connsiteY54" fmla="*/ 196930 h 568422"/>
                  <a:gd name="connsiteX55" fmla="*/ 582246 w 660273"/>
                  <a:gd name="connsiteY55" fmla="*/ 188806 h 568422"/>
                  <a:gd name="connsiteX56" fmla="*/ 580913 w 660273"/>
                  <a:gd name="connsiteY56" fmla="*/ 122850 h 568422"/>
                  <a:gd name="connsiteX57" fmla="*/ 608556 w 660273"/>
                  <a:gd name="connsiteY57" fmla="*/ 100783 h 568422"/>
                  <a:gd name="connsiteX58" fmla="*/ 633290 w 660273"/>
                  <a:gd name="connsiteY58" fmla="*/ 212934 h 568422"/>
                  <a:gd name="connsiteX59" fmla="*/ 626622 w 660273"/>
                  <a:gd name="connsiteY59" fmla="*/ 348121 h 568422"/>
                  <a:gd name="connsiteX60" fmla="*/ 485736 w 660273"/>
                  <a:gd name="connsiteY60" fmla="*/ 489007 h 568422"/>
                  <a:gd name="connsiteX61" fmla="*/ 469489 w 660273"/>
                  <a:gd name="connsiteY61" fmla="*/ 527320 h 568422"/>
                  <a:gd name="connsiteX62" fmla="*/ 469489 w 660273"/>
                  <a:gd name="connsiteY62" fmla="*/ 555085 h 568422"/>
                  <a:gd name="connsiteX63" fmla="*/ 482826 w 660273"/>
                  <a:gd name="connsiteY63" fmla="*/ 568422 h 568422"/>
                  <a:gd name="connsiteX64" fmla="*/ 496163 w 660273"/>
                  <a:gd name="connsiteY64" fmla="*/ 555085 h 568422"/>
                  <a:gd name="connsiteX65" fmla="*/ 496163 w 660273"/>
                  <a:gd name="connsiteY65" fmla="*/ 527320 h 568422"/>
                  <a:gd name="connsiteX66" fmla="*/ 504529 w 660273"/>
                  <a:gd name="connsiteY66" fmla="*/ 507800 h 568422"/>
                  <a:gd name="connsiteX67" fmla="*/ 646263 w 660273"/>
                  <a:gd name="connsiteY67" fmla="*/ 366066 h 568422"/>
                  <a:gd name="connsiteX68" fmla="*/ 659722 w 660273"/>
                  <a:gd name="connsiteY68" fmla="*/ 211358 h 568422"/>
                  <a:gd name="connsiteX69" fmla="*/ 502468 w 660273"/>
                  <a:gd name="connsiteY69" fmla="*/ 260219 h 568422"/>
                  <a:gd name="connsiteX70" fmla="*/ 445483 w 660273"/>
                  <a:gd name="connsiteY70" fmla="*/ 317325 h 568422"/>
                  <a:gd name="connsiteX71" fmla="*/ 430327 w 660273"/>
                  <a:gd name="connsiteY71" fmla="*/ 320235 h 568422"/>
                  <a:gd name="connsiteX72" fmla="*/ 389589 w 660273"/>
                  <a:gd name="connsiteY72" fmla="*/ 334542 h 568422"/>
                  <a:gd name="connsiteX73" fmla="*/ 341455 w 660273"/>
                  <a:gd name="connsiteY73" fmla="*/ 382676 h 568422"/>
                  <a:gd name="connsiteX74" fmla="*/ 330301 w 660273"/>
                  <a:gd name="connsiteY74" fmla="*/ 397710 h 568422"/>
                  <a:gd name="connsiteX75" fmla="*/ 319146 w 660273"/>
                  <a:gd name="connsiteY75" fmla="*/ 382555 h 568422"/>
                  <a:gd name="connsiteX76" fmla="*/ 271012 w 660273"/>
                  <a:gd name="connsiteY76" fmla="*/ 334421 h 568422"/>
                  <a:gd name="connsiteX77" fmla="*/ 230274 w 660273"/>
                  <a:gd name="connsiteY77" fmla="*/ 320114 h 568422"/>
                  <a:gd name="connsiteX78" fmla="*/ 215968 w 660273"/>
                  <a:gd name="connsiteY78" fmla="*/ 317932 h 568422"/>
                  <a:gd name="connsiteX79" fmla="*/ 158134 w 660273"/>
                  <a:gd name="connsiteY79" fmla="*/ 260098 h 568422"/>
                  <a:gd name="connsiteX80" fmla="*/ 120670 w 660273"/>
                  <a:gd name="connsiteY80" fmla="*/ 242154 h 568422"/>
                  <a:gd name="connsiteX81" fmla="*/ 104908 w 660273"/>
                  <a:gd name="connsiteY81" fmla="*/ 192444 h 568422"/>
                  <a:gd name="connsiteX82" fmla="*/ 102240 w 660273"/>
                  <a:gd name="connsiteY82" fmla="*/ 108300 h 568422"/>
                  <a:gd name="connsiteX83" fmla="*/ 101149 w 660273"/>
                  <a:gd name="connsiteY83" fmla="*/ 106845 h 568422"/>
                  <a:gd name="connsiteX84" fmla="*/ 206874 w 660273"/>
                  <a:gd name="connsiteY84" fmla="*/ 26339 h 568422"/>
                  <a:gd name="connsiteX85" fmla="*/ 208087 w 660273"/>
                  <a:gd name="connsiteY85" fmla="*/ 26339 h 568422"/>
                  <a:gd name="connsiteX86" fmla="*/ 316964 w 660273"/>
                  <a:gd name="connsiteY86" fmla="*/ 124304 h 568422"/>
                  <a:gd name="connsiteX87" fmla="*/ 330301 w 660273"/>
                  <a:gd name="connsiteY87" fmla="*/ 137520 h 568422"/>
                  <a:gd name="connsiteX88" fmla="*/ 343638 w 660273"/>
                  <a:gd name="connsiteY88" fmla="*/ 124304 h 568422"/>
                  <a:gd name="connsiteX89" fmla="*/ 453727 w 660273"/>
                  <a:gd name="connsiteY89" fmla="*/ 26460 h 568422"/>
                  <a:gd name="connsiteX90" fmla="*/ 559453 w 660273"/>
                  <a:gd name="connsiteY90" fmla="*/ 106966 h 568422"/>
                  <a:gd name="connsiteX91" fmla="*/ 558361 w 660273"/>
                  <a:gd name="connsiteY91" fmla="*/ 108422 h 568422"/>
                  <a:gd name="connsiteX92" fmla="*/ 555694 w 660273"/>
                  <a:gd name="connsiteY92" fmla="*/ 192565 h 568422"/>
                  <a:gd name="connsiteX93" fmla="*/ 539932 w 660273"/>
                  <a:gd name="connsiteY93" fmla="*/ 242275 h 568422"/>
                  <a:gd name="connsiteX94" fmla="*/ 502468 w 660273"/>
                  <a:gd name="connsiteY94" fmla="*/ 260219 h 56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60273" h="568422">
                    <a:moveTo>
                      <a:pt x="660085" y="211115"/>
                    </a:moveTo>
                    <a:cubicBezTo>
                      <a:pt x="659115" y="195111"/>
                      <a:pt x="642869" y="113028"/>
                      <a:pt x="630259" y="81748"/>
                    </a:cubicBezTo>
                    <a:cubicBezTo>
                      <a:pt x="628441" y="77383"/>
                      <a:pt x="624561" y="74231"/>
                      <a:pt x="619832" y="73503"/>
                    </a:cubicBezTo>
                    <a:cubicBezTo>
                      <a:pt x="608799" y="71927"/>
                      <a:pt x="594128" y="75322"/>
                      <a:pt x="580307" y="85021"/>
                    </a:cubicBezTo>
                    <a:cubicBezTo>
                      <a:pt x="560422" y="34584"/>
                      <a:pt x="511197" y="514"/>
                      <a:pt x="453970" y="29"/>
                    </a:cubicBezTo>
                    <a:cubicBezTo>
                      <a:pt x="399653" y="-820"/>
                      <a:pt x="352367" y="28643"/>
                      <a:pt x="330301" y="71199"/>
                    </a:cubicBezTo>
                    <a:cubicBezTo>
                      <a:pt x="308234" y="28643"/>
                      <a:pt x="260828" y="-1062"/>
                      <a:pt x="206632" y="29"/>
                    </a:cubicBezTo>
                    <a:cubicBezTo>
                      <a:pt x="149283" y="635"/>
                      <a:pt x="100179" y="34584"/>
                      <a:pt x="80174" y="85021"/>
                    </a:cubicBezTo>
                    <a:cubicBezTo>
                      <a:pt x="66473" y="75322"/>
                      <a:pt x="51803" y="71927"/>
                      <a:pt x="40648" y="73624"/>
                    </a:cubicBezTo>
                    <a:cubicBezTo>
                      <a:pt x="35920" y="74352"/>
                      <a:pt x="32040" y="77504"/>
                      <a:pt x="30221" y="81869"/>
                    </a:cubicBezTo>
                    <a:cubicBezTo>
                      <a:pt x="17612" y="113150"/>
                      <a:pt x="1244" y="195232"/>
                      <a:pt x="395" y="211236"/>
                    </a:cubicBezTo>
                    <a:cubicBezTo>
                      <a:pt x="395" y="212570"/>
                      <a:pt x="-3606" y="348364"/>
                      <a:pt x="13853" y="365944"/>
                    </a:cubicBezTo>
                    <a:lnTo>
                      <a:pt x="155588" y="507679"/>
                    </a:lnTo>
                    <a:cubicBezTo>
                      <a:pt x="163954" y="516166"/>
                      <a:pt x="163954" y="521743"/>
                      <a:pt x="163954" y="527199"/>
                    </a:cubicBezTo>
                    <a:lnTo>
                      <a:pt x="163954" y="554964"/>
                    </a:lnTo>
                    <a:cubicBezTo>
                      <a:pt x="163954" y="562360"/>
                      <a:pt x="169895" y="568301"/>
                      <a:pt x="177291" y="568301"/>
                    </a:cubicBezTo>
                    <a:cubicBezTo>
                      <a:pt x="184686" y="568301"/>
                      <a:pt x="190627" y="562360"/>
                      <a:pt x="190627" y="554964"/>
                    </a:cubicBezTo>
                    <a:lnTo>
                      <a:pt x="190627" y="527199"/>
                    </a:lnTo>
                    <a:cubicBezTo>
                      <a:pt x="190627" y="520046"/>
                      <a:pt x="190627" y="505133"/>
                      <a:pt x="174381" y="488886"/>
                    </a:cubicBezTo>
                    <a:lnTo>
                      <a:pt x="33495" y="348000"/>
                    </a:lnTo>
                    <a:cubicBezTo>
                      <a:pt x="27069" y="332723"/>
                      <a:pt x="25493" y="236334"/>
                      <a:pt x="26826" y="212813"/>
                    </a:cubicBezTo>
                    <a:cubicBezTo>
                      <a:pt x="27554" y="199961"/>
                      <a:pt x="40770" y="133640"/>
                      <a:pt x="51560" y="100662"/>
                    </a:cubicBezTo>
                    <a:cubicBezTo>
                      <a:pt x="59926" y="102844"/>
                      <a:pt x="71081" y="109755"/>
                      <a:pt x="79204" y="122728"/>
                    </a:cubicBezTo>
                    <a:cubicBezTo>
                      <a:pt x="88904" y="138247"/>
                      <a:pt x="88540" y="155464"/>
                      <a:pt x="77870" y="188685"/>
                    </a:cubicBezTo>
                    <a:cubicBezTo>
                      <a:pt x="77022" y="191353"/>
                      <a:pt x="77022" y="194141"/>
                      <a:pt x="77870" y="196808"/>
                    </a:cubicBezTo>
                    <a:lnTo>
                      <a:pt x="94481" y="249186"/>
                    </a:lnTo>
                    <a:cubicBezTo>
                      <a:pt x="91450" y="251005"/>
                      <a:pt x="88540" y="253187"/>
                      <a:pt x="85994" y="255612"/>
                    </a:cubicBezTo>
                    <a:cubicBezTo>
                      <a:pt x="69383" y="272222"/>
                      <a:pt x="65625" y="302291"/>
                      <a:pt x="90843" y="327510"/>
                    </a:cubicBezTo>
                    <a:lnTo>
                      <a:pt x="177533" y="414200"/>
                    </a:lnTo>
                    <a:lnTo>
                      <a:pt x="196447" y="395406"/>
                    </a:lnTo>
                    <a:lnTo>
                      <a:pt x="109758" y="308717"/>
                    </a:lnTo>
                    <a:cubicBezTo>
                      <a:pt x="96299" y="295259"/>
                      <a:pt x="97633" y="281922"/>
                      <a:pt x="104908" y="274647"/>
                    </a:cubicBezTo>
                    <a:cubicBezTo>
                      <a:pt x="112182" y="267373"/>
                      <a:pt x="125519" y="266039"/>
                      <a:pt x="138977" y="279497"/>
                    </a:cubicBezTo>
                    <a:lnTo>
                      <a:pt x="196811" y="337330"/>
                    </a:lnTo>
                    <a:cubicBezTo>
                      <a:pt x="203601" y="344120"/>
                      <a:pt x="214149" y="345454"/>
                      <a:pt x="226394" y="347152"/>
                    </a:cubicBezTo>
                    <a:cubicBezTo>
                      <a:pt x="235003" y="348243"/>
                      <a:pt x="247976" y="350061"/>
                      <a:pt x="251856" y="353941"/>
                    </a:cubicBezTo>
                    <a:lnTo>
                      <a:pt x="299990" y="402075"/>
                    </a:lnTo>
                    <a:cubicBezTo>
                      <a:pt x="310296" y="412381"/>
                      <a:pt x="316721" y="433598"/>
                      <a:pt x="316721" y="444147"/>
                    </a:cubicBezTo>
                    <a:lnTo>
                      <a:pt x="316721" y="513620"/>
                    </a:lnTo>
                    <a:cubicBezTo>
                      <a:pt x="316721" y="521016"/>
                      <a:pt x="322662" y="526957"/>
                      <a:pt x="330058" y="526957"/>
                    </a:cubicBezTo>
                    <a:cubicBezTo>
                      <a:pt x="337454" y="526957"/>
                      <a:pt x="343395" y="521016"/>
                      <a:pt x="343395" y="513620"/>
                    </a:cubicBezTo>
                    <a:lnTo>
                      <a:pt x="343395" y="444147"/>
                    </a:lnTo>
                    <a:cubicBezTo>
                      <a:pt x="343395" y="433477"/>
                      <a:pt x="349700" y="412381"/>
                      <a:pt x="360127" y="402075"/>
                    </a:cubicBezTo>
                    <a:lnTo>
                      <a:pt x="408261" y="353941"/>
                    </a:lnTo>
                    <a:cubicBezTo>
                      <a:pt x="412141" y="350061"/>
                      <a:pt x="425114" y="348364"/>
                      <a:pt x="433722" y="347152"/>
                    </a:cubicBezTo>
                    <a:cubicBezTo>
                      <a:pt x="445968" y="345575"/>
                      <a:pt x="456637" y="344120"/>
                      <a:pt x="463306" y="337330"/>
                    </a:cubicBezTo>
                    <a:lnTo>
                      <a:pt x="521139" y="279497"/>
                    </a:lnTo>
                    <a:cubicBezTo>
                      <a:pt x="534597" y="266039"/>
                      <a:pt x="547934" y="267373"/>
                      <a:pt x="555209" y="274647"/>
                    </a:cubicBezTo>
                    <a:cubicBezTo>
                      <a:pt x="562484" y="281922"/>
                      <a:pt x="563817" y="295380"/>
                      <a:pt x="550359" y="308717"/>
                    </a:cubicBezTo>
                    <a:lnTo>
                      <a:pt x="463670" y="395406"/>
                    </a:lnTo>
                    <a:lnTo>
                      <a:pt x="482584" y="414200"/>
                    </a:lnTo>
                    <a:lnTo>
                      <a:pt x="569273" y="327510"/>
                    </a:lnTo>
                    <a:cubicBezTo>
                      <a:pt x="594492" y="302291"/>
                      <a:pt x="590734" y="272344"/>
                      <a:pt x="574123" y="255733"/>
                    </a:cubicBezTo>
                    <a:cubicBezTo>
                      <a:pt x="571577" y="253187"/>
                      <a:pt x="568667" y="251126"/>
                      <a:pt x="565636" y="249307"/>
                    </a:cubicBezTo>
                    <a:lnTo>
                      <a:pt x="582246" y="196930"/>
                    </a:lnTo>
                    <a:cubicBezTo>
                      <a:pt x="583095" y="194262"/>
                      <a:pt x="583095" y="191474"/>
                      <a:pt x="582246" y="188806"/>
                    </a:cubicBezTo>
                    <a:cubicBezTo>
                      <a:pt x="571577" y="155585"/>
                      <a:pt x="571213" y="138369"/>
                      <a:pt x="580913" y="122850"/>
                    </a:cubicBezTo>
                    <a:cubicBezTo>
                      <a:pt x="589036" y="109755"/>
                      <a:pt x="600191" y="102965"/>
                      <a:pt x="608556" y="100783"/>
                    </a:cubicBezTo>
                    <a:cubicBezTo>
                      <a:pt x="619347" y="133762"/>
                      <a:pt x="632563" y="200082"/>
                      <a:pt x="633290" y="212934"/>
                    </a:cubicBezTo>
                    <a:cubicBezTo>
                      <a:pt x="634624" y="236455"/>
                      <a:pt x="633048" y="332844"/>
                      <a:pt x="626622" y="348121"/>
                    </a:cubicBezTo>
                    <a:lnTo>
                      <a:pt x="485736" y="489007"/>
                    </a:lnTo>
                    <a:cubicBezTo>
                      <a:pt x="469489" y="505254"/>
                      <a:pt x="469489" y="520167"/>
                      <a:pt x="469489" y="527320"/>
                    </a:cubicBezTo>
                    <a:lnTo>
                      <a:pt x="469489" y="555085"/>
                    </a:lnTo>
                    <a:cubicBezTo>
                      <a:pt x="469489" y="562481"/>
                      <a:pt x="475430" y="568422"/>
                      <a:pt x="482826" y="568422"/>
                    </a:cubicBezTo>
                    <a:cubicBezTo>
                      <a:pt x="490222" y="568422"/>
                      <a:pt x="496163" y="562481"/>
                      <a:pt x="496163" y="555085"/>
                    </a:cubicBezTo>
                    <a:lnTo>
                      <a:pt x="496163" y="527320"/>
                    </a:lnTo>
                    <a:cubicBezTo>
                      <a:pt x="496163" y="522107"/>
                      <a:pt x="496163" y="516287"/>
                      <a:pt x="504529" y="507800"/>
                    </a:cubicBezTo>
                    <a:lnTo>
                      <a:pt x="646263" y="366066"/>
                    </a:lnTo>
                    <a:cubicBezTo>
                      <a:pt x="664208" y="348121"/>
                      <a:pt x="659843" y="212691"/>
                      <a:pt x="659722" y="211358"/>
                    </a:cubicBezTo>
                    <a:close/>
                    <a:moveTo>
                      <a:pt x="502468" y="260219"/>
                    </a:moveTo>
                    <a:lnTo>
                      <a:pt x="445483" y="317325"/>
                    </a:lnTo>
                    <a:cubicBezTo>
                      <a:pt x="443422" y="318538"/>
                      <a:pt x="435541" y="319508"/>
                      <a:pt x="430327" y="320235"/>
                    </a:cubicBezTo>
                    <a:cubicBezTo>
                      <a:pt x="416021" y="322175"/>
                      <a:pt x="399774" y="324236"/>
                      <a:pt x="389589" y="334542"/>
                    </a:cubicBezTo>
                    <a:lnTo>
                      <a:pt x="341455" y="382676"/>
                    </a:lnTo>
                    <a:cubicBezTo>
                      <a:pt x="337212" y="386920"/>
                      <a:pt x="333574" y="392133"/>
                      <a:pt x="330301" y="397710"/>
                    </a:cubicBezTo>
                    <a:cubicBezTo>
                      <a:pt x="327027" y="392012"/>
                      <a:pt x="323390" y="386798"/>
                      <a:pt x="319146" y="382555"/>
                    </a:cubicBezTo>
                    <a:lnTo>
                      <a:pt x="271012" y="334421"/>
                    </a:lnTo>
                    <a:cubicBezTo>
                      <a:pt x="260707" y="324115"/>
                      <a:pt x="244581" y="321932"/>
                      <a:pt x="230274" y="320114"/>
                    </a:cubicBezTo>
                    <a:cubicBezTo>
                      <a:pt x="225061" y="319386"/>
                      <a:pt x="217301" y="318416"/>
                      <a:pt x="215968" y="317932"/>
                    </a:cubicBezTo>
                    <a:lnTo>
                      <a:pt x="158134" y="260098"/>
                    </a:lnTo>
                    <a:cubicBezTo>
                      <a:pt x="146131" y="248095"/>
                      <a:pt x="132915" y="242760"/>
                      <a:pt x="120670" y="242154"/>
                    </a:cubicBezTo>
                    <a:lnTo>
                      <a:pt x="104908" y="192444"/>
                    </a:lnTo>
                    <a:cubicBezTo>
                      <a:pt x="115092" y="159344"/>
                      <a:pt x="117881" y="133519"/>
                      <a:pt x="102240" y="108300"/>
                    </a:cubicBezTo>
                    <a:cubicBezTo>
                      <a:pt x="101877" y="107815"/>
                      <a:pt x="101513" y="107330"/>
                      <a:pt x="101149" y="106845"/>
                    </a:cubicBezTo>
                    <a:cubicBezTo>
                      <a:pt x="115214" y="52285"/>
                      <a:pt x="165166" y="26824"/>
                      <a:pt x="206874" y="26339"/>
                    </a:cubicBezTo>
                    <a:lnTo>
                      <a:pt x="208087" y="26339"/>
                    </a:lnTo>
                    <a:cubicBezTo>
                      <a:pt x="267618" y="26339"/>
                      <a:pt x="316358" y="69987"/>
                      <a:pt x="316964" y="124304"/>
                    </a:cubicBezTo>
                    <a:cubicBezTo>
                      <a:pt x="316964" y="131579"/>
                      <a:pt x="323026" y="137520"/>
                      <a:pt x="330301" y="137520"/>
                    </a:cubicBezTo>
                    <a:cubicBezTo>
                      <a:pt x="337576" y="137520"/>
                      <a:pt x="343516" y="131579"/>
                      <a:pt x="343638" y="124304"/>
                    </a:cubicBezTo>
                    <a:cubicBezTo>
                      <a:pt x="344244" y="69745"/>
                      <a:pt x="393590" y="25733"/>
                      <a:pt x="453727" y="26460"/>
                    </a:cubicBezTo>
                    <a:cubicBezTo>
                      <a:pt x="495436" y="26945"/>
                      <a:pt x="545388" y="52285"/>
                      <a:pt x="559453" y="106966"/>
                    </a:cubicBezTo>
                    <a:cubicBezTo>
                      <a:pt x="559089" y="107451"/>
                      <a:pt x="558725" y="107936"/>
                      <a:pt x="558361" y="108422"/>
                    </a:cubicBezTo>
                    <a:cubicBezTo>
                      <a:pt x="542721" y="133640"/>
                      <a:pt x="545509" y="159465"/>
                      <a:pt x="555694" y="192565"/>
                    </a:cubicBezTo>
                    <a:lnTo>
                      <a:pt x="539932" y="242275"/>
                    </a:lnTo>
                    <a:cubicBezTo>
                      <a:pt x="527686" y="242881"/>
                      <a:pt x="514471" y="248095"/>
                      <a:pt x="502468" y="260219"/>
                    </a:cubicBezTo>
                    <a:close/>
                  </a:path>
                </a:pathLst>
              </a:custGeom>
              <a:solidFill>
                <a:srgbClr val="265A9A"/>
              </a:solidFill>
              <a:ln w="12102" cap="flat">
                <a:noFill/>
                <a:prstDash val="solid"/>
                <a:miter/>
              </a:ln>
            </p:spPr>
            <p:txBody>
              <a:bodyPr rtlCol="0" anchor="ctr"/>
              <a:lstStyle/>
              <a:p>
                <a:endParaRPr lang="en-AU"/>
              </a:p>
            </p:txBody>
          </p:sp>
        </p:grpSp>
      </p:grpSp>
      <p:sp>
        <p:nvSpPr>
          <p:cNvPr id="69" name="Isosceles Triangle 68">
            <a:extLst>
              <a:ext uri="{FF2B5EF4-FFF2-40B4-BE49-F238E27FC236}">
                <a16:creationId xmlns:a16="http://schemas.microsoft.com/office/drawing/2014/main" id="{6A2F4B67-A54E-AFF8-9D75-6D32B6ACD14D}"/>
              </a:ext>
              <a:ext uri="{C183D7F6-B498-43B3-948B-1728B52AA6E4}">
                <adec:decorative xmlns:adec="http://schemas.microsoft.com/office/drawing/2017/decorative" val="1"/>
              </a:ext>
            </a:extLst>
          </p:cNvPr>
          <p:cNvSpPr/>
          <p:nvPr/>
        </p:nvSpPr>
        <p:spPr>
          <a:xfrm rot="10950490">
            <a:off x="1763552" y="4369514"/>
            <a:ext cx="315151" cy="16063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Isosceles Triangle 69">
            <a:extLst>
              <a:ext uri="{FF2B5EF4-FFF2-40B4-BE49-F238E27FC236}">
                <a16:creationId xmlns:a16="http://schemas.microsoft.com/office/drawing/2014/main" id="{B6632412-A2FF-7A64-AE6B-EA07219CCBB0}"/>
              </a:ext>
              <a:ext uri="{C183D7F6-B498-43B3-948B-1728B52AA6E4}">
                <adec:decorative xmlns:adec="http://schemas.microsoft.com/office/drawing/2017/decorative" val="1"/>
              </a:ext>
            </a:extLst>
          </p:cNvPr>
          <p:cNvSpPr/>
          <p:nvPr/>
        </p:nvSpPr>
        <p:spPr>
          <a:xfrm rot="10950490">
            <a:off x="4548021" y="4381699"/>
            <a:ext cx="315151" cy="16063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Isosceles Triangle 70">
            <a:extLst>
              <a:ext uri="{FF2B5EF4-FFF2-40B4-BE49-F238E27FC236}">
                <a16:creationId xmlns:a16="http://schemas.microsoft.com/office/drawing/2014/main" id="{A7B7D99D-9240-D1B8-DF0A-C3FFA9A0430D}"/>
              </a:ext>
              <a:ext uri="{C183D7F6-B498-43B3-948B-1728B52AA6E4}">
                <adec:decorative xmlns:adec="http://schemas.microsoft.com/office/drawing/2017/decorative" val="1"/>
              </a:ext>
            </a:extLst>
          </p:cNvPr>
          <p:cNvSpPr/>
          <p:nvPr/>
        </p:nvSpPr>
        <p:spPr>
          <a:xfrm rot="10950490">
            <a:off x="7368210" y="4388830"/>
            <a:ext cx="315151" cy="16063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Isosceles Triangle 71">
            <a:extLst>
              <a:ext uri="{FF2B5EF4-FFF2-40B4-BE49-F238E27FC236}">
                <a16:creationId xmlns:a16="http://schemas.microsoft.com/office/drawing/2014/main" id="{CBFE74ED-107E-15C3-04F3-FE210ADAB2FE}"/>
              </a:ext>
              <a:ext uri="{C183D7F6-B498-43B3-948B-1728B52AA6E4}">
                <adec:decorative xmlns:adec="http://schemas.microsoft.com/office/drawing/2017/decorative" val="1"/>
              </a:ext>
            </a:extLst>
          </p:cNvPr>
          <p:cNvSpPr/>
          <p:nvPr/>
        </p:nvSpPr>
        <p:spPr>
          <a:xfrm rot="10950490">
            <a:off x="10182122" y="4390714"/>
            <a:ext cx="315151" cy="16063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Isosceles Triangle 72">
            <a:extLst>
              <a:ext uri="{FF2B5EF4-FFF2-40B4-BE49-F238E27FC236}">
                <a16:creationId xmlns:a16="http://schemas.microsoft.com/office/drawing/2014/main" id="{B72E575C-7C8D-59FD-08B9-325D37C6D582}"/>
              </a:ext>
              <a:ext uri="{C183D7F6-B498-43B3-948B-1728B52AA6E4}">
                <adec:decorative xmlns:adec="http://schemas.microsoft.com/office/drawing/2017/decorative" val="1"/>
              </a:ext>
            </a:extLst>
          </p:cNvPr>
          <p:cNvSpPr/>
          <p:nvPr/>
        </p:nvSpPr>
        <p:spPr>
          <a:xfrm rot="10950490">
            <a:off x="2267154" y="2102915"/>
            <a:ext cx="315151" cy="160639"/>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Isosceles Triangle 73">
            <a:extLst>
              <a:ext uri="{FF2B5EF4-FFF2-40B4-BE49-F238E27FC236}">
                <a16:creationId xmlns:a16="http://schemas.microsoft.com/office/drawing/2014/main" id="{F8C9DC02-0794-4282-4841-254EE2E1AA98}"/>
              </a:ext>
              <a:ext uri="{C183D7F6-B498-43B3-948B-1728B52AA6E4}">
                <adec:decorative xmlns:adec="http://schemas.microsoft.com/office/drawing/2017/decorative" val="1"/>
              </a:ext>
            </a:extLst>
          </p:cNvPr>
          <p:cNvSpPr/>
          <p:nvPr/>
        </p:nvSpPr>
        <p:spPr>
          <a:xfrm rot="10950490">
            <a:off x="5971431" y="2118496"/>
            <a:ext cx="315151" cy="160639"/>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Isosceles Triangle 74">
            <a:extLst>
              <a:ext uri="{FF2B5EF4-FFF2-40B4-BE49-F238E27FC236}">
                <a16:creationId xmlns:a16="http://schemas.microsoft.com/office/drawing/2014/main" id="{E4B0D2C2-B467-8C7F-96EB-99C67A551220}"/>
              </a:ext>
              <a:ext uri="{C183D7F6-B498-43B3-948B-1728B52AA6E4}">
                <adec:decorative xmlns:adec="http://schemas.microsoft.com/office/drawing/2017/decorative" val="1"/>
              </a:ext>
            </a:extLst>
          </p:cNvPr>
          <p:cNvSpPr/>
          <p:nvPr/>
        </p:nvSpPr>
        <p:spPr>
          <a:xfrm rot="10950490">
            <a:off x="9539680" y="2101281"/>
            <a:ext cx="315151" cy="160639"/>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Subtitle 3">
            <a:extLst>
              <a:ext uri="{FF2B5EF4-FFF2-40B4-BE49-F238E27FC236}">
                <a16:creationId xmlns:a16="http://schemas.microsoft.com/office/drawing/2014/main" id="{19E98BE3-D501-EAC0-8893-48CF630CAFC6}"/>
              </a:ext>
            </a:extLst>
          </p:cNvPr>
          <p:cNvSpPr>
            <a:spLocks noGrp="1"/>
          </p:cNvSpPr>
          <p:nvPr>
            <p:ph type="subTitle" idx="1"/>
          </p:nvPr>
        </p:nvSpPr>
        <p:spPr>
          <a:xfrm>
            <a:off x="613605" y="1156010"/>
            <a:ext cx="11082430" cy="566942"/>
          </a:xfrm>
        </p:spPr>
        <p:txBody>
          <a:bodyPr/>
          <a:lstStyle/>
          <a:p>
            <a:r>
              <a:rPr lang="en-US"/>
              <a:t>Some progress has been made but it has not supported meaningful improvements for people with lived and living experience, their supporters, families, carers and kin </a:t>
            </a:r>
          </a:p>
        </p:txBody>
      </p:sp>
      <p:sp>
        <p:nvSpPr>
          <p:cNvPr id="14" name="Slide Number Placeholder 13">
            <a:extLst>
              <a:ext uri="{FF2B5EF4-FFF2-40B4-BE49-F238E27FC236}">
                <a16:creationId xmlns:a16="http://schemas.microsoft.com/office/drawing/2014/main" id="{32D142DA-2982-047C-FE19-19EBE5F82656}"/>
              </a:ext>
            </a:extLst>
          </p:cNvPr>
          <p:cNvSpPr>
            <a:spLocks noGrp="1"/>
          </p:cNvSpPr>
          <p:nvPr>
            <p:ph type="sldNum" sz="quarter" idx="4"/>
          </p:nvPr>
        </p:nvSpPr>
        <p:spPr>
          <a:xfrm>
            <a:off x="10749346" y="6207487"/>
            <a:ext cx="829041" cy="365125"/>
          </a:xfrm>
        </p:spPr>
        <p:txBody>
          <a:bodyPr/>
          <a:lstStyle/>
          <a:p>
            <a:fld id="{3FE8A0A5-0893-3B4E-9EB9-FE67329D76D6}" type="slidenum">
              <a:rPr lang="en-US" smtClean="0"/>
              <a:pPr/>
              <a:t>11</a:t>
            </a:fld>
            <a:endParaRPr lang="en-US"/>
          </a:p>
        </p:txBody>
      </p:sp>
    </p:spTree>
    <p:custDataLst>
      <p:custData r:id="rId1"/>
      <p:custData r:id="rId2"/>
    </p:custDataLst>
    <p:extLst>
      <p:ext uri="{BB962C8B-B14F-4D97-AF65-F5344CB8AC3E}">
        <p14:creationId xmlns:p14="http://schemas.microsoft.com/office/powerpoint/2010/main" val="254024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8D22-B1B4-2331-1B03-82E73D546E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BCB6049-EC05-68B0-DA4F-7102A310E298}"/>
              </a:ext>
            </a:extLst>
          </p:cNvPr>
          <p:cNvSpPr/>
          <p:nvPr/>
        </p:nvSpPr>
        <p:spPr>
          <a:xfrm>
            <a:off x="569995" y="2218821"/>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defTabSz="816074" eaLnBrk="1" fontAlgn="auto" hangingPunct="1">
              <a:lnSpc>
                <a:spcPts val="1620"/>
              </a:lnSpc>
              <a:spcBef>
                <a:spcPts val="0"/>
              </a:spcBef>
              <a:spcAft>
                <a:spcPts val="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The Agreement has not led to progress in system reform</a:t>
            </a:r>
          </a:p>
        </p:txBody>
      </p:sp>
      <p:sp>
        <p:nvSpPr>
          <p:cNvPr id="32" name="Rectangle 31">
            <a:extLst>
              <a:ext uri="{FF2B5EF4-FFF2-40B4-BE49-F238E27FC236}">
                <a16:creationId xmlns:a16="http://schemas.microsoft.com/office/drawing/2014/main" id="{33AFD7EB-AB16-6C57-C86D-54C480E7D7EC}"/>
              </a:ext>
            </a:extLst>
          </p:cNvPr>
          <p:cNvSpPr/>
          <p:nvPr/>
        </p:nvSpPr>
        <p:spPr>
          <a:xfrm>
            <a:off x="569995" y="1415396"/>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fontAlgn="auto">
              <a:lnSpc>
                <a:spcPts val="1800"/>
              </a:lnSpc>
              <a:spcBef>
                <a:spcPts val="0"/>
              </a:spcBef>
              <a:spcAft>
                <a:spcPts val="160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Progress has been made in delivering the Agreement’s commitments, but there has been little systemic change</a:t>
            </a:r>
          </a:p>
        </p:txBody>
      </p:sp>
      <p:sp>
        <p:nvSpPr>
          <p:cNvPr id="2" name="Title 1">
            <a:extLst>
              <a:ext uri="{FF2B5EF4-FFF2-40B4-BE49-F238E27FC236}">
                <a16:creationId xmlns:a16="http://schemas.microsoft.com/office/drawing/2014/main" id="{79C9A2BD-35E4-F623-3E3B-FCBFC2DE63B3}"/>
              </a:ext>
            </a:extLst>
          </p:cNvPr>
          <p:cNvSpPr>
            <a:spLocks noGrp="1"/>
          </p:cNvSpPr>
          <p:nvPr>
            <p:ph type="ctrTitle"/>
          </p:nvPr>
        </p:nvSpPr>
        <p:spPr/>
        <p:txBody>
          <a:bodyPr>
            <a:normAutofit/>
          </a:bodyPr>
          <a:lstStyle/>
          <a:p>
            <a:r>
              <a:rPr lang="en-US"/>
              <a:t>Interim findings</a:t>
            </a:r>
            <a:endParaRPr lang="en-AU"/>
          </a:p>
        </p:txBody>
      </p:sp>
      <p:sp>
        <p:nvSpPr>
          <p:cNvPr id="5" name="Rectangle 4">
            <a:extLst>
              <a:ext uri="{FF2B5EF4-FFF2-40B4-BE49-F238E27FC236}">
                <a16:creationId xmlns:a16="http://schemas.microsoft.com/office/drawing/2014/main" id="{F60A249C-F12A-B6B3-558A-D57D1F4DD064}"/>
              </a:ext>
              <a:ext uri="{C183D7F6-B498-43B3-948B-1728B52AA6E4}">
                <adec:decorative xmlns:adec="http://schemas.microsoft.com/office/drawing/2017/decorative" val="1"/>
              </a:ext>
            </a:extLst>
          </p:cNvPr>
          <p:cNvSpPr/>
          <p:nvPr/>
        </p:nvSpPr>
        <p:spPr>
          <a:xfrm>
            <a:off x="10552777" y="2218821"/>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7" name="Rectangle 6">
            <a:extLst>
              <a:ext uri="{FF2B5EF4-FFF2-40B4-BE49-F238E27FC236}">
                <a16:creationId xmlns:a16="http://schemas.microsoft.com/office/drawing/2014/main" id="{B037559F-C003-E4AD-3C30-E3F1313D3E37}"/>
              </a:ext>
              <a:ext uri="{C183D7F6-B498-43B3-948B-1728B52AA6E4}">
                <adec:decorative xmlns:adec="http://schemas.microsoft.com/office/drawing/2017/decorative" val="1"/>
              </a:ext>
            </a:extLst>
          </p:cNvPr>
          <p:cNvSpPr/>
          <p:nvPr/>
        </p:nvSpPr>
        <p:spPr>
          <a:xfrm>
            <a:off x="10547797" y="3044724"/>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9" name="Rectangle 8">
            <a:extLst>
              <a:ext uri="{FF2B5EF4-FFF2-40B4-BE49-F238E27FC236}">
                <a16:creationId xmlns:a16="http://schemas.microsoft.com/office/drawing/2014/main" id="{ED97C65B-BA38-968F-5528-F8D88C0FD08C}"/>
              </a:ext>
              <a:ext uri="{C183D7F6-B498-43B3-948B-1728B52AA6E4}">
                <adec:decorative xmlns:adec="http://schemas.microsoft.com/office/drawing/2017/decorative" val="1"/>
              </a:ext>
            </a:extLst>
          </p:cNvPr>
          <p:cNvSpPr/>
          <p:nvPr/>
        </p:nvSpPr>
        <p:spPr>
          <a:xfrm>
            <a:off x="10529618" y="4660050"/>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33" name="Rectangle 32">
            <a:extLst>
              <a:ext uri="{FF2B5EF4-FFF2-40B4-BE49-F238E27FC236}">
                <a16:creationId xmlns:a16="http://schemas.microsoft.com/office/drawing/2014/main" id="{9EEC29BF-1487-206C-EAC2-F90FFCF4B06E}"/>
              </a:ext>
              <a:ext uri="{C183D7F6-B498-43B3-948B-1728B52AA6E4}">
                <adec:decorative xmlns:adec="http://schemas.microsoft.com/office/drawing/2017/decorative" val="1"/>
              </a:ext>
            </a:extLst>
          </p:cNvPr>
          <p:cNvSpPr/>
          <p:nvPr/>
        </p:nvSpPr>
        <p:spPr>
          <a:xfrm>
            <a:off x="10547797" y="1415396"/>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34" name="Rectangle 33">
            <a:extLst>
              <a:ext uri="{FF2B5EF4-FFF2-40B4-BE49-F238E27FC236}">
                <a16:creationId xmlns:a16="http://schemas.microsoft.com/office/drawing/2014/main" id="{CC085631-8B3C-97E7-2025-1FC9B5E58B9E}"/>
              </a:ext>
            </a:extLst>
          </p:cNvPr>
          <p:cNvSpPr/>
          <p:nvPr/>
        </p:nvSpPr>
        <p:spPr>
          <a:xfrm>
            <a:off x="569995" y="4660050"/>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defTabSz="816074" eaLnBrk="1" fontAlgn="auto" hangingPunct="1">
              <a:lnSpc>
                <a:spcPts val="1800"/>
              </a:lnSpc>
              <a:spcBef>
                <a:spcPts val="0"/>
              </a:spcBef>
              <a:spcAft>
                <a:spcPts val="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The Agreement has supported positive policy developments in suicide prevention, but outcomes remain unchanged</a:t>
            </a:r>
          </a:p>
        </p:txBody>
      </p:sp>
      <p:sp>
        <p:nvSpPr>
          <p:cNvPr id="35" name="Rectangle 34">
            <a:extLst>
              <a:ext uri="{FF2B5EF4-FFF2-40B4-BE49-F238E27FC236}">
                <a16:creationId xmlns:a16="http://schemas.microsoft.com/office/drawing/2014/main" id="{280A39F2-FCD9-B1DA-1067-64AB8BE6563D}"/>
              </a:ext>
              <a:ext uri="{C183D7F6-B498-43B3-948B-1728B52AA6E4}">
                <adec:decorative xmlns:adec="http://schemas.microsoft.com/office/drawing/2017/decorative" val="1"/>
              </a:ext>
            </a:extLst>
          </p:cNvPr>
          <p:cNvSpPr/>
          <p:nvPr/>
        </p:nvSpPr>
        <p:spPr>
          <a:xfrm>
            <a:off x="10547806" y="5478655"/>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4" name="Rectangle 3">
            <a:extLst>
              <a:ext uri="{FF2B5EF4-FFF2-40B4-BE49-F238E27FC236}">
                <a16:creationId xmlns:a16="http://schemas.microsoft.com/office/drawing/2014/main" id="{EE528046-6766-8F12-79AB-ED109C31A1A3}"/>
              </a:ext>
            </a:extLst>
          </p:cNvPr>
          <p:cNvSpPr/>
          <p:nvPr/>
        </p:nvSpPr>
        <p:spPr>
          <a:xfrm>
            <a:off x="569995" y="5478655"/>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defTabSz="816074">
              <a:lnSpc>
                <a:spcPts val="1800"/>
              </a:lnSpc>
              <a:spcAft>
                <a:spcPts val="20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A new agreement is needed and can be made more effective through better goal setting and linkage between commitments and goals</a:t>
            </a:r>
          </a:p>
        </p:txBody>
      </p:sp>
      <p:sp>
        <p:nvSpPr>
          <p:cNvPr id="13" name="Rectangle 12">
            <a:extLst>
              <a:ext uri="{FF2B5EF4-FFF2-40B4-BE49-F238E27FC236}">
                <a16:creationId xmlns:a16="http://schemas.microsoft.com/office/drawing/2014/main" id="{E7F26730-7753-8459-6D28-E321EC2D71D7}"/>
              </a:ext>
            </a:extLst>
          </p:cNvPr>
          <p:cNvSpPr/>
          <p:nvPr/>
        </p:nvSpPr>
        <p:spPr>
          <a:xfrm>
            <a:off x="569995" y="3044724"/>
            <a:ext cx="9981282"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252000" rIns="72000" rtlCol="0" anchor="ctr" anchorCtr="0"/>
          <a:lstStyle/>
          <a:p>
            <a:pPr defTabSz="816074" eaLnBrk="1" fontAlgn="auto" hangingPunct="1">
              <a:lnSpc>
                <a:spcPts val="1620"/>
              </a:lnSpc>
              <a:spcBef>
                <a:spcPts val="0"/>
              </a:spcBef>
              <a:spcAft>
                <a:spcPts val="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The Agreement is not effective</a:t>
            </a:r>
          </a:p>
          <a:p>
            <a:pPr>
              <a:lnSpc>
                <a:spcPts val="1620"/>
              </a:lnSpc>
              <a:spcAft>
                <a:spcPts val="600"/>
              </a:spcAft>
            </a:pPr>
            <a:endPar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BCE6A864-C755-0146-C026-44DE0E947D74}"/>
              </a:ext>
            </a:extLst>
          </p:cNvPr>
          <p:cNvSpPr/>
          <p:nvPr/>
        </p:nvSpPr>
        <p:spPr>
          <a:xfrm>
            <a:off x="569995" y="3857668"/>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defTabSz="816074" eaLnBrk="1" fontAlgn="auto" hangingPunct="1">
              <a:lnSpc>
                <a:spcPts val="1800"/>
              </a:lnSpc>
              <a:spcBef>
                <a:spcPts val="0"/>
              </a:spcBef>
              <a:spcAft>
                <a:spcPts val="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Limited improvements in Aboriginal and Torres Strait Islander social and emotional wellbeing over the course of the Agreement</a:t>
            </a:r>
          </a:p>
        </p:txBody>
      </p:sp>
      <p:sp>
        <p:nvSpPr>
          <p:cNvPr id="18" name="Rectangle 17">
            <a:extLst>
              <a:ext uri="{FF2B5EF4-FFF2-40B4-BE49-F238E27FC236}">
                <a16:creationId xmlns:a16="http://schemas.microsoft.com/office/drawing/2014/main" id="{C97599C2-4BDB-22D1-2F28-5794B3BE96AE}"/>
              </a:ext>
              <a:ext uri="{C183D7F6-B498-43B3-948B-1728B52AA6E4}">
                <adec:decorative xmlns:adec="http://schemas.microsoft.com/office/drawing/2017/decorative" val="1"/>
              </a:ext>
            </a:extLst>
          </p:cNvPr>
          <p:cNvSpPr/>
          <p:nvPr/>
        </p:nvSpPr>
        <p:spPr>
          <a:xfrm>
            <a:off x="10547796" y="3857668"/>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9" name="Group 18">
            <a:extLst>
              <a:ext uri="{FF2B5EF4-FFF2-40B4-BE49-F238E27FC236}">
                <a16:creationId xmlns:a16="http://schemas.microsoft.com/office/drawing/2014/main" id="{54A606F2-5DE7-9BF9-CA86-DBABC31EE9E8}"/>
              </a:ext>
              <a:ext uri="{C183D7F6-B498-43B3-948B-1728B52AA6E4}">
                <adec:decorative xmlns:adec="http://schemas.microsoft.com/office/drawing/2017/decorative" val="1"/>
              </a:ext>
            </a:extLst>
          </p:cNvPr>
          <p:cNvGrpSpPr>
            <a:grpSpLocks noChangeAspect="1"/>
          </p:cNvGrpSpPr>
          <p:nvPr/>
        </p:nvGrpSpPr>
        <p:grpSpPr>
          <a:xfrm>
            <a:off x="10989255" y="3206726"/>
            <a:ext cx="323418" cy="324001"/>
            <a:chOff x="332767" y="199172"/>
            <a:chExt cx="85118" cy="85271"/>
          </a:xfrm>
        </p:grpSpPr>
        <p:sp>
          <p:nvSpPr>
            <p:cNvPr id="20" name="Freeform 2">
              <a:extLst>
                <a:ext uri="{FF2B5EF4-FFF2-40B4-BE49-F238E27FC236}">
                  <a16:creationId xmlns:a16="http://schemas.microsoft.com/office/drawing/2014/main" id="{71645616-B37D-67F7-D7F4-187C185B0BF9}"/>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21" name="Graphic 63">
              <a:extLst>
                <a:ext uri="{FF2B5EF4-FFF2-40B4-BE49-F238E27FC236}">
                  <a16:creationId xmlns:a16="http://schemas.microsoft.com/office/drawing/2014/main" id="{7A71AB20-E6FC-8260-2645-DF0E47D03AF7}"/>
                </a:ext>
              </a:extLst>
            </p:cNvPr>
            <p:cNvGrpSpPr/>
            <p:nvPr/>
          </p:nvGrpSpPr>
          <p:grpSpPr>
            <a:xfrm>
              <a:off x="332767" y="199172"/>
              <a:ext cx="85118" cy="85271"/>
              <a:chOff x="332767" y="199172"/>
              <a:chExt cx="85118" cy="85271"/>
            </a:xfrm>
            <a:solidFill>
              <a:srgbClr val="265A9A"/>
            </a:solidFill>
          </p:grpSpPr>
          <p:sp>
            <p:nvSpPr>
              <p:cNvPr id="22" name="Freeform 4">
                <a:extLst>
                  <a:ext uri="{FF2B5EF4-FFF2-40B4-BE49-F238E27FC236}">
                    <a16:creationId xmlns:a16="http://schemas.microsoft.com/office/drawing/2014/main" id="{2492D191-6FB8-C7FA-6BB9-D18CA349B243}"/>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nvGrpSpPr>
              <p:cNvPr id="23" name="Graphic 63">
                <a:extLst>
                  <a:ext uri="{FF2B5EF4-FFF2-40B4-BE49-F238E27FC236}">
                    <a16:creationId xmlns:a16="http://schemas.microsoft.com/office/drawing/2014/main" id="{F3477D52-4F43-4465-2D89-EFB84A3A6598}"/>
                  </a:ext>
                </a:extLst>
              </p:cNvPr>
              <p:cNvGrpSpPr/>
              <p:nvPr/>
            </p:nvGrpSpPr>
            <p:grpSpPr>
              <a:xfrm>
                <a:off x="358556" y="225007"/>
                <a:ext cx="33576" cy="33636"/>
                <a:chOff x="358556" y="225007"/>
                <a:chExt cx="33576" cy="33636"/>
              </a:xfrm>
              <a:solidFill>
                <a:srgbClr val="265A9A"/>
              </a:solidFill>
            </p:grpSpPr>
            <p:sp>
              <p:nvSpPr>
                <p:cNvPr id="24" name="Freeform 6">
                  <a:extLst>
                    <a:ext uri="{FF2B5EF4-FFF2-40B4-BE49-F238E27FC236}">
                      <a16:creationId xmlns:a16="http://schemas.microsoft.com/office/drawing/2014/main" id="{EF648945-614A-E653-E1AA-8E8FD78B7EAB}"/>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p>
                  <a:endParaRPr lang="en-AU"/>
                </a:p>
              </p:txBody>
            </p:sp>
            <p:sp>
              <p:nvSpPr>
                <p:cNvPr id="25" name="Freeform 7">
                  <a:extLst>
                    <a:ext uri="{FF2B5EF4-FFF2-40B4-BE49-F238E27FC236}">
                      <a16:creationId xmlns:a16="http://schemas.microsoft.com/office/drawing/2014/main" id="{B0DE0A85-524E-E103-7CDA-BF920B0C6F48}"/>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p>
                  <a:endParaRPr lang="en-AU"/>
                </a:p>
              </p:txBody>
            </p:sp>
          </p:grpSp>
        </p:grpSp>
      </p:grpSp>
      <p:grpSp>
        <p:nvGrpSpPr>
          <p:cNvPr id="74" name="Group 73">
            <a:extLst>
              <a:ext uri="{FF2B5EF4-FFF2-40B4-BE49-F238E27FC236}">
                <a16:creationId xmlns:a16="http://schemas.microsoft.com/office/drawing/2014/main" id="{6D995999-C375-ABF5-3969-0353B23EEB30}"/>
              </a:ext>
              <a:ext uri="{C183D7F6-B498-43B3-948B-1728B52AA6E4}">
                <adec:decorative xmlns:adec="http://schemas.microsoft.com/office/drawing/2017/decorative" val="1"/>
              </a:ext>
            </a:extLst>
          </p:cNvPr>
          <p:cNvGrpSpPr>
            <a:grpSpLocks noChangeAspect="1"/>
          </p:cNvGrpSpPr>
          <p:nvPr/>
        </p:nvGrpSpPr>
        <p:grpSpPr>
          <a:xfrm>
            <a:off x="10989255" y="5640657"/>
            <a:ext cx="323418" cy="324001"/>
            <a:chOff x="208910" y="200315"/>
            <a:chExt cx="85118" cy="85271"/>
          </a:xfrm>
        </p:grpSpPr>
        <p:sp>
          <p:nvSpPr>
            <p:cNvPr id="75" name="Freeform 2">
              <a:extLst>
                <a:ext uri="{FF2B5EF4-FFF2-40B4-BE49-F238E27FC236}">
                  <a16:creationId xmlns:a16="http://schemas.microsoft.com/office/drawing/2014/main" id="{26A34913-C6AD-D632-ECC3-249F8CE390AC}"/>
                </a:ext>
              </a:extLst>
            </p:cNvPr>
            <p:cNvSpPr/>
            <p:nvPr/>
          </p:nvSpPr>
          <p:spPr>
            <a:xfrm>
              <a:off x="211627" y="203036"/>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76" name="Graphic 63">
              <a:extLst>
                <a:ext uri="{FF2B5EF4-FFF2-40B4-BE49-F238E27FC236}">
                  <a16:creationId xmlns:a16="http://schemas.microsoft.com/office/drawing/2014/main" id="{4C7EFAD9-3C3D-035F-7E13-BF30135E8227}"/>
                </a:ext>
              </a:extLst>
            </p:cNvPr>
            <p:cNvGrpSpPr/>
            <p:nvPr/>
          </p:nvGrpSpPr>
          <p:grpSpPr>
            <a:xfrm>
              <a:off x="208910" y="200315"/>
              <a:ext cx="85118" cy="85271"/>
              <a:chOff x="208910" y="200315"/>
              <a:chExt cx="85118" cy="85271"/>
            </a:xfrm>
            <a:solidFill>
              <a:srgbClr val="265A9A"/>
            </a:solidFill>
          </p:grpSpPr>
          <p:sp>
            <p:nvSpPr>
              <p:cNvPr id="77" name="Freeform 4">
                <a:extLst>
                  <a:ext uri="{FF2B5EF4-FFF2-40B4-BE49-F238E27FC236}">
                    <a16:creationId xmlns:a16="http://schemas.microsoft.com/office/drawing/2014/main" id="{36A5F328-5AC2-D98B-ECA7-EFF9C0E124CA}"/>
                  </a:ext>
                </a:extLst>
              </p:cNvPr>
              <p:cNvSpPr/>
              <p:nvPr/>
            </p:nvSpPr>
            <p:spPr>
              <a:xfrm>
                <a:off x="208910" y="200315"/>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sp>
            <p:nvSpPr>
              <p:cNvPr id="78" name="Freeform 5">
                <a:extLst>
                  <a:ext uri="{FF2B5EF4-FFF2-40B4-BE49-F238E27FC236}">
                    <a16:creationId xmlns:a16="http://schemas.microsoft.com/office/drawing/2014/main" id="{C96EA3D0-1B40-0E56-5E9F-515D21C7F111}"/>
                  </a:ext>
                </a:extLst>
              </p:cNvPr>
              <p:cNvSpPr/>
              <p:nvPr/>
            </p:nvSpPr>
            <p:spPr>
              <a:xfrm>
                <a:off x="232449" y="229815"/>
                <a:ext cx="38036" cy="26307"/>
              </a:xfrm>
              <a:custGeom>
                <a:avLst/>
                <a:gdLst>
                  <a:gd name="connsiteX0" fmla="*/ 13841 w 38036"/>
                  <a:gd name="connsiteY0" fmla="*/ 26307 h 26307"/>
                  <a:gd name="connsiteX1" fmla="*/ 11378 w 38036"/>
                  <a:gd name="connsiteY1" fmla="*/ 25346 h 26307"/>
                  <a:gd name="connsiteX2" fmla="*/ 1019 w 38036"/>
                  <a:gd name="connsiteY2" fmla="*/ 15494 h 26307"/>
                  <a:gd name="connsiteX3" fmla="*/ 1019 w 38036"/>
                  <a:gd name="connsiteY3" fmla="*/ 10813 h 26307"/>
                  <a:gd name="connsiteX4" fmla="*/ 3482 w 38036"/>
                  <a:gd name="connsiteY4" fmla="*/ 9852 h 26307"/>
                  <a:gd name="connsiteX5" fmla="*/ 5945 w 38036"/>
                  <a:gd name="connsiteY5" fmla="*/ 10813 h 26307"/>
                  <a:gd name="connsiteX6" fmla="*/ 12646 w 38036"/>
                  <a:gd name="connsiteY6" fmla="*/ 17181 h 26307"/>
                  <a:gd name="connsiteX7" fmla="*/ 13841 w 38036"/>
                  <a:gd name="connsiteY7" fmla="*/ 17653 h 26307"/>
                  <a:gd name="connsiteX8" fmla="*/ 15036 w 38036"/>
                  <a:gd name="connsiteY8" fmla="*/ 17181 h 26307"/>
                  <a:gd name="connsiteX9" fmla="*/ 32096 w 38036"/>
                  <a:gd name="connsiteY9" fmla="*/ 962 h 26307"/>
                  <a:gd name="connsiteX10" fmla="*/ 34559 w 38036"/>
                  <a:gd name="connsiteY10" fmla="*/ 0 h 26307"/>
                  <a:gd name="connsiteX11" fmla="*/ 37022 w 38036"/>
                  <a:gd name="connsiteY11" fmla="*/ 962 h 26307"/>
                  <a:gd name="connsiteX12" fmla="*/ 38036 w 38036"/>
                  <a:gd name="connsiteY12" fmla="*/ 3302 h 26307"/>
                  <a:gd name="connsiteX13" fmla="*/ 37022 w 38036"/>
                  <a:gd name="connsiteY13" fmla="*/ 5642 h 26307"/>
                  <a:gd name="connsiteX14" fmla="*/ 16286 w 38036"/>
                  <a:gd name="connsiteY14" fmla="*/ 25346 h 26307"/>
                  <a:gd name="connsiteX15" fmla="*/ 13823 w 38036"/>
                  <a:gd name="connsiteY15" fmla="*/ 26307 h 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36" h="26307">
                    <a:moveTo>
                      <a:pt x="13841" y="26307"/>
                    </a:moveTo>
                    <a:cubicBezTo>
                      <a:pt x="12917" y="26307"/>
                      <a:pt x="12030" y="25962"/>
                      <a:pt x="11378" y="25346"/>
                    </a:cubicBezTo>
                    <a:lnTo>
                      <a:pt x="1019" y="15494"/>
                    </a:lnTo>
                    <a:cubicBezTo>
                      <a:pt x="-340" y="14206"/>
                      <a:pt x="-340" y="12101"/>
                      <a:pt x="1019" y="10813"/>
                    </a:cubicBezTo>
                    <a:cubicBezTo>
                      <a:pt x="1671" y="10196"/>
                      <a:pt x="2558" y="9852"/>
                      <a:pt x="3482" y="9852"/>
                    </a:cubicBezTo>
                    <a:cubicBezTo>
                      <a:pt x="4405" y="9852"/>
                      <a:pt x="5293" y="10196"/>
                      <a:pt x="5945" y="10813"/>
                    </a:cubicBezTo>
                    <a:lnTo>
                      <a:pt x="12646" y="17181"/>
                    </a:lnTo>
                    <a:cubicBezTo>
                      <a:pt x="12972" y="17490"/>
                      <a:pt x="13388" y="17653"/>
                      <a:pt x="13841" y="17653"/>
                    </a:cubicBezTo>
                    <a:cubicBezTo>
                      <a:pt x="14294" y="17653"/>
                      <a:pt x="14728" y="17490"/>
                      <a:pt x="15036" y="17181"/>
                    </a:cubicBezTo>
                    <a:lnTo>
                      <a:pt x="32096" y="962"/>
                    </a:lnTo>
                    <a:cubicBezTo>
                      <a:pt x="32748" y="345"/>
                      <a:pt x="33635" y="0"/>
                      <a:pt x="34559" y="0"/>
                    </a:cubicBezTo>
                    <a:cubicBezTo>
                      <a:pt x="35483" y="0"/>
                      <a:pt x="36370" y="345"/>
                      <a:pt x="37022" y="962"/>
                    </a:cubicBezTo>
                    <a:cubicBezTo>
                      <a:pt x="37674" y="1578"/>
                      <a:pt x="38036" y="2413"/>
                      <a:pt x="38036" y="3302"/>
                    </a:cubicBezTo>
                    <a:cubicBezTo>
                      <a:pt x="38036" y="4191"/>
                      <a:pt x="37674" y="5007"/>
                      <a:pt x="37022" y="5642"/>
                    </a:cubicBezTo>
                    <a:lnTo>
                      <a:pt x="16286" y="25346"/>
                    </a:lnTo>
                    <a:cubicBezTo>
                      <a:pt x="15634" y="25962"/>
                      <a:pt x="14746" y="26307"/>
                      <a:pt x="13823" y="26307"/>
                    </a:cubicBezTo>
                    <a:close/>
                  </a:path>
                </a:pathLst>
              </a:custGeom>
              <a:solidFill>
                <a:srgbClr val="265A9A"/>
              </a:solidFill>
              <a:ln w="1793" cap="flat">
                <a:noFill/>
                <a:prstDash val="solid"/>
                <a:miter/>
              </a:ln>
            </p:spPr>
            <p:txBody>
              <a:bodyPr rtlCol="0" anchor="ctr"/>
              <a:lstStyle/>
              <a:p>
                <a:endParaRPr lang="en-AU"/>
              </a:p>
            </p:txBody>
          </p:sp>
        </p:grpSp>
      </p:grpSp>
      <p:grpSp>
        <p:nvGrpSpPr>
          <p:cNvPr id="26" name="Group 25">
            <a:extLst>
              <a:ext uri="{FF2B5EF4-FFF2-40B4-BE49-F238E27FC236}">
                <a16:creationId xmlns:a16="http://schemas.microsoft.com/office/drawing/2014/main" id="{86236350-5D5B-EFD6-868D-5A86324F15C5}"/>
              </a:ext>
              <a:ext uri="{C183D7F6-B498-43B3-948B-1728B52AA6E4}">
                <adec:decorative xmlns:adec="http://schemas.microsoft.com/office/drawing/2017/decorative" val="1"/>
              </a:ext>
            </a:extLst>
          </p:cNvPr>
          <p:cNvGrpSpPr>
            <a:grpSpLocks noChangeAspect="1"/>
          </p:cNvGrpSpPr>
          <p:nvPr/>
        </p:nvGrpSpPr>
        <p:grpSpPr>
          <a:xfrm>
            <a:off x="10989255" y="1577398"/>
            <a:ext cx="323418" cy="324001"/>
            <a:chOff x="332767" y="199172"/>
            <a:chExt cx="85118" cy="85271"/>
          </a:xfrm>
        </p:grpSpPr>
        <p:sp>
          <p:nvSpPr>
            <p:cNvPr id="27" name="Freeform 2">
              <a:extLst>
                <a:ext uri="{FF2B5EF4-FFF2-40B4-BE49-F238E27FC236}">
                  <a16:creationId xmlns:a16="http://schemas.microsoft.com/office/drawing/2014/main" id="{F4B4A5AC-3AD1-0690-E0D9-6078CD34AD53}"/>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sp>
          <p:nvSpPr>
            <p:cNvPr id="29" name="Freeform 4">
              <a:extLst>
                <a:ext uri="{FF2B5EF4-FFF2-40B4-BE49-F238E27FC236}">
                  <a16:creationId xmlns:a16="http://schemas.microsoft.com/office/drawing/2014/main" id="{0788C2D2-F8E5-7434-236F-508B49DD5575}"/>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grpSp>
        <p:nvGrpSpPr>
          <p:cNvPr id="81" name="Group 80">
            <a:extLst>
              <a:ext uri="{FF2B5EF4-FFF2-40B4-BE49-F238E27FC236}">
                <a16:creationId xmlns:a16="http://schemas.microsoft.com/office/drawing/2014/main" id="{7D6A3E46-8137-5B7E-9BF7-1F89B4076A90}"/>
              </a:ext>
              <a:ext uri="{C183D7F6-B498-43B3-948B-1728B52AA6E4}">
                <adec:decorative xmlns:adec="http://schemas.microsoft.com/office/drawing/2017/decorative" val="1"/>
              </a:ext>
            </a:extLst>
          </p:cNvPr>
          <p:cNvGrpSpPr>
            <a:grpSpLocks noChangeAspect="1"/>
          </p:cNvGrpSpPr>
          <p:nvPr/>
        </p:nvGrpSpPr>
        <p:grpSpPr>
          <a:xfrm>
            <a:off x="10989255" y="2380823"/>
            <a:ext cx="323418" cy="324001"/>
            <a:chOff x="332767" y="199172"/>
            <a:chExt cx="85118" cy="85271"/>
          </a:xfrm>
        </p:grpSpPr>
        <p:sp>
          <p:nvSpPr>
            <p:cNvPr id="82" name="Freeform 2">
              <a:extLst>
                <a:ext uri="{FF2B5EF4-FFF2-40B4-BE49-F238E27FC236}">
                  <a16:creationId xmlns:a16="http://schemas.microsoft.com/office/drawing/2014/main" id="{1D23DE39-706B-433F-9AFC-655BBA794A47}"/>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83" name="Graphic 63">
              <a:extLst>
                <a:ext uri="{FF2B5EF4-FFF2-40B4-BE49-F238E27FC236}">
                  <a16:creationId xmlns:a16="http://schemas.microsoft.com/office/drawing/2014/main" id="{2D39222F-9C6D-F40C-7561-64165919FA17}"/>
                </a:ext>
              </a:extLst>
            </p:cNvPr>
            <p:cNvGrpSpPr/>
            <p:nvPr/>
          </p:nvGrpSpPr>
          <p:grpSpPr>
            <a:xfrm>
              <a:off x="332767" y="199172"/>
              <a:ext cx="85118" cy="85271"/>
              <a:chOff x="332767" y="199172"/>
              <a:chExt cx="85118" cy="85271"/>
            </a:xfrm>
            <a:solidFill>
              <a:srgbClr val="265A9A"/>
            </a:solidFill>
          </p:grpSpPr>
          <p:sp>
            <p:nvSpPr>
              <p:cNvPr id="84" name="Freeform 4">
                <a:extLst>
                  <a:ext uri="{FF2B5EF4-FFF2-40B4-BE49-F238E27FC236}">
                    <a16:creationId xmlns:a16="http://schemas.microsoft.com/office/drawing/2014/main" id="{E1ADB626-E0A9-2A3D-3181-101535B5432C}"/>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nvGrpSpPr>
              <p:cNvPr id="85" name="Graphic 63">
                <a:extLst>
                  <a:ext uri="{FF2B5EF4-FFF2-40B4-BE49-F238E27FC236}">
                    <a16:creationId xmlns:a16="http://schemas.microsoft.com/office/drawing/2014/main" id="{22CFD774-DDB2-1B3D-0A47-7F0E7010C4ED}"/>
                  </a:ext>
                </a:extLst>
              </p:cNvPr>
              <p:cNvGrpSpPr/>
              <p:nvPr/>
            </p:nvGrpSpPr>
            <p:grpSpPr>
              <a:xfrm>
                <a:off x="358556" y="225007"/>
                <a:ext cx="33576" cy="33636"/>
                <a:chOff x="358556" y="225007"/>
                <a:chExt cx="33576" cy="33636"/>
              </a:xfrm>
              <a:solidFill>
                <a:srgbClr val="265A9A"/>
              </a:solidFill>
            </p:grpSpPr>
            <p:sp>
              <p:nvSpPr>
                <p:cNvPr id="86" name="Freeform 6">
                  <a:extLst>
                    <a:ext uri="{FF2B5EF4-FFF2-40B4-BE49-F238E27FC236}">
                      <a16:creationId xmlns:a16="http://schemas.microsoft.com/office/drawing/2014/main" id="{78F4D3DF-7B47-5A20-C83D-895836F3227E}"/>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p>
                  <a:endParaRPr lang="en-AU"/>
                </a:p>
              </p:txBody>
            </p:sp>
            <p:sp>
              <p:nvSpPr>
                <p:cNvPr id="87" name="Freeform 7">
                  <a:extLst>
                    <a:ext uri="{FF2B5EF4-FFF2-40B4-BE49-F238E27FC236}">
                      <a16:creationId xmlns:a16="http://schemas.microsoft.com/office/drawing/2014/main" id="{D96FA5FC-8A1E-C563-AC80-8EFE608E6094}"/>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p>
                  <a:endParaRPr lang="en-AU"/>
                </a:p>
              </p:txBody>
            </p:sp>
          </p:grpSp>
        </p:grpSp>
      </p:grpSp>
      <p:grpSp>
        <p:nvGrpSpPr>
          <p:cNvPr id="89" name="Group 88">
            <a:extLst>
              <a:ext uri="{FF2B5EF4-FFF2-40B4-BE49-F238E27FC236}">
                <a16:creationId xmlns:a16="http://schemas.microsoft.com/office/drawing/2014/main" id="{3A31A555-221B-FCF1-23CC-11A8654DB7EF}"/>
              </a:ext>
              <a:ext uri="{C183D7F6-B498-43B3-948B-1728B52AA6E4}">
                <adec:decorative xmlns:adec="http://schemas.microsoft.com/office/drawing/2017/decorative" val="1"/>
              </a:ext>
            </a:extLst>
          </p:cNvPr>
          <p:cNvGrpSpPr/>
          <p:nvPr/>
        </p:nvGrpSpPr>
        <p:grpSpPr>
          <a:xfrm>
            <a:off x="10989255" y="4822052"/>
            <a:ext cx="323418" cy="324001"/>
            <a:chOff x="10989836" y="1729917"/>
            <a:chExt cx="323418" cy="324001"/>
          </a:xfrm>
        </p:grpSpPr>
        <p:grpSp>
          <p:nvGrpSpPr>
            <p:cNvPr id="90" name="Group 89">
              <a:extLst>
                <a:ext uri="{FF2B5EF4-FFF2-40B4-BE49-F238E27FC236}">
                  <a16:creationId xmlns:a16="http://schemas.microsoft.com/office/drawing/2014/main" id="{5FF81073-38C4-A7B3-9707-C01A9EA59EEA}"/>
                </a:ext>
              </a:extLst>
            </p:cNvPr>
            <p:cNvGrpSpPr>
              <a:grpSpLocks noChangeAspect="1"/>
            </p:cNvGrpSpPr>
            <p:nvPr/>
          </p:nvGrpSpPr>
          <p:grpSpPr>
            <a:xfrm>
              <a:off x="10989836" y="1729917"/>
              <a:ext cx="323418" cy="324001"/>
              <a:chOff x="332767" y="199172"/>
              <a:chExt cx="85118" cy="85271"/>
            </a:xfrm>
          </p:grpSpPr>
          <p:sp>
            <p:nvSpPr>
              <p:cNvPr id="92" name="Freeform 2">
                <a:extLst>
                  <a:ext uri="{FF2B5EF4-FFF2-40B4-BE49-F238E27FC236}">
                    <a16:creationId xmlns:a16="http://schemas.microsoft.com/office/drawing/2014/main" id="{BDF5159B-BB76-EE18-2C0A-97440FD362B5}"/>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sp>
            <p:nvSpPr>
              <p:cNvPr id="93" name="Freeform 4">
                <a:extLst>
                  <a:ext uri="{FF2B5EF4-FFF2-40B4-BE49-F238E27FC236}">
                    <a16:creationId xmlns:a16="http://schemas.microsoft.com/office/drawing/2014/main" id="{46381E28-E854-7D98-E80A-ACBA76DBA876}"/>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cxnSp>
          <p:nvCxnSpPr>
            <p:cNvPr id="91" name="Straight Connector 90">
              <a:extLst>
                <a:ext uri="{FF2B5EF4-FFF2-40B4-BE49-F238E27FC236}">
                  <a16:creationId xmlns:a16="http://schemas.microsoft.com/office/drawing/2014/main" id="{50CED483-53D5-B6BC-7538-98FF207ED6FF}"/>
                </a:ext>
              </a:extLst>
            </p:cNvPr>
            <p:cNvCxnSpPr>
              <a:cxnSpLocks/>
            </p:cNvCxnSpPr>
            <p:nvPr/>
          </p:nvCxnSpPr>
          <p:spPr>
            <a:xfrm>
              <a:off x="11064034" y="1881277"/>
              <a:ext cx="147446" cy="0"/>
            </a:xfrm>
            <a:prstGeom prst="line">
              <a:avLst/>
            </a:prstGeom>
            <a:ln w="28575"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1808ECBF-B0BD-2FBB-5018-0F03E85BBCD8}"/>
              </a:ext>
              <a:ext uri="{C183D7F6-B498-43B3-948B-1728B52AA6E4}">
                <adec:decorative xmlns:adec="http://schemas.microsoft.com/office/drawing/2017/decorative" val="1"/>
              </a:ext>
            </a:extLst>
          </p:cNvPr>
          <p:cNvGrpSpPr>
            <a:grpSpLocks noChangeAspect="1"/>
          </p:cNvGrpSpPr>
          <p:nvPr/>
        </p:nvGrpSpPr>
        <p:grpSpPr>
          <a:xfrm>
            <a:off x="10989255" y="4019670"/>
            <a:ext cx="323418" cy="324001"/>
            <a:chOff x="332767" y="199172"/>
            <a:chExt cx="85118" cy="85271"/>
          </a:xfrm>
        </p:grpSpPr>
        <p:sp>
          <p:nvSpPr>
            <p:cNvPr id="104" name="Freeform 2">
              <a:extLst>
                <a:ext uri="{FF2B5EF4-FFF2-40B4-BE49-F238E27FC236}">
                  <a16:creationId xmlns:a16="http://schemas.microsoft.com/office/drawing/2014/main" id="{F41AB189-F27E-B1A6-2C27-97202111119E}"/>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sp>
          <p:nvSpPr>
            <p:cNvPr id="105" name="Freeform 4">
              <a:extLst>
                <a:ext uri="{FF2B5EF4-FFF2-40B4-BE49-F238E27FC236}">
                  <a16:creationId xmlns:a16="http://schemas.microsoft.com/office/drawing/2014/main" id="{C64C411D-6D5D-2054-9067-F8EA61976187}"/>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sp>
        <p:nvSpPr>
          <p:cNvPr id="3" name="Slide Number Placeholder 2">
            <a:extLst>
              <a:ext uri="{FF2B5EF4-FFF2-40B4-BE49-F238E27FC236}">
                <a16:creationId xmlns:a16="http://schemas.microsoft.com/office/drawing/2014/main" id="{D84C9E66-65F6-6034-C9FE-1695192C47AA}"/>
              </a:ext>
            </a:extLst>
          </p:cNvPr>
          <p:cNvSpPr>
            <a:spLocks noGrp="1"/>
          </p:cNvSpPr>
          <p:nvPr>
            <p:ph type="sldNum" sz="quarter" idx="4"/>
          </p:nvPr>
        </p:nvSpPr>
        <p:spPr/>
        <p:txBody>
          <a:bodyPr/>
          <a:lstStyle/>
          <a:p>
            <a:fld id="{3FE8A0A5-0893-3B4E-9EB9-FE67329D76D6}" type="slidenum">
              <a:rPr lang="en-US" smtClean="0"/>
              <a:pPr/>
              <a:t>12</a:t>
            </a:fld>
            <a:endParaRPr lang="en-US"/>
          </a:p>
        </p:txBody>
      </p:sp>
      <p:cxnSp>
        <p:nvCxnSpPr>
          <p:cNvPr id="46" name="Straight Connector 45">
            <a:extLst>
              <a:ext uri="{FF2B5EF4-FFF2-40B4-BE49-F238E27FC236}">
                <a16:creationId xmlns:a16="http://schemas.microsoft.com/office/drawing/2014/main" id="{0CC19E77-1976-954E-4036-7A9F8B7F608B}"/>
              </a:ext>
              <a:ext uri="{C183D7F6-B498-43B3-948B-1728B52AA6E4}">
                <adec:decorative xmlns:adec="http://schemas.microsoft.com/office/drawing/2017/decorative" val="1"/>
              </a:ext>
            </a:extLst>
          </p:cNvPr>
          <p:cNvCxnSpPr>
            <a:cxnSpLocks/>
          </p:cNvCxnSpPr>
          <p:nvPr/>
        </p:nvCxnSpPr>
        <p:spPr>
          <a:xfrm>
            <a:off x="11063453" y="4176226"/>
            <a:ext cx="147446" cy="0"/>
          </a:xfrm>
          <a:prstGeom prst="line">
            <a:avLst/>
          </a:prstGeom>
          <a:ln w="28575"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3B13F3-F224-CF8E-E300-8C8E912CB176}"/>
              </a:ext>
              <a:ext uri="{C183D7F6-B498-43B3-948B-1728B52AA6E4}">
                <adec:decorative xmlns:adec="http://schemas.microsoft.com/office/drawing/2017/decorative" val="1"/>
              </a:ext>
            </a:extLst>
          </p:cNvPr>
          <p:cNvCxnSpPr>
            <a:cxnSpLocks/>
          </p:cNvCxnSpPr>
          <p:nvPr/>
        </p:nvCxnSpPr>
        <p:spPr>
          <a:xfrm>
            <a:off x="11075772" y="1739396"/>
            <a:ext cx="147446" cy="0"/>
          </a:xfrm>
          <a:prstGeom prst="line">
            <a:avLst/>
          </a:prstGeom>
          <a:ln w="28575"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1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34667-498F-7B86-A752-ABF371CCFA7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214BB9A-2230-4228-B809-50407EDACCED}"/>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0" y="-140109"/>
            <a:ext cx="12690165" cy="7138218"/>
          </a:xfrm>
          <a:prstGeom prst="rect">
            <a:avLst/>
          </a:prstGeom>
        </p:spPr>
      </p:pic>
      <p:sp>
        <p:nvSpPr>
          <p:cNvPr id="8" name="Title 7">
            <a:extLst>
              <a:ext uri="{FF2B5EF4-FFF2-40B4-BE49-F238E27FC236}">
                <a16:creationId xmlns:a16="http://schemas.microsoft.com/office/drawing/2014/main" id="{B2B5A9DE-3C2C-83BF-9B9E-9B0783093B35}"/>
              </a:ext>
            </a:extLst>
          </p:cNvPr>
          <p:cNvSpPr>
            <a:spLocks noGrp="1"/>
          </p:cNvSpPr>
          <p:nvPr>
            <p:ph type="ctrTitle"/>
          </p:nvPr>
        </p:nvSpPr>
        <p:spPr>
          <a:xfrm>
            <a:off x="716834" y="2882804"/>
            <a:ext cx="6653032" cy="1574193"/>
          </a:xfrm>
        </p:spPr>
        <p:txBody>
          <a:bodyPr/>
          <a:lstStyle/>
          <a:p>
            <a:r>
              <a:rPr lang="en-US"/>
              <a:t>What has the Agreement achieved?</a:t>
            </a:r>
          </a:p>
        </p:txBody>
      </p:sp>
      <p:sp>
        <p:nvSpPr>
          <p:cNvPr id="6" name="Rectangle 5">
            <a:extLst>
              <a:ext uri="{FF2B5EF4-FFF2-40B4-BE49-F238E27FC236}">
                <a16:creationId xmlns:a16="http://schemas.microsoft.com/office/drawing/2014/main" id="{8204B3B2-191B-C6EE-C9B0-9CF9FD0991EE}"/>
              </a:ext>
              <a:ext uri="{C183D7F6-B498-43B3-948B-1728B52AA6E4}">
                <adec:decorative xmlns:adec="http://schemas.microsoft.com/office/drawing/2017/decorative" val="1"/>
              </a:ext>
            </a:extLst>
          </p:cNvPr>
          <p:cNvSpPr/>
          <p:nvPr/>
        </p:nvSpPr>
        <p:spPr>
          <a:xfrm>
            <a:off x="484742" y="473725"/>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27899C1B-5071-744B-1A09-B7CAA8AB2D98}"/>
              </a:ext>
              <a:ext uri="{C183D7F6-B498-43B3-948B-1728B52AA6E4}">
                <adec:decorative xmlns:adec="http://schemas.microsoft.com/office/drawing/2017/decorative" val="1"/>
              </a:ext>
            </a:extLst>
          </p:cNvPr>
          <p:cNvSpPr/>
          <p:nvPr/>
        </p:nvSpPr>
        <p:spPr>
          <a:xfrm>
            <a:off x="328670" y="5143041"/>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custData r:id="rId1"/>
      <p:custData r:id="rId2"/>
    </p:custDataLst>
    <p:extLst>
      <p:ext uri="{BB962C8B-B14F-4D97-AF65-F5344CB8AC3E}">
        <p14:creationId xmlns:p14="http://schemas.microsoft.com/office/powerpoint/2010/main" val="281518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683F7-C42C-B92C-3F67-87B538677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23DBF-8C0A-3D29-1920-D9656F793AE6}"/>
              </a:ext>
            </a:extLst>
          </p:cNvPr>
          <p:cNvSpPr>
            <a:spLocks noGrp="1"/>
          </p:cNvSpPr>
          <p:nvPr>
            <p:ph type="ctrTitle"/>
          </p:nvPr>
        </p:nvSpPr>
        <p:spPr/>
        <p:txBody>
          <a:bodyPr/>
          <a:lstStyle/>
          <a:p>
            <a:r>
              <a:rPr lang="en-US"/>
              <a:t>Assessing progress is a complex task</a:t>
            </a:r>
            <a:endParaRPr lang="en-AU"/>
          </a:p>
        </p:txBody>
      </p:sp>
      <p:sp>
        <p:nvSpPr>
          <p:cNvPr id="13" name="Slide Number Placeholder 12">
            <a:extLst>
              <a:ext uri="{FF2B5EF4-FFF2-40B4-BE49-F238E27FC236}">
                <a16:creationId xmlns:a16="http://schemas.microsoft.com/office/drawing/2014/main" id="{076B4BE8-09FE-D281-BCD4-F044E15C8383}"/>
              </a:ext>
            </a:extLst>
          </p:cNvPr>
          <p:cNvSpPr>
            <a:spLocks noGrp="1"/>
          </p:cNvSpPr>
          <p:nvPr>
            <p:ph type="sldNum" sz="quarter" idx="4"/>
          </p:nvPr>
        </p:nvSpPr>
        <p:spPr/>
        <p:txBody>
          <a:bodyPr/>
          <a:lstStyle/>
          <a:p>
            <a:fld id="{8A657B52-D046-4802-A3DE-55E7ED70298C}" type="slidenum">
              <a:rPr lang="en-AU"/>
              <a:pPr/>
              <a:t>14</a:t>
            </a:fld>
            <a:endParaRPr lang="en-AU"/>
          </a:p>
        </p:txBody>
      </p:sp>
      <p:sp>
        <p:nvSpPr>
          <p:cNvPr id="10" name="TextBox 9">
            <a:extLst>
              <a:ext uri="{FF2B5EF4-FFF2-40B4-BE49-F238E27FC236}">
                <a16:creationId xmlns:a16="http://schemas.microsoft.com/office/drawing/2014/main" id="{7DBF01D1-1E52-BC20-2A5F-3AF4322B83A1}"/>
              </a:ext>
            </a:extLst>
          </p:cNvPr>
          <p:cNvSpPr txBox="1"/>
          <p:nvPr/>
        </p:nvSpPr>
        <p:spPr>
          <a:xfrm>
            <a:off x="3745321" y="1203217"/>
            <a:ext cx="4458364" cy="616796"/>
          </a:xfrm>
          <a:prstGeom prst="rect">
            <a:avLst/>
          </a:prstGeom>
          <a:solidFill>
            <a:schemeClr val="accent1">
              <a:lumMod val="40000"/>
              <a:lumOff val="60000"/>
            </a:schemeClr>
          </a:solidFill>
        </p:spPr>
        <p:txBody>
          <a:bodyPr wrap="square" lIns="335999" tIns="0" rIns="0" bIns="0" rtlCol="0" anchor="ctr" anchorCtr="0">
            <a:noAutofit/>
          </a:bodyPr>
          <a:lstStyle/>
          <a:p>
            <a:pPr>
              <a:buClr>
                <a:schemeClr val="accent1"/>
              </a:buClr>
            </a:pPr>
            <a:r>
              <a:rPr lang="en-US" sz="1600" b="1">
                <a:latin typeface="Open Sans" panose="020B0606030504020204" pitchFamily="34" charset="0"/>
                <a:ea typeface="Open Sans" panose="020B0606030504020204" pitchFamily="34" charset="0"/>
                <a:cs typeface="Open Sans" panose="020B0606030504020204" pitchFamily="34" charset="0"/>
              </a:rPr>
              <a:t>L</a:t>
            </a:r>
            <a:r>
              <a:rPr lang="en-AU" sz="1600" b="1">
                <a:latin typeface="Open Sans" panose="020B0606030504020204" pitchFamily="34" charset="0"/>
                <a:ea typeface="Open Sans" panose="020B0606030504020204" pitchFamily="34" charset="0"/>
                <a:cs typeface="Open Sans" panose="020B0606030504020204" pitchFamily="34" charset="0"/>
              </a:rPr>
              <a:t>imited publicly available information</a:t>
            </a:r>
          </a:p>
        </p:txBody>
      </p:sp>
      <p:sp>
        <p:nvSpPr>
          <p:cNvPr id="11" name="TextBox 10">
            <a:extLst>
              <a:ext uri="{FF2B5EF4-FFF2-40B4-BE49-F238E27FC236}">
                <a16:creationId xmlns:a16="http://schemas.microsoft.com/office/drawing/2014/main" id="{107FAC9C-C11C-0AD9-D37B-DA2430E33C4B}"/>
              </a:ext>
            </a:extLst>
          </p:cNvPr>
          <p:cNvSpPr txBox="1"/>
          <p:nvPr/>
        </p:nvSpPr>
        <p:spPr>
          <a:xfrm>
            <a:off x="435667" y="3069472"/>
            <a:ext cx="3370214" cy="912000"/>
          </a:xfrm>
          <a:prstGeom prst="rect">
            <a:avLst/>
          </a:prstGeom>
          <a:solidFill>
            <a:schemeClr val="accent1">
              <a:lumMod val="40000"/>
              <a:lumOff val="60000"/>
            </a:schemeClr>
          </a:solidFill>
        </p:spPr>
        <p:txBody>
          <a:bodyPr wrap="square" lIns="336000" rtlCol="0" anchor="ctr" anchorCtr="0">
            <a:noAutofit/>
          </a:bodyPr>
          <a:lstStyle/>
          <a:p>
            <a:pPr>
              <a:buClr>
                <a:schemeClr val="accent1"/>
              </a:buClr>
            </a:pPr>
            <a:r>
              <a:rPr lang="en-AU" sz="1600" b="1">
                <a:latin typeface="Open Sans" panose="020B0606030504020204" pitchFamily="34" charset="0"/>
                <a:ea typeface="Open Sans" panose="020B0606030504020204" pitchFamily="34" charset="0"/>
                <a:cs typeface="Open Sans" panose="020B0606030504020204" pitchFamily="34" charset="0"/>
              </a:rPr>
              <a:t>Delays in monitoring</a:t>
            </a:r>
          </a:p>
          <a:p>
            <a:pPr>
              <a:buClr>
                <a:schemeClr val="accent1"/>
              </a:buClr>
            </a:pPr>
            <a:r>
              <a:rPr lang="en-AU" sz="1600" b="1">
                <a:latin typeface="Open Sans" panose="020B0606030504020204" pitchFamily="34" charset="0"/>
                <a:ea typeface="Open Sans" panose="020B0606030504020204" pitchFamily="34" charset="0"/>
                <a:cs typeface="Open Sans" panose="020B0606030504020204" pitchFamily="34" charset="0"/>
              </a:rPr>
              <a:t>and reporting</a:t>
            </a:r>
          </a:p>
        </p:txBody>
      </p:sp>
      <p:sp>
        <p:nvSpPr>
          <p:cNvPr id="12" name="TextBox 11">
            <a:extLst>
              <a:ext uri="{FF2B5EF4-FFF2-40B4-BE49-F238E27FC236}">
                <a16:creationId xmlns:a16="http://schemas.microsoft.com/office/drawing/2014/main" id="{5A8953FF-CB5A-159D-BB61-D4D2BD9DAF7A}"/>
              </a:ext>
            </a:extLst>
          </p:cNvPr>
          <p:cNvSpPr txBox="1"/>
          <p:nvPr/>
        </p:nvSpPr>
        <p:spPr>
          <a:xfrm>
            <a:off x="8390473" y="3050119"/>
            <a:ext cx="2925296" cy="912000"/>
          </a:xfrm>
          <a:prstGeom prst="rect">
            <a:avLst/>
          </a:prstGeom>
          <a:solidFill>
            <a:schemeClr val="accent1">
              <a:lumMod val="40000"/>
              <a:lumOff val="60000"/>
            </a:schemeClr>
          </a:solidFill>
        </p:spPr>
        <p:txBody>
          <a:bodyPr wrap="square" lIns="336000" rIns="192000" rtlCol="0" anchor="ctr" anchorCtr="0">
            <a:noAutofit/>
          </a:bodyPr>
          <a:lstStyle/>
          <a:p>
            <a:pPr algn="r">
              <a:buClr>
                <a:schemeClr val="accent1"/>
              </a:buClr>
            </a:pPr>
            <a:r>
              <a:rPr lang="en-AU" sz="1600" b="1">
                <a:latin typeface="Open Sans" panose="020B0606030504020204" pitchFamily="34" charset="0"/>
                <a:ea typeface="Open Sans" panose="020B0606030504020204" pitchFamily="34" charset="0"/>
                <a:cs typeface="Open Sans" panose="020B0606030504020204" pitchFamily="34" charset="0"/>
              </a:rPr>
              <a:t>Only in operation for three years</a:t>
            </a:r>
          </a:p>
        </p:txBody>
      </p:sp>
      <p:sp>
        <p:nvSpPr>
          <p:cNvPr id="21" name="TextBox 20">
            <a:extLst>
              <a:ext uri="{FF2B5EF4-FFF2-40B4-BE49-F238E27FC236}">
                <a16:creationId xmlns:a16="http://schemas.microsoft.com/office/drawing/2014/main" id="{FA4A4E6C-EE42-EEA6-767E-364E6EC87F69}"/>
              </a:ext>
            </a:extLst>
          </p:cNvPr>
          <p:cNvSpPr txBox="1"/>
          <p:nvPr/>
        </p:nvSpPr>
        <p:spPr>
          <a:xfrm>
            <a:off x="7930247" y="5289711"/>
            <a:ext cx="3385522" cy="912000"/>
          </a:xfrm>
          <a:prstGeom prst="rect">
            <a:avLst/>
          </a:prstGeom>
          <a:solidFill>
            <a:schemeClr val="accent1">
              <a:lumMod val="40000"/>
              <a:lumOff val="60000"/>
            </a:schemeClr>
          </a:solidFill>
        </p:spPr>
        <p:txBody>
          <a:bodyPr wrap="square" lIns="336000" rIns="192000" rtlCol="0" anchor="ctr" anchorCtr="0">
            <a:noAutofit/>
          </a:bodyPr>
          <a:lstStyle/>
          <a:p>
            <a:pPr algn="r">
              <a:buClr>
                <a:schemeClr val="accent1"/>
              </a:buClr>
            </a:pPr>
            <a:r>
              <a:rPr lang="en-AU" sz="1600" b="1">
                <a:latin typeface="Open Sans" panose="020B0606030504020204" pitchFamily="34" charset="0"/>
                <a:ea typeface="Open Sans" panose="020B0606030504020204" pitchFamily="34" charset="0"/>
                <a:cs typeface="Open Sans" panose="020B0606030504020204" pitchFamily="34" charset="0"/>
              </a:rPr>
              <a:t>Significant external factors </a:t>
            </a:r>
          </a:p>
        </p:txBody>
      </p:sp>
      <p:sp>
        <p:nvSpPr>
          <p:cNvPr id="23" name="Oval 22">
            <a:extLst>
              <a:ext uri="{FF2B5EF4-FFF2-40B4-BE49-F238E27FC236}">
                <a16:creationId xmlns:a16="http://schemas.microsoft.com/office/drawing/2014/main" id="{53871331-F1D3-581D-CC5F-4B294BF23BDC}"/>
              </a:ext>
              <a:ext uri="{C183D7F6-B498-43B3-948B-1728B52AA6E4}">
                <adec:decorative xmlns:adec="http://schemas.microsoft.com/office/drawing/2017/decorative" val="1"/>
              </a:ext>
            </a:extLst>
          </p:cNvPr>
          <p:cNvSpPr/>
          <p:nvPr/>
        </p:nvSpPr>
        <p:spPr>
          <a:xfrm>
            <a:off x="3974737" y="2352294"/>
            <a:ext cx="3998073" cy="3998072"/>
          </a:xfrm>
          <a:prstGeom prst="ellipse">
            <a:avLst/>
          </a:prstGeom>
          <a:solidFill>
            <a:schemeClr val="accent2">
              <a:lumMod val="20000"/>
              <a:lumOff val="80000"/>
            </a:schemeClr>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D59AC5C6-4844-D8F0-670D-5C9EB5CB53C3}"/>
              </a:ext>
              <a:ext uri="{C183D7F6-B498-43B3-948B-1728B52AA6E4}">
                <adec:decorative xmlns:adec="http://schemas.microsoft.com/office/drawing/2017/decorative" val="1"/>
              </a:ext>
            </a:extLst>
          </p:cNvPr>
          <p:cNvGrpSpPr/>
          <p:nvPr/>
        </p:nvGrpSpPr>
        <p:grpSpPr>
          <a:xfrm>
            <a:off x="4614005" y="2991216"/>
            <a:ext cx="2784000" cy="2783999"/>
            <a:chOff x="3083748" y="2679679"/>
            <a:chExt cx="3009232" cy="3145672"/>
          </a:xfrm>
          <a:solidFill>
            <a:schemeClr val="tx2">
              <a:lumMod val="75000"/>
            </a:schemeClr>
          </a:solidFill>
        </p:grpSpPr>
        <p:sp>
          <p:nvSpPr>
            <p:cNvPr id="107" name="Oval 106">
              <a:extLst>
                <a:ext uri="{FF2B5EF4-FFF2-40B4-BE49-F238E27FC236}">
                  <a16:creationId xmlns:a16="http://schemas.microsoft.com/office/drawing/2014/main" id="{52AD6B29-9149-D522-0C4A-C6348E5CBA65}"/>
                </a:ext>
              </a:extLst>
            </p:cNvPr>
            <p:cNvSpPr/>
            <p:nvPr/>
          </p:nvSpPr>
          <p:spPr>
            <a:xfrm>
              <a:off x="3096850" y="2679679"/>
              <a:ext cx="2950050" cy="3145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108" name="TextBox 107">
              <a:extLst>
                <a:ext uri="{FF2B5EF4-FFF2-40B4-BE49-F238E27FC236}">
                  <a16:creationId xmlns:a16="http://schemas.microsoft.com/office/drawing/2014/main" id="{61DB98EF-DCFC-473E-6AAC-8CE4ABE7D47F}"/>
                </a:ext>
              </a:extLst>
            </p:cNvPr>
            <p:cNvSpPr txBox="1"/>
            <p:nvPr/>
          </p:nvSpPr>
          <p:spPr>
            <a:xfrm>
              <a:off x="3083748" y="3691905"/>
              <a:ext cx="3009232" cy="920523"/>
            </a:xfrm>
            <a:prstGeom prst="rect">
              <a:avLst/>
            </a:prstGeom>
            <a:noFill/>
          </p:spPr>
          <p:txBody>
            <a:bodyPr wrap="square" tIns="192000" rtlCol="0">
              <a:spAutoFit/>
            </a:bodyPr>
            <a:lstStyle/>
            <a:p>
              <a:pPr algn="ctr"/>
              <a:r>
                <a:rPr lang="en-US" sz="1867" b="1">
                  <a:solidFill>
                    <a:schemeClr val="bg1"/>
                  </a:solidFill>
                  <a:latin typeface="Open Sans" panose="020B0606030504020204" pitchFamily="34" charset="0"/>
                  <a:ea typeface="Open Sans" panose="020B0606030504020204" pitchFamily="34" charset="0"/>
                  <a:cs typeface="Open Sans" panose="020B0606030504020204" pitchFamily="34" charset="0"/>
                </a:rPr>
                <a:t>Challenges in assessing progress</a:t>
              </a:r>
            </a:p>
          </p:txBody>
        </p:sp>
      </p:grpSp>
      <p:sp>
        <p:nvSpPr>
          <p:cNvPr id="26" name="TextBox 25">
            <a:extLst>
              <a:ext uri="{FF2B5EF4-FFF2-40B4-BE49-F238E27FC236}">
                <a16:creationId xmlns:a16="http://schemas.microsoft.com/office/drawing/2014/main" id="{C77398FD-3875-08D2-9945-A521591734ED}"/>
              </a:ext>
            </a:extLst>
          </p:cNvPr>
          <p:cNvSpPr txBox="1"/>
          <p:nvPr/>
        </p:nvSpPr>
        <p:spPr>
          <a:xfrm>
            <a:off x="435667" y="5291482"/>
            <a:ext cx="3707053" cy="912000"/>
          </a:xfrm>
          <a:prstGeom prst="rect">
            <a:avLst/>
          </a:prstGeom>
          <a:solidFill>
            <a:schemeClr val="accent1">
              <a:lumMod val="40000"/>
              <a:lumOff val="60000"/>
            </a:schemeClr>
          </a:solidFill>
        </p:spPr>
        <p:txBody>
          <a:bodyPr wrap="square" lIns="336000" tIns="45720" rIns="91440" bIns="45720" rtlCol="0" anchor="ctr" anchorCtr="0">
            <a:noAutofit/>
          </a:bodyPr>
          <a:lstStyle/>
          <a:p>
            <a:pPr>
              <a:buClr>
                <a:schemeClr val="accent1"/>
              </a:buClr>
            </a:pPr>
            <a:r>
              <a:rPr lang="en-AU" sz="1600" b="1">
                <a:latin typeface="Open Sans"/>
                <a:ea typeface="Open Sans"/>
                <a:cs typeface="Open Sans"/>
              </a:rPr>
              <a:t>Key data gaps remain</a:t>
            </a:r>
          </a:p>
        </p:txBody>
      </p:sp>
      <p:sp>
        <p:nvSpPr>
          <p:cNvPr id="29" name="Oval 28">
            <a:extLst>
              <a:ext uri="{FF2B5EF4-FFF2-40B4-BE49-F238E27FC236}">
                <a16:creationId xmlns:a16="http://schemas.microsoft.com/office/drawing/2014/main" id="{66547D85-8A51-E641-5F1C-61322EF7663E}"/>
              </a:ext>
              <a:ext uri="{C183D7F6-B498-43B3-948B-1728B52AA6E4}">
                <adec:decorative xmlns:adec="http://schemas.microsoft.com/office/drawing/2017/decorative" val="1"/>
              </a:ext>
            </a:extLst>
          </p:cNvPr>
          <p:cNvSpPr>
            <a:spLocks noChangeAspect="1"/>
          </p:cNvSpPr>
          <p:nvPr/>
        </p:nvSpPr>
        <p:spPr>
          <a:xfrm>
            <a:off x="7088676" y="5180251"/>
            <a:ext cx="1152000" cy="1151999"/>
          </a:xfrm>
          <a:prstGeom prst="ellips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a:extLst>
              <a:ext uri="{FF2B5EF4-FFF2-40B4-BE49-F238E27FC236}">
                <a16:creationId xmlns:a16="http://schemas.microsoft.com/office/drawing/2014/main" id="{0A459F10-8470-4E7B-828F-19345FD58148}"/>
              </a:ext>
              <a:ext uri="{C183D7F6-B498-43B3-948B-1728B52AA6E4}">
                <adec:decorative xmlns:adec="http://schemas.microsoft.com/office/drawing/2017/decorative" val="1"/>
              </a:ext>
            </a:extLst>
          </p:cNvPr>
          <p:cNvSpPr>
            <a:spLocks noChangeAspect="1"/>
          </p:cNvSpPr>
          <p:nvPr/>
        </p:nvSpPr>
        <p:spPr>
          <a:xfrm>
            <a:off x="7566992" y="2924441"/>
            <a:ext cx="1152000" cy="1151999"/>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34">
            <a:extLst>
              <a:ext uri="{FF2B5EF4-FFF2-40B4-BE49-F238E27FC236}">
                <a16:creationId xmlns:a16="http://schemas.microsoft.com/office/drawing/2014/main" id="{F6B0BB5B-D425-505A-A737-AABA287433D1}"/>
              </a:ext>
              <a:ext uri="{C183D7F6-B498-43B3-948B-1728B52AA6E4}">
                <adec:decorative xmlns:adec="http://schemas.microsoft.com/office/drawing/2017/decorative" val="1"/>
              </a:ext>
            </a:extLst>
          </p:cNvPr>
          <p:cNvSpPr>
            <a:spLocks noChangeAspect="1"/>
          </p:cNvSpPr>
          <p:nvPr/>
        </p:nvSpPr>
        <p:spPr>
          <a:xfrm>
            <a:off x="5398503" y="1708403"/>
            <a:ext cx="1152000" cy="1151999"/>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33" name="Oval 32">
            <a:extLst>
              <a:ext uri="{FF2B5EF4-FFF2-40B4-BE49-F238E27FC236}">
                <a16:creationId xmlns:a16="http://schemas.microsoft.com/office/drawing/2014/main" id="{09A454D1-BF8C-FA89-F4B2-4956F535E08A}"/>
              </a:ext>
              <a:ext uri="{C183D7F6-B498-43B3-948B-1728B52AA6E4}">
                <adec:decorative xmlns:adec="http://schemas.microsoft.com/office/drawing/2017/decorative" val="1"/>
              </a:ext>
            </a:extLst>
          </p:cNvPr>
          <p:cNvSpPr>
            <a:spLocks noChangeAspect="1"/>
          </p:cNvSpPr>
          <p:nvPr/>
        </p:nvSpPr>
        <p:spPr>
          <a:xfrm>
            <a:off x="3323037" y="2965116"/>
            <a:ext cx="1152000" cy="1151999"/>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26">
            <a:extLst>
              <a:ext uri="{FF2B5EF4-FFF2-40B4-BE49-F238E27FC236}">
                <a16:creationId xmlns:a16="http://schemas.microsoft.com/office/drawing/2014/main" id="{15F1F573-95D6-5232-8EBA-3FC3FA84784E}"/>
              </a:ext>
              <a:ext uri="{C183D7F6-B498-43B3-948B-1728B52AA6E4}">
                <adec:decorative xmlns:adec="http://schemas.microsoft.com/office/drawing/2017/decorative" val="1"/>
              </a:ext>
            </a:extLst>
          </p:cNvPr>
          <p:cNvSpPr>
            <a:spLocks noChangeAspect="1"/>
          </p:cNvSpPr>
          <p:nvPr/>
        </p:nvSpPr>
        <p:spPr>
          <a:xfrm>
            <a:off x="3840261" y="5194857"/>
            <a:ext cx="1152000" cy="1151999"/>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a:extLst>
              <a:ext uri="{FF2B5EF4-FFF2-40B4-BE49-F238E27FC236}">
                <a16:creationId xmlns:a16="http://schemas.microsoft.com/office/drawing/2014/main" id="{41452611-9B1A-0612-825C-295046C627D4}"/>
              </a:ext>
              <a:ext uri="{C183D7F6-B498-43B3-948B-1728B52AA6E4}">
                <adec:decorative xmlns:adec="http://schemas.microsoft.com/office/drawing/2017/decorative" val="1"/>
              </a:ext>
            </a:extLst>
          </p:cNvPr>
          <p:cNvSpPr/>
          <p:nvPr/>
        </p:nvSpPr>
        <p:spPr>
          <a:xfrm>
            <a:off x="3700233" y="3420307"/>
            <a:ext cx="394719" cy="33916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7" name="Group 116">
            <a:extLst>
              <a:ext uri="{FF2B5EF4-FFF2-40B4-BE49-F238E27FC236}">
                <a16:creationId xmlns:a16="http://schemas.microsoft.com/office/drawing/2014/main" id="{4E25CA0F-1790-C9B4-98D7-291B38E64C87}"/>
              </a:ext>
              <a:ext uri="{C183D7F6-B498-43B3-948B-1728B52AA6E4}">
                <adec:decorative xmlns:adec="http://schemas.microsoft.com/office/drawing/2017/decorative" val="1"/>
              </a:ext>
            </a:extLst>
          </p:cNvPr>
          <p:cNvGrpSpPr/>
          <p:nvPr/>
        </p:nvGrpSpPr>
        <p:grpSpPr>
          <a:xfrm>
            <a:off x="3687763" y="3303449"/>
            <a:ext cx="422549" cy="475333"/>
            <a:chOff x="3236126" y="2186870"/>
            <a:chExt cx="419274" cy="419201"/>
          </a:xfrm>
        </p:grpSpPr>
        <p:sp>
          <p:nvSpPr>
            <p:cNvPr id="118" name="Graphic 2">
              <a:extLst>
                <a:ext uri="{FF2B5EF4-FFF2-40B4-BE49-F238E27FC236}">
                  <a16:creationId xmlns:a16="http://schemas.microsoft.com/office/drawing/2014/main" id="{2CDCB58E-2675-2925-3F30-B305BF93FDCA}"/>
                </a:ext>
              </a:extLst>
            </p:cNvPr>
            <p:cNvSpPr/>
            <p:nvPr/>
          </p:nvSpPr>
          <p:spPr>
            <a:xfrm>
              <a:off x="3245643" y="2198401"/>
              <a:ext cx="396430" cy="98012"/>
            </a:xfrm>
            <a:custGeom>
              <a:avLst/>
              <a:gdLst>
                <a:gd name="connsiteX0" fmla="*/ 0 w 396430"/>
                <a:gd name="connsiteY0" fmla="*/ 0 h 98012"/>
                <a:gd name="connsiteX1" fmla="*/ 396430 w 396430"/>
                <a:gd name="connsiteY1" fmla="*/ 0 h 98012"/>
                <a:gd name="connsiteX2" fmla="*/ 396430 w 396430"/>
                <a:gd name="connsiteY2" fmla="*/ 98012 h 98012"/>
                <a:gd name="connsiteX3" fmla="*/ 0 w 396430"/>
                <a:gd name="connsiteY3" fmla="*/ 98012 h 98012"/>
              </a:gdLst>
              <a:ahLst/>
              <a:cxnLst>
                <a:cxn ang="0">
                  <a:pos x="connsiteX0" y="connsiteY0"/>
                </a:cxn>
                <a:cxn ang="0">
                  <a:pos x="connsiteX1" y="connsiteY1"/>
                </a:cxn>
                <a:cxn ang="0">
                  <a:pos x="connsiteX2" y="connsiteY2"/>
                </a:cxn>
                <a:cxn ang="0">
                  <a:pos x="connsiteX3" y="connsiteY3"/>
                </a:cxn>
              </a:cxnLst>
              <a:rect l="l" t="t" r="r" b="b"/>
              <a:pathLst>
                <a:path w="396430" h="98012">
                  <a:moveTo>
                    <a:pt x="0" y="0"/>
                  </a:moveTo>
                  <a:lnTo>
                    <a:pt x="396430" y="0"/>
                  </a:lnTo>
                  <a:lnTo>
                    <a:pt x="396430" y="98012"/>
                  </a:lnTo>
                  <a:lnTo>
                    <a:pt x="0" y="98012"/>
                  </a:lnTo>
                  <a:close/>
                </a:path>
              </a:pathLst>
            </a:custGeom>
            <a:solidFill>
              <a:srgbClr val="66B9DA"/>
            </a:solidFill>
            <a:ln w="9525" cap="flat">
              <a:noFill/>
              <a:prstDash val="solid"/>
              <a:miter/>
            </a:ln>
          </p:spPr>
          <p:txBody>
            <a:bodyPr rtlCol="0" anchor="ctr"/>
            <a:lstStyle/>
            <a:p>
              <a:endParaRPr lang="en-AU" sz="153"/>
            </a:p>
          </p:txBody>
        </p:sp>
        <p:sp>
          <p:nvSpPr>
            <p:cNvPr id="119" name="Graphic 2">
              <a:extLst>
                <a:ext uri="{FF2B5EF4-FFF2-40B4-BE49-F238E27FC236}">
                  <a16:creationId xmlns:a16="http://schemas.microsoft.com/office/drawing/2014/main" id="{56519E73-7414-4CF6-1257-CF568CFE703E}"/>
                </a:ext>
              </a:extLst>
            </p:cNvPr>
            <p:cNvSpPr/>
            <p:nvPr/>
          </p:nvSpPr>
          <p:spPr>
            <a:xfrm>
              <a:off x="3341179" y="2345277"/>
              <a:ext cx="209169" cy="209168"/>
            </a:xfrm>
            <a:custGeom>
              <a:avLst/>
              <a:gdLst>
                <a:gd name="connsiteX0" fmla="*/ 209169 w 209169"/>
                <a:gd name="connsiteY0" fmla="*/ 104584 h 209168"/>
                <a:gd name="connsiteX1" fmla="*/ 104584 w 209169"/>
                <a:gd name="connsiteY1" fmla="*/ 209169 h 209168"/>
                <a:gd name="connsiteX2" fmla="*/ 0 w 209169"/>
                <a:gd name="connsiteY2" fmla="*/ 104584 h 209168"/>
                <a:gd name="connsiteX3" fmla="*/ 104584 w 209169"/>
                <a:gd name="connsiteY3" fmla="*/ 0 h 209168"/>
                <a:gd name="connsiteX4" fmla="*/ 209169 w 209169"/>
                <a:gd name="connsiteY4" fmla="*/ 104584 h 20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9" h="209168">
                  <a:moveTo>
                    <a:pt x="209169" y="104584"/>
                  </a:moveTo>
                  <a:cubicBezTo>
                    <a:pt x="209169" y="162345"/>
                    <a:pt x="162345" y="209169"/>
                    <a:pt x="104584" y="209169"/>
                  </a:cubicBezTo>
                  <a:cubicBezTo>
                    <a:pt x="46824" y="209169"/>
                    <a:pt x="0" y="162345"/>
                    <a:pt x="0" y="104584"/>
                  </a:cubicBezTo>
                  <a:cubicBezTo>
                    <a:pt x="0" y="46824"/>
                    <a:pt x="46824" y="0"/>
                    <a:pt x="104584" y="0"/>
                  </a:cubicBezTo>
                  <a:cubicBezTo>
                    <a:pt x="162345" y="0"/>
                    <a:pt x="209169" y="46824"/>
                    <a:pt x="209169" y="104584"/>
                  </a:cubicBezTo>
                  <a:close/>
                </a:path>
              </a:pathLst>
            </a:custGeom>
            <a:solidFill>
              <a:srgbClr val="C7E4F1"/>
            </a:solidFill>
            <a:ln w="9525" cap="flat">
              <a:noFill/>
              <a:prstDash val="solid"/>
              <a:miter/>
            </a:ln>
          </p:spPr>
          <p:txBody>
            <a:bodyPr rtlCol="0" anchor="ctr"/>
            <a:lstStyle/>
            <a:p>
              <a:endParaRPr lang="en-AU" sz="153"/>
            </a:p>
          </p:txBody>
        </p:sp>
        <p:sp>
          <p:nvSpPr>
            <p:cNvPr id="120" name="Graphic 2">
              <a:extLst>
                <a:ext uri="{FF2B5EF4-FFF2-40B4-BE49-F238E27FC236}">
                  <a16:creationId xmlns:a16="http://schemas.microsoft.com/office/drawing/2014/main" id="{2C1B5AE0-5B4D-004B-8CB6-142451DAE271}"/>
                </a:ext>
              </a:extLst>
            </p:cNvPr>
            <p:cNvSpPr/>
            <p:nvPr/>
          </p:nvSpPr>
          <p:spPr>
            <a:xfrm>
              <a:off x="3236126" y="2186870"/>
              <a:ext cx="419274" cy="419201"/>
            </a:xfrm>
            <a:custGeom>
              <a:avLst/>
              <a:gdLst>
                <a:gd name="connsiteX0" fmla="*/ 387089 w 419274"/>
                <a:gd name="connsiteY0" fmla="*/ 6 h 419201"/>
                <a:gd name="connsiteX1" fmla="*/ 32187 w 419274"/>
                <a:gd name="connsiteY1" fmla="*/ 6 h 419201"/>
                <a:gd name="connsiteX2" fmla="*/ 88 w 419274"/>
                <a:gd name="connsiteY2" fmla="*/ 28581 h 419201"/>
                <a:gd name="connsiteX3" fmla="*/ 88 w 419274"/>
                <a:gd name="connsiteY3" fmla="*/ 383483 h 419201"/>
                <a:gd name="connsiteX4" fmla="*/ 30939 w 419274"/>
                <a:gd name="connsiteY4" fmla="*/ 419135 h 419201"/>
                <a:gd name="connsiteX5" fmla="*/ 32187 w 419274"/>
                <a:gd name="connsiteY5" fmla="*/ 419202 h 419201"/>
                <a:gd name="connsiteX6" fmla="*/ 387089 w 419274"/>
                <a:gd name="connsiteY6" fmla="*/ 419202 h 419201"/>
                <a:gd name="connsiteX7" fmla="*/ 419254 w 419274"/>
                <a:gd name="connsiteY7" fmla="*/ 384731 h 419201"/>
                <a:gd name="connsiteX8" fmla="*/ 419188 w 419274"/>
                <a:gd name="connsiteY8" fmla="*/ 383483 h 419201"/>
                <a:gd name="connsiteX9" fmla="*/ 419188 w 419274"/>
                <a:gd name="connsiteY9" fmla="*/ 28486 h 419201"/>
                <a:gd name="connsiteX10" fmla="*/ 387089 w 419274"/>
                <a:gd name="connsiteY10" fmla="*/ 6 h 419201"/>
                <a:gd name="connsiteX11" fmla="*/ 401185 w 419274"/>
                <a:gd name="connsiteY11" fmla="*/ 383387 h 419201"/>
                <a:gd name="connsiteX12" fmla="*/ 387089 w 419274"/>
                <a:gd name="connsiteY12" fmla="*/ 401104 h 419201"/>
                <a:gd name="connsiteX13" fmla="*/ 32187 w 419274"/>
                <a:gd name="connsiteY13" fmla="*/ 401104 h 419201"/>
                <a:gd name="connsiteX14" fmla="*/ 17995 w 419274"/>
                <a:gd name="connsiteY14" fmla="*/ 383387 h 419201"/>
                <a:gd name="connsiteX15" fmla="*/ 17995 w 419274"/>
                <a:gd name="connsiteY15" fmla="*/ 129260 h 419201"/>
                <a:gd name="connsiteX16" fmla="*/ 22376 w 419274"/>
                <a:gd name="connsiteY16" fmla="*/ 124879 h 419201"/>
                <a:gd name="connsiteX17" fmla="*/ 396804 w 419274"/>
                <a:gd name="connsiteY17" fmla="*/ 124879 h 419201"/>
                <a:gd name="connsiteX18" fmla="*/ 401185 w 419274"/>
                <a:gd name="connsiteY18" fmla="*/ 129260 h 419201"/>
                <a:gd name="connsiteX19" fmla="*/ 401185 w 419274"/>
                <a:gd name="connsiteY19" fmla="*/ 102590 h 419201"/>
                <a:gd name="connsiteX20" fmla="*/ 396804 w 419274"/>
                <a:gd name="connsiteY20" fmla="*/ 106972 h 419201"/>
                <a:gd name="connsiteX21" fmla="*/ 22376 w 419274"/>
                <a:gd name="connsiteY21" fmla="*/ 106972 h 419201"/>
                <a:gd name="connsiteX22" fmla="*/ 17995 w 419274"/>
                <a:gd name="connsiteY22" fmla="*/ 102590 h 419201"/>
                <a:gd name="connsiteX23" fmla="*/ 17995 w 419274"/>
                <a:gd name="connsiteY23" fmla="*/ 28581 h 419201"/>
                <a:gd name="connsiteX24" fmla="*/ 17995 w 419274"/>
                <a:gd name="connsiteY24" fmla="*/ 28010 h 419201"/>
                <a:gd name="connsiteX25" fmla="*/ 32092 w 419274"/>
                <a:gd name="connsiteY25" fmla="*/ 17913 h 419201"/>
                <a:gd name="connsiteX26" fmla="*/ 386993 w 419274"/>
                <a:gd name="connsiteY26" fmla="*/ 17913 h 419201"/>
                <a:gd name="connsiteX27" fmla="*/ 400995 w 419274"/>
                <a:gd name="connsiteY27" fmla="*/ 27438 h 419201"/>
                <a:gd name="connsiteX28" fmla="*/ 400995 w 419274"/>
                <a:gd name="connsiteY28" fmla="*/ 28105 h 4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9274" h="419201">
                  <a:moveTo>
                    <a:pt x="387089" y="6"/>
                  </a:moveTo>
                  <a:lnTo>
                    <a:pt x="32187" y="6"/>
                  </a:lnTo>
                  <a:cubicBezTo>
                    <a:pt x="15661" y="-318"/>
                    <a:pt x="1678" y="12132"/>
                    <a:pt x="88" y="28581"/>
                  </a:cubicBezTo>
                  <a:lnTo>
                    <a:pt x="88" y="383483"/>
                  </a:lnTo>
                  <a:cubicBezTo>
                    <a:pt x="-1236" y="401847"/>
                    <a:pt x="12575" y="417811"/>
                    <a:pt x="30939" y="419135"/>
                  </a:cubicBezTo>
                  <a:cubicBezTo>
                    <a:pt x="31358" y="419163"/>
                    <a:pt x="31768" y="419182"/>
                    <a:pt x="32187" y="419202"/>
                  </a:cubicBezTo>
                  <a:lnTo>
                    <a:pt x="387089" y="419202"/>
                  </a:lnTo>
                  <a:cubicBezTo>
                    <a:pt x="405491" y="418563"/>
                    <a:pt x="419893" y="403133"/>
                    <a:pt x="419254" y="384731"/>
                  </a:cubicBezTo>
                  <a:cubicBezTo>
                    <a:pt x="419245" y="384311"/>
                    <a:pt x="419216" y="383902"/>
                    <a:pt x="419188" y="383483"/>
                  </a:cubicBezTo>
                  <a:lnTo>
                    <a:pt x="419188" y="28486"/>
                  </a:lnTo>
                  <a:cubicBezTo>
                    <a:pt x="417340" y="12189"/>
                    <a:pt x="403490" y="-99"/>
                    <a:pt x="387089" y="6"/>
                  </a:cubicBezTo>
                  <a:close/>
                  <a:moveTo>
                    <a:pt x="401185" y="383387"/>
                  </a:moveTo>
                  <a:cubicBezTo>
                    <a:pt x="401185" y="393770"/>
                    <a:pt x="395375" y="401104"/>
                    <a:pt x="387089" y="401104"/>
                  </a:cubicBezTo>
                  <a:lnTo>
                    <a:pt x="32187" y="401104"/>
                  </a:lnTo>
                  <a:cubicBezTo>
                    <a:pt x="23805" y="401104"/>
                    <a:pt x="17995" y="393770"/>
                    <a:pt x="17995" y="383387"/>
                  </a:cubicBezTo>
                  <a:lnTo>
                    <a:pt x="17995" y="129260"/>
                  </a:lnTo>
                  <a:cubicBezTo>
                    <a:pt x="18042" y="126860"/>
                    <a:pt x="19976" y="124927"/>
                    <a:pt x="22376" y="124879"/>
                  </a:cubicBezTo>
                  <a:lnTo>
                    <a:pt x="396804" y="124879"/>
                  </a:lnTo>
                  <a:cubicBezTo>
                    <a:pt x="399204" y="124927"/>
                    <a:pt x="401138" y="126860"/>
                    <a:pt x="401185" y="129260"/>
                  </a:cubicBezTo>
                  <a:close/>
                  <a:moveTo>
                    <a:pt x="401185" y="102590"/>
                  </a:moveTo>
                  <a:cubicBezTo>
                    <a:pt x="401138" y="104991"/>
                    <a:pt x="399204" y="106924"/>
                    <a:pt x="396804" y="106972"/>
                  </a:cubicBezTo>
                  <a:lnTo>
                    <a:pt x="22376" y="106972"/>
                  </a:lnTo>
                  <a:cubicBezTo>
                    <a:pt x="19976" y="106924"/>
                    <a:pt x="18042" y="104991"/>
                    <a:pt x="17995" y="102590"/>
                  </a:cubicBezTo>
                  <a:lnTo>
                    <a:pt x="17995" y="28581"/>
                  </a:lnTo>
                  <a:cubicBezTo>
                    <a:pt x="17947" y="28391"/>
                    <a:pt x="17947" y="28200"/>
                    <a:pt x="17995" y="28010"/>
                  </a:cubicBezTo>
                  <a:cubicBezTo>
                    <a:pt x="19966" y="21914"/>
                    <a:pt x="25681" y="17808"/>
                    <a:pt x="32092" y="17913"/>
                  </a:cubicBezTo>
                  <a:lnTo>
                    <a:pt x="386993" y="17913"/>
                  </a:lnTo>
                  <a:cubicBezTo>
                    <a:pt x="393204" y="17799"/>
                    <a:pt x="398814" y="21619"/>
                    <a:pt x="400995" y="27438"/>
                  </a:cubicBezTo>
                  <a:cubicBezTo>
                    <a:pt x="401052" y="27657"/>
                    <a:pt x="401052" y="27886"/>
                    <a:pt x="400995" y="28105"/>
                  </a:cubicBezTo>
                  <a:close/>
                </a:path>
              </a:pathLst>
            </a:custGeom>
            <a:solidFill>
              <a:srgbClr val="265998"/>
            </a:solidFill>
            <a:ln w="9525" cap="flat">
              <a:noFill/>
              <a:prstDash val="solid"/>
              <a:miter/>
            </a:ln>
          </p:spPr>
          <p:txBody>
            <a:bodyPr rtlCol="0" anchor="ctr"/>
            <a:lstStyle/>
            <a:p>
              <a:endParaRPr lang="en-AU" sz="153"/>
            </a:p>
          </p:txBody>
        </p:sp>
        <p:sp>
          <p:nvSpPr>
            <p:cNvPr id="121" name="Graphic 2">
              <a:extLst>
                <a:ext uri="{FF2B5EF4-FFF2-40B4-BE49-F238E27FC236}">
                  <a16:creationId xmlns:a16="http://schemas.microsoft.com/office/drawing/2014/main" id="{513B58A4-CF6C-621C-1125-6E78C4B966A3}"/>
                </a:ext>
              </a:extLst>
            </p:cNvPr>
            <p:cNvSpPr/>
            <p:nvPr/>
          </p:nvSpPr>
          <p:spPr>
            <a:xfrm>
              <a:off x="3290478" y="2240261"/>
              <a:ext cx="18098" cy="18100"/>
            </a:xfrm>
            <a:custGeom>
              <a:avLst/>
              <a:gdLst>
                <a:gd name="connsiteX0" fmla="*/ 8124 w 18098"/>
                <a:gd name="connsiteY0" fmla="*/ 50 h 18100"/>
                <a:gd name="connsiteX1" fmla="*/ 47 w 18098"/>
                <a:gd name="connsiteY1" fmla="*/ 9975 h 18100"/>
                <a:gd name="connsiteX2" fmla="*/ 8124 w 18098"/>
                <a:gd name="connsiteY2" fmla="*/ 18052 h 18100"/>
                <a:gd name="connsiteX3" fmla="*/ 18049 w 18098"/>
                <a:gd name="connsiteY3" fmla="*/ 9975 h 18100"/>
                <a:gd name="connsiteX4" fmla="*/ 9982 w 18098"/>
                <a:gd name="connsiteY4" fmla="*/ 50 h 18100"/>
                <a:gd name="connsiteX5" fmla="*/ 8124 w 18098"/>
                <a:gd name="connsiteY5" fmla="*/ 50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8" h="18100">
                  <a:moveTo>
                    <a:pt x="8124" y="50"/>
                  </a:moveTo>
                  <a:cubicBezTo>
                    <a:pt x="3152" y="564"/>
                    <a:pt x="-458" y="5003"/>
                    <a:pt x="47" y="9975"/>
                  </a:cubicBezTo>
                  <a:cubicBezTo>
                    <a:pt x="485" y="14242"/>
                    <a:pt x="3857" y="17614"/>
                    <a:pt x="8124" y="18052"/>
                  </a:cubicBezTo>
                  <a:cubicBezTo>
                    <a:pt x="13096" y="18567"/>
                    <a:pt x="17545" y="14947"/>
                    <a:pt x="18049" y="9975"/>
                  </a:cubicBezTo>
                  <a:cubicBezTo>
                    <a:pt x="18564" y="5003"/>
                    <a:pt x="14954" y="564"/>
                    <a:pt x="9982" y="50"/>
                  </a:cubicBezTo>
                  <a:cubicBezTo>
                    <a:pt x="9363" y="-17"/>
                    <a:pt x="8743" y="-17"/>
                    <a:pt x="8124" y="50"/>
                  </a:cubicBezTo>
                  <a:close/>
                </a:path>
              </a:pathLst>
            </a:custGeom>
            <a:solidFill>
              <a:srgbClr val="265998"/>
            </a:solidFill>
            <a:ln w="9525" cap="flat">
              <a:noFill/>
              <a:prstDash val="solid"/>
              <a:miter/>
            </a:ln>
          </p:spPr>
          <p:txBody>
            <a:bodyPr rtlCol="0" anchor="ctr"/>
            <a:lstStyle/>
            <a:p>
              <a:endParaRPr lang="en-AU" sz="153"/>
            </a:p>
          </p:txBody>
        </p:sp>
        <p:sp>
          <p:nvSpPr>
            <p:cNvPr id="122" name="Graphic 2">
              <a:extLst>
                <a:ext uri="{FF2B5EF4-FFF2-40B4-BE49-F238E27FC236}">
                  <a16:creationId xmlns:a16="http://schemas.microsoft.com/office/drawing/2014/main" id="{8600D425-A1BB-A986-C567-A2506A816993}"/>
                </a:ext>
              </a:extLst>
            </p:cNvPr>
            <p:cNvSpPr/>
            <p:nvPr/>
          </p:nvSpPr>
          <p:spPr>
            <a:xfrm>
              <a:off x="3361372" y="2240311"/>
              <a:ext cx="18097" cy="18098"/>
            </a:xfrm>
            <a:custGeom>
              <a:avLst/>
              <a:gdLst>
                <a:gd name="connsiteX0" fmla="*/ 9144 w 18097"/>
                <a:gd name="connsiteY0" fmla="*/ 0 h 18098"/>
                <a:gd name="connsiteX1" fmla="*/ 0 w 18097"/>
                <a:gd name="connsiteY1" fmla="*/ 8954 h 18098"/>
                <a:gd name="connsiteX2" fmla="*/ 8954 w 18097"/>
                <a:gd name="connsiteY2" fmla="*/ 18098 h 18098"/>
                <a:gd name="connsiteX3" fmla="*/ 18098 w 18097"/>
                <a:gd name="connsiteY3" fmla="*/ 9144 h 18098"/>
                <a:gd name="connsiteX4" fmla="*/ 18098 w 18097"/>
                <a:gd name="connsiteY4" fmla="*/ 8954 h 18098"/>
                <a:gd name="connsiteX5" fmla="*/ 9144 w 18097"/>
                <a:gd name="connsiteY5" fmla="*/ 0 h 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 h="18098">
                  <a:moveTo>
                    <a:pt x="9144" y="0"/>
                  </a:moveTo>
                  <a:cubicBezTo>
                    <a:pt x="4144" y="-47"/>
                    <a:pt x="58" y="3953"/>
                    <a:pt x="0" y="8954"/>
                  </a:cubicBezTo>
                  <a:cubicBezTo>
                    <a:pt x="-47" y="13955"/>
                    <a:pt x="3953" y="18041"/>
                    <a:pt x="8954" y="18098"/>
                  </a:cubicBezTo>
                  <a:cubicBezTo>
                    <a:pt x="13955" y="18146"/>
                    <a:pt x="18041" y="14145"/>
                    <a:pt x="18098" y="9144"/>
                  </a:cubicBezTo>
                  <a:cubicBezTo>
                    <a:pt x="18098" y="9078"/>
                    <a:pt x="18098" y="9021"/>
                    <a:pt x="18098" y="8954"/>
                  </a:cubicBezTo>
                  <a:cubicBezTo>
                    <a:pt x="18050" y="4030"/>
                    <a:pt x="14069" y="48"/>
                    <a:pt x="9144" y="0"/>
                  </a:cubicBezTo>
                  <a:close/>
                </a:path>
              </a:pathLst>
            </a:custGeom>
            <a:solidFill>
              <a:srgbClr val="265998"/>
            </a:solidFill>
            <a:ln w="9525" cap="flat">
              <a:noFill/>
              <a:prstDash val="solid"/>
              <a:miter/>
            </a:ln>
          </p:spPr>
          <p:txBody>
            <a:bodyPr rtlCol="0" anchor="ctr"/>
            <a:lstStyle/>
            <a:p>
              <a:endParaRPr lang="en-AU" sz="153"/>
            </a:p>
          </p:txBody>
        </p:sp>
        <p:sp>
          <p:nvSpPr>
            <p:cNvPr id="123" name="Graphic 2">
              <a:extLst>
                <a:ext uri="{FF2B5EF4-FFF2-40B4-BE49-F238E27FC236}">
                  <a16:creationId xmlns:a16="http://schemas.microsoft.com/office/drawing/2014/main" id="{733CF64C-10DC-F8B0-2885-F8C6AD9AD115}"/>
                </a:ext>
              </a:extLst>
            </p:cNvPr>
            <p:cNvSpPr/>
            <p:nvPr/>
          </p:nvSpPr>
          <p:spPr>
            <a:xfrm>
              <a:off x="3325462" y="2240311"/>
              <a:ext cx="18097" cy="18098"/>
            </a:xfrm>
            <a:custGeom>
              <a:avLst/>
              <a:gdLst>
                <a:gd name="connsiteX0" fmla="*/ 9144 w 18097"/>
                <a:gd name="connsiteY0" fmla="*/ 0 h 18098"/>
                <a:gd name="connsiteX1" fmla="*/ 0 w 18097"/>
                <a:gd name="connsiteY1" fmla="*/ 8954 h 18098"/>
                <a:gd name="connsiteX2" fmla="*/ 8954 w 18097"/>
                <a:gd name="connsiteY2" fmla="*/ 18098 h 18098"/>
                <a:gd name="connsiteX3" fmla="*/ 18098 w 18097"/>
                <a:gd name="connsiteY3" fmla="*/ 9144 h 18098"/>
                <a:gd name="connsiteX4" fmla="*/ 18098 w 18097"/>
                <a:gd name="connsiteY4" fmla="*/ 8954 h 18098"/>
                <a:gd name="connsiteX5" fmla="*/ 9144 w 18097"/>
                <a:gd name="connsiteY5" fmla="*/ 0 h 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 h="18098">
                  <a:moveTo>
                    <a:pt x="9144" y="0"/>
                  </a:moveTo>
                  <a:cubicBezTo>
                    <a:pt x="4144" y="-47"/>
                    <a:pt x="57" y="3953"/>
                    <a:pt x="0" y="8954"/>
                  </a:cubicBezTo>
                  <a:cubicBezTo>
                    <a:pt x="-47" y="13955"/>
                    <a:pt x="3953" y="18041"/>
                    <a:pt x="8954" y="18098"/>
                  </a:cubicBezTo>
                  <a:cubicBezTo>
                    <a:pt x="13955" y="18146"/>
                    <a:pt x="18050" y="14145"/>
                    <a:pt x="18098" y="9144"/>
                  </a:cubicBezTo>
                  <a:cubicBezTo>
                    <a:pt x="18098" y="9078"/>
                    <a:pt x="18098" y="9021"/>
                    <a:pt x="18098" y="8954"/>
                  </a:cubicBezTo>
                  <a:cubicBezTo>
                    <a:pt x="18050" y="4030"/>
                    <a:pt x="14069" y="48"/>
                    <a:pt x="9144" y="0"/>
                  </a:cubicBezTo>
                  <a:close/>
                </a:path>
              </a:pathLst>
            </a:custGeom>
            <a:solidFill>
              <a:srgbClr val="265998"/>
            </a:solidFill>
            <a:ln w="9525" cap="flat">
              <a:noFill/>
              <a:prstDash val="solid"/>
              <a:miter/>
            </a:ln>
          </p:spPr>
          <p:txBody>
            <a:bodyPr rtlCol="0" anchor="ctr"/>
            <a:lstStyle/>
            <a:p>
              <a:endParaRPr lang="en-AU" sz="153"/>
            </a:p>
          </p:txBody>
        </p:sp>
        <p:sp>
          <p:nvSpPr>
            <p:cNvPr id="124" name="Graphic 2">
              <a:extLst>
                <a:ext uri="{FF2B5EF4-FFF2-40B4-BE49-F238E27FC236}">
                  <a16:creationId xmlns:a16="http://schemas.microsoft.com/office/drawing/2014/main" id="{36673B26-4AA0-16F4-6E80-2DD8A51C15DC}"/>
                </a:ext>
              </a:extLst>
            </p:cNvPr>
            <p:cNvSpPr/>
            <p:nvPr/>
          </p:nvSpPr>
          <p:spPr>
            <a:xfrm>
              <a:off x="3329844" y="2333942"/>
              <a:ext cx="231838" cy="231838"/>
            </a:xfrm>
            <a:custGeom>
              <a:avLst/>
              <a:gdLst>
                <a:gd name="connsiteX0" fmla="*/ 115919 w 231838"/>
                <a:gd name="connsiteY0" fmla="*/ 0 h 231838"/>
                <a:gd name="connsiteX1" fmla="*/ 0 w 231838"/>
                <a:gd name="connsiteY1" fmla="*/ 115919 h 231838"/>
                <a:gd name="connsiteX2" fmla="*/ 115919 w 231838"/>
                <a:gd name="connsiteY2" fmla="*/ 231838 h 231838"/>
                <a:gd name="connsiteX3" fmla="*/ 231838 w 231838"/>
                <a:gd name="connsiteY3" fmla="*/ 115919 h 231838"/>
                <a:gd name="connsiteX4" fmla="*/ 115919 w 231838"/>
                <a:gd name="connsiteY4" fmla="*/ 0 h 231838"/>
                <a:gd name="connsiteX5" fmla="*/ 115919 w 231838"/>
                <a:gd name="connsiteY5" fmla="*/ 213932 h 231838"/>
                <a:gd name="connsiteX6" fmla="*/ 17431 w 231838"/>
                <a:gd name="connsiteY6" fmla="*/ 116396 h 231838"/>
                <a:gd name="connsiteX7" fmla="*/ 114967 w 231838"/>
                <a:gd name="connsiteY7" fmla="*/ 17907 h 231838"/>
                <a:gd name="connsiteX8" fmla="*/ 213455 w 231838"/>
                <a:gd name="connsiteY8" fmla="*/ 115443 h 231838"/>
                <a:gd name="connsiteX9" fmla="*/ 213455 w 231838"/>
                <a:gd name="connsiteY9" fmla="*/ 115919 h 231838"/>
                <a:gd name="connsiteX10" fmla="*/ 115919 w 231838"/>
                <a:gd name="connsiteY10" fmla="*/ 213932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838" h="231838">
                  <a:moveTo>
                    <a:pt x="115919" y="0"/>
                  </a:moveTo>
                  <a:cubicBezTo>
                    <a:pt x="51902" y="0"/>
                    <a:pt x="0" y="51902"/>
                    <a:pt x="0" y="115919"/>
                  </a:cubicBezTo>
                  <a:cubicBezTo>
                    <a:pt x="0" y="179937"/>
                    <a:pt x="51902" y="231838"/>
                    <a:pt x="115919" y="231838"/>
                  </a:cubicBezTo>
                  <a:cubicBezTo>
                    <a:pt x="179937" y="231838"/>
                    <a:pt x="231838" y="179937"/>
                    <a:pt x="231838" y="115919"/>
                  </a:cubicBezTo>
                  <a:cubicBezTo>
                    <a:pt x="231734" y="51940"/>
                    <a:pt x="179899" y="105"/>
                    <a:pt x="115919" y="0"/>
                  </a:cubicBezTo>
                  <a:close/>
                  <a:moveTo>
                    <a:pt x="115919" y="213932"/>
                  </a:moveTo>
                  <a:cubicBezTo>
                    <a:pt x="61789" y="214198"/>
                    <a:pt x="17697" y="170526"/>
                    <a:pt x="17431" y="116396"/>
                  </a:cubicBezTo>
                  <a:cubicBezTo>
                    <a:pt x="17174" y="62265"/>
                    <a:pt x="60836" y="18174"/>
                    <a:pt x="114967" y="17907"/>
                  </a:cubicBezTo>
                  <a:cubicBezTo>
                    <a:pt x="169097" y="17650"/>
                    <a:pt x="213188" y="61312"/>
                    <a:pt x="213455" y="115443"/>
                  </a:cubicBezTo>
                  <a:cubicBezTo>
                    <a:pt x="213455" y="115605"/>
                    <a:pt x="213455" y="115757"/>
                    <a:pt x="213455" y="115919"/>
                  </a:cubicBezTo>
                  <a:cubicBezTo>
                    <a:pt x="213408" y="169840"/>
                    <a:pt x="169840" y="213617"/>
                    <a:pt x="115919" y="213932"/>
                  </a:cubicBezTo>
                  <a:close/>
                </a:path>
              </a:pathLst>
            </a:custGeom>
            <a:solidFill>
              <a:srgbClr val="265998"/>
            </a:solidFill>
            <a:ln w="9525" cap="flat">
              <a:noFill/>
              <a:prstDash val="solid"/>
              <a:miter/>
            </a:ln>
          </p:spPr>
          <p:txBody>
            <a:bodyPr rtlCol="0" anchor="ctr"/>
            <a:lstStyle/>
            <a:p>
              <a:endParaRPr lang="en-AU" sz="153"/>
            </a:p>
          </p:txBody>
        </p:sp>
        <p:sp>
          <p:nvSpPr>
            <p:cNvPr id="125" name="Graphic 2">
              <a:extLst>
                <a:ext uri="{FF2B5EF4-FFF2-40B4-BE49-F238E27FC236}">
                  <a16:creationId xmlns:a16="http://schemas.microsoft.com/office/drawing/2014/main" id="{5A694B44-FC7F-5312-F168-8F31BFE3728A}"/>
                </a:ext>
              </a:extLst>
            </p:cNvPr>
            <p:cNvSpPr/>
            <p:nvPr/>
          </p:nvSpPr>
          <p:spPr>
            <a:xfrm>
              <a:off x="3436715" y="2374871"/>
              <a:ext cx="84677" cy="83752"/>
            </a:xfrm>
            <a:custGeom>
              <a:avLst/>
              <a:gdLst>
                <a:gd name="connsiteX0" fmla="*/ 22384 w 84677"/>
                <a:gd name="connsiteY0" fmla="*/ 66036 h 83752"/>
                <a:gd name="connsiteX1" fmla="*/ 18002 w 84677"/>
                <a:gd name="connsiteY1" fmla="*/ 61655 h 83752"/>
                <a:gd name="connsiteX2" fmla="*/ 18002 w 84677"/>
                <a:gd name="connsiteY2" fmla="*/ 8124 h 83752"/>
                <a:gd name="connsiteX3" fmla="*/ 8077 w 84677"/>
                <a:gd name="connsiteY3" fmla="*/ 47 h 83752"/>
                <a:gd name="connsiteX4" fmla="*/ 0 w 84677"/>
                <a:gd name="connsiteY4" fmla="*/ 8124 h 83752"/>
                <a:gd name="connsiteX5" fmla="*/ 0 w 84677"/>
                <a:gd name="connsiteY5" fmla="*/ 74799 h 83752"/>
                <a:gd name="connsiteX6" fmla="*/ 9049 w 84677"/>
                <a:gd name="connsiteY6" fmla="*/ 83753 h 83752"/>
                <a:gd name="connsiteX7" fmla="*/ 75724 w 84677"/>
                <a:gd name="connsiteY7" fmla="*/ 83753 h 83752"/>
                <a:gd name="connsiteX8" fmla="*/ 84677 w 84677"/>
                <a:gd name="connsiteY8" fmla="*/ 74799 h 83752"/>
                <a:gd name="connsiteX9" fmla="*/ 75724 w 84677"/>
                <a:gd name="connsiteY9" fmla="*/ 65846 h 8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77" h="83752">
                  <a:moveTo>
                    <a:pt x="22384" y="66036"/>
                  </a:moveTo>
                  <a:cubicBezTo>
                    <a:pt x="19964" y="66036"/>
                    <a:pt x="18002" y="64074"/>
                    <a:pt x="18002" y="61655"/>
                  </a:cubicBezTo>
                  <a:lnTo>
                    <a:pt x="18002" y="8124"/>
                  </a:lnTo>
                  <a:cubicBezTo>
                    <a:pt x="17488" y="3152"/>
                    <a:pt x="13049" y="-458"/>
                    <a:pt x="8077" y="47"/>
                  </a:cubicBezTo>
                  <a:cubicBezTo>
                    <a:pt x="3810" y="485"/>
                    <a:pt x="438" y="3857"/>
                    <a:pt x="0" y="8124"/>
                  </a:cubicBezTo>
                  <a:lnTo>
                    <a:pt x="0" y="74799"/>
                  </a:lnTo>
                  <a:cubicBezTo>
                    <a:pt x="286" y="79657"/>
                    <a:pt x="4191" y="83515"/>
                    <a:pt x="9049" y="83753"/>
                  </a:cubicBezTo>
                  <a:lnTo>
                    <a:pt x="75724" y="83753"/>
                  </a:lnTo>
                  <a:cubicBezTo>
                    <a:pt x="80667" y="83753"/>
                    <a:pt x="84677" y="79743"/>
                    <a:pt x="84677" y="74799"/>
                  </a:cubicBezTo>
                  <a:cubicBezTo>
                    <a:pt x="84677" y="69856"/>
                    <a:pt x="80667" y="65846"/>
                    <a:pt x="75724" y="65846"/>
                  </a:cubicBezTo>
                  <a:close/>
                </a:path>
              </a:pathLst>
            </a:custGeom>
            <a:solidFill>
              <a:srgbClr val="265998"/>
            </a:solidFill>
            <a:ln w="9525" cap="flat">
              <a:noFill/>
              <a:prstDash val="solid"/>
              <a:miter/>
            </a:ln>
          </p:spPr>
          <p:txBody>
            <a:bodyPr rtlCol="0" anchor="ctr"/>
            <a:lstStyle/>
            <a:p>
              <a:endParaRPr lang="en-AU" sz="153"/>
            </a:p>
          </p:txBody>
        </p:sp>
      </p:grpSp>
      <p:grpSp>
        <p:nvGrpSpPr>
          <p:cNvPr id="133" name="Group 132">
            <a:extLst>
              <a:ext uri="{FF2B5EF4-FFF2-40B4-BE49-F238E27FC236}">
                <a16:creationId xmlns:a16="http://schemas.microsoft.com/office/drawing/2014/main" id="{7448BBCF-FA23-2033-5AD9-9705CABC7DC7}"/>
              </a:ext>
              <a:ext uri="{C183D7F6-B498-43B3-948B-1728B52AA6E4}">
                <adec:decorative xmlns:adec="http://schemas.microsoft.com/office/drawing/2017/decorative" val="1"/>
              </a:ext>
            </a:extLst>
          </p:cNvPr>
          <p:cNvGrpSpPr>
            <a:grpSpLocks noChangeAspect="1"/>
          </p:cNvGrpSpPr>
          <p:nvPr/>
        </p:nvGrpSpPr>
        <p:grpSpPr>
          <a:xfrm>
            <a:off x="5732881" y="2042345"/>
            <a:ext cx="483245" cy="484115"/>
            <a:chOff x="332767" y="199172"/>
            <a:chExt cx="85118" cy="85271"/>
          </a:xfrm>
        </p:grpSpPr>
        <p:sp>
          <p:nvSpPr>
            <p:cNvPr id="134" name="Freeform 2">
              <a:extLst>
                <a:ext uri="{FF2B5EF4-FFF2-40B4-BE49-F238E27FC236}">
                  <a16:creationId xmlns:a16="http://schemas.microsoft.com/office/drawing/2014/main" id="{462B88F1-255C-A11D-1F7F-A1AA21AD9FAB}"/>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135" name="Graphic 63">
              <a:extLst>
                <a:ext uri="{FF2B5EF4-FFF2-40B4-BE49-F238E27FC236}">
                  <a16:creationId xmlns:a16="http://schemas.microsoft.com/office/drawing/2014/main" id="{36CF8E2A-CDEC-E2B2-AC5D-92ABA2DF1CD7}"/>
                </a:ext>
              </a:extLst>
            </p:cNvPr>
            <p:cNvGrpSpPr/>
            <p:nvPr/>
          </p:nvGrpSpPr>
          <p:grpSpPr>
            <a:xfrm>
              <a:off x="332767" y="199172"/>
              <a:ext cx="85118" cy="85271"/>
              <a:chOff x="332767" y="199172"/>
              <a:chExt cx="85118" cy="85271"/>
            </a:xfrm>
            <a:solidFill>
              <a:srgbClr val="265A9A"/>
            </a:solidFill>
          </p:grpSpPr>
          <p:sp>
            <p:nvSpPr>
              <p:cNvPr id="136" name="Freeform 4">
                <a:extLst>
                  <a:ext uri="{FF2B5EF4-FFF2-40B4-BE49-F238E27FC236}">
                    <a16:creationId xmlns:a16="http://schemas.microsoft.com/office/drawing/2014/main" id="{B267986F-E3BF-2430-5FDB-FC509E5853FD}"/>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nvGrpSpPr>
              <p:cNvPr id="137" name="Graphic 63">
                <a:extLst>
                  <a:ext uri="{FF2B5EF4-FFF2-40B4-BE49-F238E27FC236}">
                    <a16:creationId xmlns:a16="http://schemas.microsoft.com/office/drawing/2014/main" id="{5676A645-31DC-56C4-47CA-8E1B602D4682}"/>
                  </a:ext>
                </a:extLst>
              </p:cNvPr>
              <p:cNvGrpSpPr/>
              <p:nvPr/>
            </p:nvGrpSpPr>
            <p:grpSpPr>
              <a:xfrm>
                <a:off x="358556" y="225007"/>
                <a:ext cx="33576" cy="33636"/>
                <a:chOff x="358556" y="225007"/>
                <a:chExt cx="33576" cy="33636"/>
              </a:xfrm>
              <a:solidFill>
                <a:srgbClr val="265A9A"/>
              </a:solidFill>
            </p:grpSpPr>
            <p:sp>
              <p:nvSpPr>
                <p:cNvPr id="138" name="Freeform 6">
                  <a:extLst>
                    <a:ext uri="{FF2B5EF4-FFF2-40B4-BE49-F238E27FC236}">
                      <a16:creationId xmlns:a16="http://schemas.microsoft.com/office/drawing/2014/main" id="{1E749B8D-7782-383B-1C2B-0616A6E10B40}"/>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p>
                  <a:endParaRPr lang="en-AU"/>
                </a:p>
              </p:txBody>
            </p:sp>
            <p:sp>
              <p:nvSpPr>
                <p:cNvPr id="139" name="Freeform 7">
                  <a:extLst>
                    <a:ext uri="{FF2B5EF4-FFF2-40B4-BE49-F238E27FC236}">
                      <a16:creationId xmlns:a16="http://schemas.microsoft.com/office/drawing/2014/main" id="{EA26822F-57BD-9669-7790-53E3022757BE}"/>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p>
                  <a:endParaRPr lang="en-AU"/>
                </a:p>
              </p:txBody>
            </p:sp>
          </p:grpSp>
        </p:grpSp>
      </p:grpSp>
      <p:grpSp>
        <p:nvGrpSpPr>
          <p:cNvPr id="140" name="Group 139">
            <a:extLst>
              <a:ext uri="{FF2B5EF4-FFF2-40B4-BE49-F238E27FC236}">
                <a16:creationId xmlns:a16="http://schemas.microsoft.com/office/drawing/2014/main" id="{113C9765-F433-4F47-77AB-74CC082E1CDC}"/>
              </a:ext>
              <a:ext uri="{C183D7F6-B498-43B3-948B-1728B52AA6E4}">
                <adec:decorative xmlns:adec="http://schemas.microsoft.com/office/drawing/2017/decorative" val="1"/>
              </a:ext>
            </a:extLst>
          </p:cNvPr>
          <p:cNvGrpSpPr/>
          <p:nvPr/>
        </p:nvGrpSpPr>
        <p:grpSpPr>
          <a:xfrm>
            <a:off x="7375808" y="5456553"/>
            <a:ext cx="577737" cy="599394"/>
            <a:chOff x="1796235" y="2188591"/>
            <a:chExt cx="418848" cy="419239"/>
          </a:xfrm>
        </p:grpSpPr>
        <p:sp>
          <p:nvSpPr>
            <p:cNvPr id="141" name="Graphic 2">
              <a:extLst>
                <a:ext uri="{FF2B5EF4-FFF2-40B4-BE49-F238E27FC236}">
                  <a16:creationId xmlns:a16="http://schemas.microsoft.com/office/drawing/2014/main" id="{1721DA04-1048-D74F-89FA-9496ECFE0D30}"/>
                </a:ext>
              </a:extLst>
            </p:cNvPr>
            <p:cNvSpPr/>
            <p:nvPr/>
          </p:nvSpPr>
          <p:spPr>
            <a:xfrm>
              <a:off x="1800320" y="2199544"/>
              <a:ext cx="266795" cy="261556"/>
            </a:xfrm>
            <a:custGeom>
              <a:avLst/>
              <a:gdLst>
                <a:gd name="connsiteX0" fmla="*/ 148685 w 266795"/>
                <a:gd name="connsiteY0" fmla="*/ 0 h 261556"/>
                <a:gd name="connsiteX1" fmla="*/ 157734 w 266795"/>
                <a:gd name="connsiteY1" fmla="*/ 21336 h 261556"/>
                <a:gd name="connsiteX2" fmla="*/ 176689 w 266795"/>
                <a:gd name="connsiteY2" fmla="*/ 28766 h 261556"/>
                <a:gd name="connsiteX3" fmla="*/ 197358 w 266795"/>
                <a:gd name="connsiteY3" fmla="*/ 14383 h 261556"/>
                <a:gd name="connsiteX4" fmla="*/ 223837 w 266795"/>
                <a:gd name="connsiteY4" fmla="*/ 31909 h 261556"/>
                <a:gd name="connsiteX5" fmla="*/ 217456 w 266795"/>
                <a:gd name="connsiteY5" fmla="*/ 56769 h 261556"/>
                <a:gd name="connsiteX6" fmla="*/ 230219 w 266795"/>
                <a:gd name="connsiteY6" fmla="*/ 75819 h 261556"/>
                <a:gd name="connsiteX7" fmla="*/ 258223 w 266795"/>
                <a:gd name="connsiteY7" fmla="*/ 75819 h 261556"/>
                <a:gd name="connsiteX8" fmla="*/ 263557 w 266795"/>
                <a:gd name="connsiteY8" fmla="*/ 101727 h 261556"/>
                <a:gd name="connsiteX9" fmla="*/ 246602 w 266795"/>
                <a:gd name="connsiteY9" fmla="*/ 118682 h 261556"/>
                <a:gd name="connsiteX10" fmla="*/ 247650 w 266795"/>
                <a:gd name="connsiteY10" fmla="*/ 144590 h 261556"/>
                <a:gd name="connsiteX11" fmla="*/ 266795 w 266795"/>
                <a:gd name="connsiteY11" fmla="*/ 153638 h 261556"/>
                <a:gd name="connsiteX12" fmla="*/ 258794 w 266795"/>
                <a:gd name="connsiteY12" fmla="*/ 184309 h 261556"/>
                <a:gd name="connsiteX13" fmla="*/ 229172 w 266795"/>
                <a:gd name="connsiteY13" fmla="*/ 189071 h 261556"/>
                <a:gd name="connsiteX14" fmla="*/ 219647 w 266795"/>
                <a:gd name="connsiteY14" fmla="*/ 205454 h 261556"/>
                <a:gd name="connsiteX15" fmla="*/ 222790 w 266795"/>
                <a:gd name="connsiteY15" fmla="*/ 227171 h 261556"/>
                <a:gd name="connsiteX16" fmla="*/ 201644 w 266795"/>
                <a:gd name="connsiteY16" fmla="*/ 246221 h 261556"/>
                <a:gd name="connsiteX17" fmla="*/ 172022 w 266795"/>
                <a:gd name="connsiteY17" fmla="*/ 234029 h 261556"/>
                <a:gd name="connsiteX18" fmla="*/ 154495 w 266795"/>
                <a:gd name="connsiteY18" fmla="*/ 239363 h 261556"/>
                <a:gd name="connsiteX19" fmla="*/ 148685 w 266795"/>
                <a:gd name="connsiteY19" fmla="*/ 261557 h 261556"/>
                <a:gd name="connsiteX20" fmla="*/ 115919 w 266795"/>
                <a:gd name="connsiteY20" fmla="*/ 261557 h 261556"/>
                <a:gd name="connsiteX21" fmla="*/ 107918 w 266795"/>
                <a:gd name="connsiteY21" fmla="*/ 240411 h 261556"/>
                <a:gd name="connsiteX22" fmla="*/ 87725 w 266795"/>
                <a:gd name="connsiteY22" fmla="*/ 232982 h 261556"/>
                <a:gd name="connsiteX23" fmla="*/ 69723 w 266795"/>
                <a:gd name="connsiteY23" fmla="*/ 244602 h 261556"/>
                <a:gd name="connsiteX24" fmla="*/ 41243 w 266795"/>
                <a:gd name="connsiteY24" fmla="*/ 227743 h 261556"/>
                <a:gd name="connsiteX25" fmla="*/ 48673 w 266795"/>
                <a:gd name="connsiteY25" fmla="*/ 206026 h 261556"/>
                <a:gd name="connsiteX26" fmla="*/ 34957 w 266795"/>
                <a:gd name="connsiteY26" fmla="*/ 186976 h 261556"/>
                <a:gd name="connsiteX27" fmla="*/ 9239 w 266795"/>
                <a:gd name="connsiteY27" fmla="*/ 185357 h 261556"/>
                <a:gd name="connsiteX28" fmla="*/ 0 w 266795"/>
                <a:gd name="connsiteY28" fmla="*/ 150971 h 261556"/>
                <a:gd name="connsiteX29" fmla="*/ 24384 w 266795"/>
                <a:gd name="connsiteY29" fmla="*/ 134493 h 261556"/>
                <a:gd name="connsiteX30" fmla="*/ 21717 w 266795"/>
                <a:gd name="connsiteY30" fmla="*/ 116015 h 261556"/>
                <a:gd name="connsiteX31" fmla="*/ 0 w 266795"/>
                <a:gd name="connsiteY31" fmla="*/ 108680 h 261556"/>
                <a:gd name="connsiteX32" fmla="*/ 9239 w 266795"/>
                <a:gd name="connsiteY32" fmla="*/ 78962 h 261556"/>
                <a:gd name="connsiteX33" fmla="*/ 39148 w 266795"/>
                <a:gd name="connsiteY33" fmla="*/ 75343 h 261556"/>
                <a:gd name="connsiteX34" fmla="*/ 50292 w 266795"/>
                <a:gd name="connsiteY34" fmla="*/ 55150 h 261556"/>
                <a:gd name="connsiteX35" fmla="*/ 40767 w 266795"/>
                <a:gd name="connsiteY35" fmla="*/ 30861 h 261556"/>
                <a:gd name="connsiteX36" fmla="*/ 73057 w 266795"/>
                <a:gd name="connsiteY36" fmla="*/ 14478 h 261556"/>
                <a:gd name="connsiteX37" fmla="*/ 97345 w 266795"/>
                <a:gd name="connsiteY37" fmla="*/ 32480 h 261556"/>
                <a:gd name="connsiteX38" fmla="*/ 112681 w 266795"/>
                <a:gd name="connsiteY38" fmla="*/ 22955 h 261556"/>
                <a:gd name="connsiteX39" fmla="*/ 116967 w 266795"/>
                <a:gd name="connsiteY39" fmla="*/ 0 h 261556"/>
                <a:gd name="connsiteX40" fmla="*/ 148685 w 266795"/>
                <a:gd name="connsiteY40" fmla="*/ 0 h 26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95" h="261556">
                  <a:moveTo>
                    <a:pt x="148685" y="0"/>
                  </a:moveTo>
                  <a:lnTo>
                    <a:pt x="157734" y="21336"/>
                  </a:lnTo>
                  <a:lnTo>
                    <a:pt x="176689" y="28766"/>
                  </a:lnTo>
                  <a:lnTo>
                    <a:pt x="197358" y="14383"/>
                  </a:lnTo>
                  <a:lnTo>
                    <a:pt x="223837" y="31909"/>
                  </a:lnTo>
                  <a:lnTo>
                    <a:pt x="217456" y="56769"/>
                  </a:lnTo>
                  <a:lnTo>
                    <a:pt x="230219" y="75819"/>
                  </a:lnTo>
                  <a:lnTo>
                    <a:pt x="258223" y="75819"/>
                  </a:lnTo>
                  <a:lnTo>
                    <a:pt x="263557" y="101727"/>
                  </a:lnTo>
                  <a:lnTo>
                    <a:pt x="246602" y="118682"/>
                  </a:lnTo>
                  <a:lnTo>
                    <a:pt x="247650" y="144590"/>
                  </a:lnTo>
                  <a:lnTo>
                    <a:pt x="266795" y="153638"/>
                  </a:lnTo>
                  <a:lnTo>
                    <a:pt x="258794" y="184309"/>
                  </a:lnTo>
                  <a:lnTo>
                    <a:pt x="229172" y="189071"/>
                  </a:lnTo>
                  <a:lnTo>
                    <a:pt x="219647" y="205454"/>
                  </a:lnTo>
                  <a:lnTo>
                    <a:pt x="222790" y="227171"/>
                  </a:lnTo>
                  <a:lnTo>
                    <a:pt x="201644" y="246221"/>
                  </a:lnTo>
                  <a:lnTo>
                    <a:pt x="172022" y="234029"/>
                  </a:lnTo>
                  <a:lnTo>
                    <a:pt x="154495" y="239363"/>
                  </a:lnTo>
                  <a:lnTo>
                    <a:pt x="148685" y="261557"/>
                  </a:lnTo>
                  <a:lnTo>
                    <a:pt x="115919" y="261557"/>
                  </a:lnTo>
                  <a:lnTo>
                    <a:pt x="107918" y="240411"/>
                  </a:lnTo>
                  <a:lnTo>
                    <a:pt x="87725" y="232982"/>
                  </a:lnTo>
                  <a:lnTo>
                    <a:pt x="69723" y="244602"/>
                  </a:lnTo>
                  <a:lnTo>
                    <a:pt x="41243" y="227743"/>
                  </a:lnTo>
                  <a:lnTo>
                    <a:pt x="48673" y="206026"/>
                  </a:lnTo>
                  <a:lnTo>
                    <a:pt x="34957" y="186976"/>
                  </a:lnTo>
                  <a:lnTo>
                    <a:pt x="9239" y="185357"/>
                  </a:lnTo>
                  <a:lnTo>
                    <a:pt x="0" y="150971"/>
                  </a:lnTo>
                  <a:lnTo>
                    <a:pt x="24384" y="134493"/>
                  </a:lnTo>
                  <a:lnTo>
                    <a:pt x="21717" y="116015"/>
                  </a:lnTo>
                  <a:lnTo>
                    <a:pt x="0" y="108680"/>
                  </a:lnTo>
                  <a:lnTo>
                    <a:pt x="9239" y="78962"/>
                  </a:lnTo>
                  <a:lnTo>
                    <a:pt x="39148" y="75343"/>
                  </a:lnTo>
                  <a:lnTo>
                    <a:pt x="50292" y="55150"/>
                  </a:lnTo>
                  <a:lnTo>
                    <a:pt x="40767" y="30861"/>
                  </a:lnTo>
                  <a:lnTo>
                    <a:pt x="73057" y="14478"/>
                  </a:lnTo>
                  <a:lnTo>
                    <a:pt x="97345" y="32480"/>
                  </a:lnTo>
                  <a:lnTo>
                    <a:pt x="112681" y="22955"/>
                  </a:lnTo>
                  <a:lnTo>
                    <a:pt x="116967" y="0"/>
                  </a:lnTo>
                  <a:lnTo>
                    <a:pt x="148685" y="0"/>
                  </a:lnTo>
                  <a:close/>
                </a:path>
              </a:pathLst>
            </a:custGeom>
            <a:solidFill>
              <a:srgbClr val="C7E4F1"/>
            </a:solidFill>
            <a:ln w="9525" cap="flat">
              <a:noFill/>
              <a:prstDash val="solid"/>
              <a:miter/>
            </a:ln>
          </p:spPr>
          <p:txBody>
            <a:bodyPr rtlCol="0" anchor="ctr"/>
            <a:lstStyle/>
            <a:p>
              <a:endParaRPr lang="en-AU" sz="153"/>
            </a:p>
          </p:txBody>
        </p:sp>
        <p:sp>
          <p:nvSpPr>
            <p:cNvPr id="142" name="Graphic 2">
              <a:extLst>
                <a:ext uri="{FF2B5EF4-FFF2-40B4-BE49-F238E27FC236}">
                  <a16:creationId xmlns:a16="http://schemas.microsoft.com/office/drawing/2014/main" id="{CA490C4B-755A-F5D8-6351-6DA71CE0F20C}"/>
                </a:ext>
              </a:extLst>
            </p:cNvPr>
            <p:cNvSpPr/>
            <p:nvPr/>
          </p:nvSpPr>
          <p:spPr>
            <a:xfrm>
              <a:off x="1877568" y="2270315"/>
              <a:ext cx="121729" cy="121729"/>
            </a:xfrm>
            <a:custGeom>
              <a:avLst/>
              <a:gdLst>
                <a:gd name="connsiteX0" fmla="*/ 121729 w 121729"/>
                <a:gd name="connsiteY0" fmla="*/ 60865 h 121729"/>
                <a:gd name="connsiteX1" fmla="*/ 60865 w 121729"/>
                <a:gd name="connsiteY1" fmla="*/ 121730 h 121729"/>
                <a:gd name="connsiteX2" fmla="*/ 0 w 121729"/>
                <a:gd name="connsiteY2" fmla="*/ 60865 h 121729"/>
                <a:gd name="connsiteX3" fmla="*/ 60865 w 121729"/>
                <a:gd name="connsiteY3" fmla="*/ 0 h 121729"/>
                <a:gd name="connsiteX4" fmla="*/ 121729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29" y="60865"/>
                  </a:moveTo>
                  <a:cubicBezTo>
                    <a:pt x="121729" y="94479"/>
                    <a:pt x="94479" y="121730"/>
                    <a:pt x="60865" y="121730"/>
                  </a:cubicBezTo>
                  <a:cubicBezTo>
                    <a:pt x="27250" y="121730"/>
                    <a:pt x="0" y="94479"/>
                    <a:pt x="0" y="60865"/>
                  </a:cubicBezTo>
                  <a:cubicBezTo>
                    <a:pt x="0" y="27250"/>
                    <a:pt x="27250" y="0"/>
                    <a:pt x="60865" y="0"/>
                  </a:cubicBezTo>
                  <a:cubicBezTo>
                    <a:pt x="94479" y="0"/>
                    <a:pt x="121729" y="27250"/>
                    <a:pt x="121729" y="60865"/>
                  </a:cubicBezTo>
                  <a:close/>
                </a:path>
              </a:pathLst>
            </a:custGeom>
            <a:solidFill>
              <a:srgbClr val="66B9DA"/>
            </a:solidFill>
            <a:ln w="9525" cap="flat">
              <a:noFill/>
              <a:prstDash val="solid"/>
              <a:miter/>
            </a:ln>
          </p:spPr>
          <p:txBody>
            <a:bodyPr rtlCol="0" anchor="ctr"/>
            <a:lstStyle/>
            <a:p>
              <a:endParaRPr lang="en-AU" sz="153"/>
            </a:p>
          </p:txBody>
        </p:sp>
        <p:sp>
          <p:nvSpPr>
            <p:cNvPr id="143" name="Graphic 2">
              <a:extLst>
                <a:ext uri="{FF2B5EF4-FFF2-40B4-BE49-F238E27FC236}">
                  <a16:creationId xmlns:a16="http://schemas.microsoft.com/office/drawing/2014/main" id="{42F0B88B-EDCA-EFC3-B711-07CD61244608}"/>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144" name="Graphic 2">
              <a:extLst>
                <a:ext uri="{FF2B5EF4-FFF2-40B4-BE49-F238E27FC236}">
                  <a16:creationId xmlns:a16="http://schemas.microsoft.com/office/drawing/2014/main" id="{0FBB0A76-4DCF-FB30-AED4-C65FB247D4BC}"/>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145" name="Graphic 2">
              <a:extLst>
                <a:ext uri="{FF2B5EF4-FFF2-40B4-BE49-F238E27FC236}">
                  <a16:creationId xmlns:a16="http://schemas.microsoft.com/office/drawing/2014/main" id="{8EFC6922-7B78-85A0-DF0E-137427A173A5}"/>
                </a:ext>
              </a:extLst>
            </p:cNvPr>
            <p:cNvSpPr/>
            <p:nvPr/>
          </p:nvSpPr>
          <p:spPr>
            <a:xfrm>
              <a:off x="1875948" y="2268982"/>
              <a:ext cx="124968" cy="124967"/>
            </a:xfrm>
            <a:custGeom>
              <a:avLst/>
              <a:gdLst>
                <a:gd name="connsiteX0" fmla="*/ 62484 w 124968"/>
                <a:gd name="connsiteY0" fmla="*/ 124968 h 124967"/>
                <a:gd name="connsiteX1" fmla="*/ 0 w 124968"/>
                <a:gd name="connsiteY1" fmla="*/ 62484 h 124967"/>
                <a:gd name="connsiteX2" fmla="*/ 62484 w 124968"/>
                <a:gd name="connsiteY2" fmla="*/ 0 h 124967"/>
                <a:gd name="connsiteX3" fmla="*/ 124968 w 124968"/>
                <a:gd name="connsiteY3" fmla="*/ 62484 h 124967"/>
                <a:gd name="connsiteX4" fmla="*/ 124968 w 124968"/>
                <a:gd name="connsiteY4" fmla="*/ 62579 h 124967"/>
                <a:gd name="connsiteX5" fmla="*/ 62484 w 124968"/>
                <a:gd name="connsiteY5" fmla="*/ 124968 h 124967"/>
                <a:gd name="connsiteX6" fmla="*/ 62484 w 124968"/>
                <a:gd name="connsiteY6" fmla="*/ 18002 h 124967"/>
                <a:gd name="connsiteX7" fmla="*/ 17907 w 124968"/>
                <a:gd name="connsiteY7" fmla="*/ 62579 h 124967"/>
                <a:gd name="connsiteX8" fmla="*/ 62484 w 124968"/>
                <a:gd name="connsiteY8" fmla="*/ 107156 h 124967"/>
                <a:gd name="connsiteX9" fmla="*/ 107061 w 124968"/>
                <a:gd name="connsiteY9" fmla="*/ 62579 h 124967"/>
                <a:gd name="connsiteX10" fmla="*/ 62865 w 124968"/>
                <a:gd name="connsiteY10" fmla="*/ 17621 h 124967"/>
                <a:gd name="connsiteX11" fmla="*/ 62484 w 124968"/>
                <a:gd name="connsiteY11" fmla="*/ 17621 h 1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68" h="124967">
                  <a:moveTo>
                    <a:pt x="62484" y="124968"/>
                  </a:moveTo>
                  <a:cubicBezTo>
                    <a:pt x="27975" y="124968"/>
                    <a:pt x="0" y="96993"/>
                    <a:pt x="0" y="62484"/>
                  </a:cubicBezTo>
                  <a:cubicBezTo>
                    <a:pt x="0" y="27975"/>
                    <a:pt x="27975" y="0"/>
                    <a:pt x="62484" y="0"/>
                  </a:cubicBezTo>
                  <a:cubicBezTo>
                    <a:pt x="96993" y="0"/>
                    <a:pt x="124968" y="27975"/>
                    <a:pt x="124968" y="62484"/>
                  </a:cubicBezTo>
                  <a:cubicBezTo>
                    <a:pt x="124968" y="62512"/>
                    <a:pt x="124968" y="62551"/>
                    <a:pt x="124968" y="62579"/>
                  </a:cubicBezTo>
                  <a:cubicBezTo>
                    <a:pt x="124911" y="97050"/>
                    <a:pt x="96955" y="124968"/>
                    <a:pt x="62484" y="124968"/>
                  </a:cubicBezTo>
                  <a:close/>
                  <a:moveTo>
                    <a:pt x="62484" y="18002"/>
                  </a:moveTo>
                  <a:cubicBezTo>
                    <a:pt x="37862" y="18002"/>
                    <a:pt x="17907" y="37957"/>
                    <a:pt x="17907" y="62579"/>
                  </a:cubicBezTo>
                  <a:cubicBezTo>
                    <a:pt x="17907" y="87201"/>
                    <a:pt x="37862" y="107156"/>
                    <a:pt x="62484" y="107156"/>
                  </a:cubicBezTo>
                  <a:cubicBezTo>
                    <a:pt x="87106" y="107156"/>
                    <a:pt x="107061" y="87201"/>
                    <a:pt x="107061" y="62579"/>
                  </a:cubicBezTo>
                  <a:cubicBezTo>
                    <a:pt x="107271" y="37957"/>
                    <a:pt x="87487" y="17831"/>
                    <a:pt x="62865" y="17621"/>
                  </a:cubicBezTo>
                  <a:cubicBezTo>
                    <a:pt x="62741" y="17621"/>
                    <a:pt x="62608" y="17621"/>
                    <a:pt x="62484" y="17621"/>
                  </a:cubicBezTo>
                  <a:close/>
                </a:path>
              </a:pathLst>
            </a:custGeom>
            <a:solidFill>
              <a:srgbClr val="265998"/>
            </a:solidFill>
            <a:ln w="9525" cap="flat">
              <a:noFill/>
              <a:prstDash val="solid"/>
              <a:miter/>
            </a:ln>
          </p:spPr>
          <p:txBody>
            <a:bodyPr rtlCol="0" anchor="ctr"/>
            <a:lstStyle/>
            <a:p>
              <a:endParaRPr lang="en-AU" sz="153"/>
            </a:p>
          </p:txBody>
        </p:sp>
        <p:sp>
          <p:nvSpPr>
            <p:cNvPr id="146" name="Graphic 2">
              <a:extLst>
                <a:ext uri="{FF2B5EF4-FFF2-40B4-BE49-F238E27FC236}">
                  <a16:creationId xmlns:a16="http://schemas.microsoft.com/office/drawing/2014/main" id="{D3C926C6-0BEA-BFF9-8EBC-81DADCFE0E85}"/>
                </a:ext>
              </a:extLst>
            </p:cNvPr>
            <p:cNvSpPr/>
            <p:nvPr/>
          </p:nvSpPr>
          <p:spPr>
            <a:xfrm>
              <a:off x="1933636" y="2340038"/>
              <a:ext cx="281447" cy="267792"/>
            </a:xfrm>
            <a:custGeom>
              <a:avLst/>
              <a:gdLst>
                <a:gd name="connsiteX0" fmla="*/ 138527 w 281447"/>
                <a:gd name="connsiteY0" fmla="*/ 267462 h 267792"/>
                <a:gd name="connsiteX1" fmla="*/ 121573 w 281447"/>
                <a:gd name="connsiteY1" fmla="*/ 266510 h 267792"/>
                <a:gd name="connsiteX2" fmla="*/ 114048 w 281447"/>
                <a:gd name="connsiteY2" fmla="*/ 260128 h 267792"/>
                <a:gd name="connsiteX3" fmla="*/ 108523 w 281447"/>
                <a:gd name="connsiteY3" fmla="*/ 242030 h 267792"/>
                <a:gd name="connsiteX4" fmla="*/ 105476 w 281447"/>
                <a:gd name="connsiteY4" fmla="*/ 239078 h 267792"/>
                <a:gd name="connsiteX5" fmla="*/ 97570 w 281447"/>
                <a:gd name="connsiteY5" fmla="*/ 236506 h 267792"/>
                <a:gd name="connsiteX6" fmla="*/ 96141 w 281447"/>
                <a:gd name="connsiteY6" fmla="*/ 236506 h 267792"/>
                <a:gd name="connsiteX7" fmla="*/ 93474 w 281447"/>
                <a:gd name="connsiteY7" fmla="*/ 237363 h 267792"/>
                <a:gd name="connsiteX8" fmla="*/ 77948 w 281447"/>
                <a:gd name="connsiteY8" fmla="*/ 249079 h 267792"/>
                <a:gd name="connsiteX9" fmla="*/ 72519 w 281447"/>
                <a:gd name="connsiteY9" fmla="*/ 250889 h 267792"/>
                <a:gd name="connsiteX10" fmla="*/ 68233 w 281447"/>
                <a:gd name="connsiteY10" fmla="*/ 249841 h 267792"/>
                <a:gd name="connsiteX11" fmla="*/ 40134 w 281447"/>
                <a:gd name="connsiteY11" fmla="*/ 229838 h 267792"/>
                <a:gd name="connsiteX12" fmla="*/ 37753 w 281447"/>
                <a:gd name="connsiteY12" fmla="*/ 220313 h 267792"/>
                <a:gd name="connsiteX13" fmla="*/ 44135 w 281447"/>
                <a:gd name="connsiteY13" fmla="*/ 202502 h 267792"/>
                <a:gd name="connsiteX14" fmla="*/ 43468 w 281447"/>
                <a:gd name="connsiteY14" fmla="*/ 198215 h 267792"/>
                <a:gd name="connsiteX15" fmla="*/ 38705 w 281447"/>
                <a:gd name="connsiteY15" fmla="*/ 191929 h 267792"/>
                <a:gd name="connsiteX16" fmla="*/ 35086 w 281447"/>
                <a:gd name="connsiteY16" fmla="*/ 190024 h 267792"/>
                <a:gd name="connsiteX17" fmla="*/ 15369 w 281447"/>
                <a:gd name="connsiteY17" fmla="*/ 190596 h 267792"/>
                <a:gd name="connsiteX18" fmla="*/ 15369 w 281447"/>
                <a:gd name="connsiteY18" fmla="*/ 190596 h 267792"/>
                <a:gd name="connsiteX19" fmla="*/ 7273 w 281447"/>
                <a:gd name="connsiteY19" fmla="*/ 185452 h 267792"/>
                <a:gd name="connsiteX20" fmla="*/ 319 w 281447"/>
                <a:gd name="connsiteY20" fmla="*/ 167926 h 267792"/>
                <a:gd name="connsiteX21" fmla="*/ 6130 w 281447"/>
                <a:gd name="connsiteY21" fmla="*/ 156591 h 267792"/>
                <a:gd name="connsiteX22" fmla="*/ 8892 w 281447"/>
                <a:gd name="connsiteY22" fmla="*/ 156591 h 267792"/>
                <a:gd name="connsiteX23" fmla="*/ 17464 w 281447"/>
                <a:gd name="connsiteY23" fmla="*/ 162782 h 267792"/>
                <a:gd name="connsiteX24" fmla="*/ 19941 w 281447"/>
                <a:gd name="connsiteY24" fmla="*/ 170021 h 267792"/>
                <a:gd name="connsiteX25" fmla="*/ 24037 w 281447"/>
                <a:gd name="connsiteY25" fmla="*/ 172784 h 267792"/>
                <a:gd name="connsiteX26" fmla="*/ 42230 w 281447"/>
                <a:gd name="connsiteY26" fmla="*/ 172212 h 267792"/>
                <a:gd name="connsiteX27" fmla="*/ 50231 w 281447"/>
                <a:gd name="connsiteY27" fmla="*/ 176594 h 267792"/>
                <a:gd name="connsiteX28" fmla="*/ 62137 w 281447"/>
                <a:gd name="connsiteY28" fmla="*/ 192500 h 267792"/>
                <a:gd name="connsiteX29" fmla="*/ 63947 w 281447"/>
                <a:gd name="connsiteY29" fmla="*/ 202025 h 267792"/>
                <a:gd name="connsiteX30" fmla="*/ 58041 w 281447"/>
                <a:gd name="connsiteY30" fmla="*/ 218408 h 267792"/>
                <a:gd name="connsiteX31" fmla="*/ 59470 w 281447"/>
                <a:gd name="connsiteY31" fmla="*/ 223361 h 267792"/>
                <a:gd name="connsiteX32" fmla="*/ 69566 w 281447"/>
                <a:gd name="connsiteY32" fmla="*/ 230410 h 267792"/>
                <a:gd name="connsiteX33" fmla="*/ 71852 w 281447"/>
                <a:gd name="connsiteY33" fmla="*/ 231077 h 267792"/>
                <a:gd name="connsiteX34" fmla="*/ 74519 w 281447"/>
                <a:gd name="connsiteY34" fmla="*/ 230219 h 267792"/>
                <a:gd name="connsiteX35" fmla="*/ 88807 w 281447"/>
                <a:gd name="connsiteY35" fmla="*/ 219361 h 267792"/>
                <a:gd name="connsiteX36" fmla="*/ 94236 w 281447"/>
                <a:gd name="connsiteY36" fmla="*/ 217551 h 267792"/>
                <a:gd name="connsiteX37" fmla="*/ 97760 w 281447"/>
                <a:gd name="connsiteY37" fmla="*/ 218218 h 267792"/>
                <a:gd name="connsiteX38" fmla="*/ 116810 w 281447"/>
                <a:gd name="connsiteY38" fmla="*/ 224314 h 267792"/>
                <a:gd name="connsiteX39" fmla="*/ 123478 w 281447"/>
                <a:gd name="connsiteY39" fmla="*/ 230505 h 267792"/>
                <a:gd name="connsiteX40" fmla="*/ 128621 w 281447"/>
                <a:gd name="connsiteY40" fmla="*/ 247269 h 267792"/>
                <a:gd name="connsiteX41" fmla="*/ 132527 w 281447"/>
                <a:gd name="connsiteY41" fmla="*/ 250413 h 267792"/>
                <a:gd name="connsiteX42" fmla="*/ 138908 w 281447"/>
                <a:gd name="connsiteY42" fmla="*/ 250413 h 267792"/>
                <a:gd name="connsiteX43" fmla="*/ 145195 w 281447"/>
                <a:gd name="connsiteY43" fmla="*/ 250413 h 267792"/>
                <a:gd name="connsiteX44" fmla="*/ 149195 w 281447"/>
                <a:gd name="connsiteY44" fmla="*/ 247269 h 267792"/>
                <a:gd name="connsiteX45" fmla="*/ 154148 w 281447"/>
                <a:gd name="connsiteY45" fmla="*/ 230410 h 267792"/>
                <a:gd name="connsiteX46" fmla="*/ 160911 w 281447"/>
                <a:gd name="connsiteY46" fmla="*/ 224219 h 267792"/>
                <a:gd name="connsiteX47" fmla="*/ 179961 w 281447"/>
                <a:gd name="connsiteY47" fmla="*/ 218027 h 267792"/>
                <a:gd name="connsiteX48" fmla="*/ 183485 w 281447"/>
                <a:gd name="connsiteY48" fmla="*/ 217361 h 267792"/>
                <a:gd name="connsiteX49" fmla="*/ 188914 w 281447"/>
                <a:gd name="connsiteY49" fmla="*/ 219075 h 267792"/>
                <a:gd name="connsiteX50" fmla="*/ 203202 w 281447"/>
                <a:gd name="connsiteY50" fmla="*/ 229838 h 267792"/>
                <a:gd name="connsiteX51" fmla="*/ 205869 w 281447"/>
                <a:gd name="connsiteY51" fmla="*/ 230791 h 267792"/>
                <a:gd name="connsiteX52" fmla="*/ 208250 w 281447"/>
                <a:gd name="connsiteY52" fmla="*/ 230029 h 267792"/>
                <a:gd name="connsiteX53" fmla="*/ 218252 w 281447"/>
                <a:gd name="connsiteY53" fmla="*/ 222885 h 267792"/>
                <a:gd name="connsiteX54" fmla="*/ 219680 w 281447"/>
                <a:gd name="connsiteY54" fmla="*/ 217932 h 267792"/>
                <a:gd name="connsiteX55" fmla="*/ 213680 w 281447"/>
                <a:gd name="connsiteY55" fmla="*/ 201644 h 267792"/>
                <a:gd name="connsiteX56" fmla="*/ 215489 w 281447"/>
                <a:gd name="connsiteY56" fmla="*/ 192119 h 267792"/>
                <a:gd name="connsiteX57" fmla="*/ 227300 w 281447"/>
                <a:gd name="connsiteY57" fmla="*/ 176117 h 267792"/>
                <a:gd name="connsiteX58" fmla="*/ 235206 w 281447"/>
                <a:gd name="connsiteY58" fmla="*/ 171736 h 267792"/>
                <a:gd name="connsiteX59" fmla="*/ 253399 w 281447"/>
                <a:gd name="connsiteY59" fmla="*/ 171736 h 267792"/>
                <a:gd name="connsiteX60" fmla="*/ 257494 w 281447"/>
                <a:gd name="connsiteY60" fmla="*/ 168974 h 267792"/>
                <a:gd name="connsiteX61" fmla="*/ 261114 w 281447"/>
                <a:gd name="connsiteY61" fmla="*/ 157734 h 267792"/>
                <a:gd name="connsiteX62" fmla="*/ 259400 w 281447"/>
                <a:gd name="connsiteY62" fmla="*/ 152876 h 267792"/>
                <a:gd name="connsiteX63" fmla="*/ 244636 w 281447"/>
                <a:gd name="connsiteY63" fmla="*/ 143351 h 267792"/>
                <a:gd name="connsiteX64" fmla="*/ 240731 w 281447"/>
                <a:gd name="connsiteY64" fmla="*/ 135065 h 267792"/>
                <a:gd name="connsiteX65" fmla="*/ 240731 w 281447"/>
                <a:gd name="connsiteY65" fmla="*/ 125063 h 267792"/>
                <a:gd name="connsiteX66" fmla="*/ 240159 w 281447"/>
                <a:gd name="connsiteY66" fmla="*/ 115538 h 267792"/>
                <a:gd name="connsiteX67" fmla="*/ 244064 w 281447"/>
                <a:gd name="connsiteY67" fmla="*/ 107252 h 267792"/>
                <a:gd name="connsiteX68" fmla="*/ 258733 w 281447"/>
                <a:gd name="connsiteY68" fmla="*/ 97727 h 267792"/>
                <a:gd name="connsiteX69" fmla="*/ 260447 w 281447"/>
                <a:gd name="connsiteY69" fmla="*/ 92869 h 267792"/>
                <a:gd name="connsiteX70" fmla="*/ 256733 w 281447"/>
                <a:gd name="connsiteY70" fmla="*/ 81629 h 267792"/>
                <a:gd name="connsiteX71" fmla="*/ 252637 w 281447"/>
                <a:gd name="connsiteY71" fmla="*/ 78867 h 267792"/>
                <a:gd name="connsiteX72" fmla="*/ 234444 w 281447"/>
                <a:gd name="connsiteY72" fmla="*/ 79343 h 267792"/>
                <a:gd name="connsiteX73" fmla="*/ 226538 w 281447"/>
                <a:gd name="connsiteY73" fmla="*/ 75057 h 267792"/>
                <a:gd name="connsiteX74" fmla="*/ 214537 w 281447"/>
                <a:gd name="connsiteY74" fmla="*/ 58960 h 267792"/>
                <a:gd name="connsiteX75" fmla="*/ 212822 w 281447"/>
                <a:gd name="connsiteY75" fmla="*/ 49911 h 267792"/>
                <a:gd name="connsiteX76" fmla="*/ 218633 w 281447"/>
                <a:gd name="connsiteY76" fmla="*/ 33623 h 267792"/>
                <a:gd name="connsiteX77" fmla="*/ 217204 w 281447"/>
                <a:gd name="connsiteY77" fmla="*/ 28671 h 267792"/>
                <a:gd name="connsiteX78" fmla="*/ 207679 w 281447"/>
                <a:gd name="connsiteY78" fmla="*/ 21527 h 267792"/>
                <a:gd name="connsiteX79" fmla="*/ 205298 w 281447"/>
                <a:gd name="connsiteY79" fmla="*/ 20860 h 267792"/>
                <a:gd name="connsiteX80" fmla="*/ 202631 w 281447"/>
                <a:gd name="connsiteY80" fmla="*/ 21717 h 267792"/>
                <a:gd name="connsiteX81" fmla="*/ 188343 w 281447"/>
                <a:gd name="connsiteY81" fmla="*/ 32576 h 267792"/>
                <a:gd name="connsiteX82" fmla="*/ 182914 w 281447"/>
                <a:gd name="connsiteY82" fmla="*/ 34481 h 267792"/>
                <a:gd name="connsiteX83" fmla="*/ 179389 w 281447"/>
                <a:gd name="connsiteY83" fmla="*/ 33719 h 267792"/>
                <a:gd name="connsiteX84" fmla="*/ 175389 w 281447"/>
                <a:gd name="connsiteY84" fmla="*/ 32100 h 267792"/>
                <a:gd name="connsiteX85" fmla="*/ 170341 w 281447"/>
                <a:gd name="connsiteY85" fmla="*/ 27337 h 267792"/>
                <a:gd name="connsiteX86" fmla="*/ 170341 w 281447"/>
                <a:gd name="connsiteY86" fmla="*/ 20479 h 267792"/>
                <a:gd name="connsiteX87" fmla="*/ 178627 w 281447"/>
                <a:gd name="connsiteY87" fmla="*/ 14669 h 267792"/>
                <a:gd name="connsiteX88" fmla="*/ 180914 w 281447"/>
                <a:gd name="connsiteY88" fmla="*/ 14669 h 267792"/>
                <a:gd name="connsiteX89" fmla="*/ 183581 w 281447"/>
                <a:gd name="connsiteY89" fmla="*/ 13811 h 267792"/>
                <a:gd name="connsiteX90" fmla="*/ 199297 w 281447"/>
                <a:gd name="connsiteY90" fmla="*/ 1810 h 267792"/>
                <a:gd name="connsiteX91" fmla="*/ 204726 w 281447"/>
                <a:gd name="connsiteY91" fmla="*/ 0 h 267792"/>
                <a:gd name="connsiteX92" fmla="*/ 209012 w 281447"/>
                <a:gd name="connsiteY92" fmla="*/ 1143 h 267792"/>
                <a:gd name="connsiteX93" fmla="*/ 237111 w 281447"/>
                <a:gd name="connsiteY93" fmla="*/ 21050 h 267792"/>
                <a:gd name="connsiteX94" fmla="*/ 239588 w 281447"/>
                <a:gd name="connsiteY94" fmla="*/ 30575 h 267792"/>
                <a:gd name="connsiteX95" fmla="*/ 233206 w 281447"/>
                <a:gd name="connsiteY95" fmla="*/ 48387 h 267792"/>
                <a:gd name="connsiteX96" fmla="*/ 233873 w 281447"/>
                <a:gd name="connsiteY96" fmla="*/ 52578 h 267792"/>
                <a:gd name="connsiteX97" fmla="*/ 238635 w 281447"/>
                <a:gd name="connsiteY97" fmla="*/ 58960 h 267792"/>
                <a:gd name="connsiteX98" fmla="*/ 242159 w 281447"/>
                <a:gd name="connsiteY98" fmla="*/ 60865 h 267792"/>
                <a:gd name="connsiteX99" fmla="*/ 261781 w 281447"/>
                <a:gd name="connsiteY99" fmla="*/ 60198 h 267792"/>
                <a:gd name="connsiteX100" fmla="*/ 270258 w 281447"/>
                <a:gd name="connsiteY100" fmla="*/ 65342 h 267792"/>
                <a:gd name="connsiteX101" fmla="*/ 281117 w 281447"/>
                <a:gd name="connsiteY101" fmla="*/ 97822 h 267792"/>
                <a:gd name="connsiteX102" fmla="*/ 277306 w 281447"/>
                <a:gd name="connsiteY102" fmla="*/ 107347 h 267792"/>
                <a:gd name="connsiteX103" fmla="*/ 261400 w 281447"/>
                <a:gd name="connsiteY103" fmla="*/ 118205 h 267792"/>
                <a:gd name="connsiteX104" fmla="*/ 259495 w 281447"/>
                <a:gd name="connsiteY104" fmla="*/ 121920 h 267792"/>
                <a:gd name="connsiteX105" fmla="*/ 259495 w 281447"/>
                <a:gd name="connsiteY105" fmla="*/ 125825 h 267792"/>
                <a:gd name="connsiteX106" fmla="*/ 259495 w 281447"/>
                <a:gd name="connsiteY106" fmla="*/ 129635 h 267792"/>
                <a:gd name="connsiteX107" fmla="*/ 261400 w 281447"/>
                <a:gd name="connsiteY107" fmla="*/ 133446 h 267792"/>
                <a:gd name="connsiteX108" fmla="*/ 277402 w 281447"/>
                <a:gd name="connsiteY108" fmla="*/ 144113 h 267792"/>
                <a:gd name="connsiteX109" fmla="*/ 281212 w 281447"/>
                <a:gd name="connsiteY109" fmla="*/ 153638 h 267792"/>
                <a:gd name="connsiteX110" fmla="*/ 270639 w 281447"/>
                <a:gd name="connsiteY110" fmla="*/ 186119 h 267792"/>
                <a:gd name="connsiteX111" fmla="*/ 263305 w 281447"/>
                <a:gd name="connsiteY111" fmla="*/ 191357 h 267792"/>
                <a:gd name="connsiteX112" fmla="*/ 262257 w 281447"/>
                <a:gd name="connsiteY112" fmla="*/ 191357 h 267792"/>
                <a:gd name="connsiteX113" fmla="*/ 242540 w 281447"/>
                <a:gd name="connsiteY113" fmla="*/ 190881 h 267792"/>
                <a:gd name="connsiteX114" fmla="*/ 238921 w 281447"/>
                <a:gd name="connsiteY114" fmla="*/ 192786 h 267792"/>
                <a:gd name="connsiteX115" fmla="*/ 234254 w 281447"/>
                <a:gd name="connsiteY115" fmla="*/ 199168 h 267792"/>
                <a:gd name="connsiteX116" fmla="*/ 233587 w 281447"/>
                <a:gd name="connsiteY116" fmla="*/ 203359 h 267792"/>
                <a:gd name="connsiteX117" fmla="*/ 240064 w 281447"/>
                <a:gd name="connsiteY117" fmla="*/ 221171 h 267792"/>
                <a:gd name="connsiteX118" fmla="*/ 237683 w 281447"/>
                <a:gd name="connsiteY118" fmla="*/ 230696 h 267792"/>
                <a:gd name="connsiteX119" fmla="*/ 209679 w 281447"/>
                <a:gd name="connsiteY119" fmla="*/ 250793 h 267792"/>
                <a:gd name="connsiteX120" fmla="*/ 205393 w 281447"/>
                <a:gd name="connsiteY120" fmla="*/ 251936 h 267792"/>
                <a:gd name="connsiteX121" fmla="*/ 199964 w 281447"/>
                <a:gd name="connsiteY121" fmla="*/ 250127 h 267792"/>
                <a:gd name="connsiteX122" fmla="*/ 184438 w 281447"/>
                <a:gd name="connsiteY122" fmla="*/ 238411 h 267792"/>
                <a:gd name="connsiteX123" fmla="*/ 181866 w 281447"/>
                <a:gd name="connsiteY123" fmla="*/ 237554 h 267792"/>
                <a:gd name="connsiteX124" fmla="*/ 180342 w 281447"/>
                <a:gd name="connsiteY124" fmla="*/ 237554 h 267792"/>
                <a:gd name="connsiteX125" fmla="*/ 172436 w 281447"/>
                <a:gd name="connsiteY125" fmla="*/ 240125 h 267792"/>
                <a:gd name="connsiteX126" fmla="*/ 169388 w 281447"/>
                <a:gd name="connsiteY126" fmla="*/ 243078 h 267792"/>
                <a:gd name="connsiteX127" fmla="*/ 163959 w 281447"/>
                <a:gd name="connsiteY127" fmla="*/ 261271 h 267792"/>
                <a:gd name="connsiteX128" fmla="*/ 156434 w 281447"/>
                <a:gd name="connsiteY128" fmla="*/ 267653 h 267792"/>
                <a:gd name="connsiteX129" fmla="*/ 138527 w 281447"/>
                <a:gd name="connsiteY129" fmla="*/ 267462 h 26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81447" h="267792">
                  <a:moveTo>
                    <a:pt x="138527" y="267462"/>
                  </a:moveTo>
                  <a:cubicBezTo>
                    <a:pt x="132860" y="267472"/>
                    <a:pt x="127202" y="267157"/>
                    <a:pt x="121573" y="266510"/>
                  </a:cubicBezTo>
                  <a:cubicBezTo>
                    <a:pt x="118077" y="265948"/>
                    <a:pt x="115172" y="263490"/>
                    <a:pt x="114048" y="260128"/>
                  </a:cubicBezTo>
                  <a:lnTo>
                    <a:pt x="108523" y="242030"/>
                  </a:lnTo>
                  <a:cubicBezTo>
                    <a:pt x="108104" y="240573"/>
                    <a:pt x="106942" y="239459"/>
                    <a:pt x="105476" y="239078"/>
                  </a:cubicBezTo>
                  <a:lnTo>
                    <a:pt x="97570" y="236506"/>
                  </a:lnTo>
                  <a:cubicBezTo>
                    <a:pt x="97093" y="236411"/>
                    <a:pt x="96617" y="236411"/>
                    <a:pt x="96141" y="236506"/>
                  </a:cubicBezTo>
                  <a:cubicBezTo>
                    <a:pt x="95179" y="236496"/>
                    <a:pt x="94246" y="236801"/>
                    <a:pt x="93474" y="237363"/>
                  </a:cubicBezTo>
                  <a:lnTo>
                    <a:pt x="77948" y="249079"/>
                  </a:lnTo>
                  <a:cubicBezTo>
                    <a:pt x="76405" y="250289"/>
                    <a:pt x="74481" y="250936"/>
                    <a:pt x="72519" y="250889"/>
                  </a:cubicBezTo>
                  <a:cubicBezTo>
                    <a:pt x="71024" y="250879"/>
                    <a:pt x="69557" y="250517"/>
                    <a:pt x="68233" y="249841"/>
                  </a:cubicBezTo>
                  <a:cubicBezTo>
                    <a:pt x="58108" y="244317"/>
                    <a:pt x="48668" y="237601"/>
                    <a:pt x="40134" y="229838"/>
                  </a:cubicBezTo>
                  <a:cubicBezTo>
                    <a:pt x="37496" y="227438"/>
                    <a:pt x="36553" y="223676"/>
                    <a:pt x="37753" y="220313"/>
                  </a:cubicBezTo>
                  <a:lnTo>
                    <a:pt x="44135" y="202502"/>
                  </a:lnTo>
                  <a:cubicBezTo>
                    <a:pt x="44582" y="201044"/>
                    <a:pt x="44335" y="199463"/>
                    <a:pt x="43468" y="198215"/>
                  </a:cubicBezTo>
                  <a:cubicBezTo>
                    <a:pt x="41848" y="196215"/>
                    <a:pt x="40229" y="194120"/>
                    <a:pt x="38705" y="191929"/>
                  </a:cubicBezTo>
                  <a:cubicBezTo>
                    <a:pt x="37886" y="190738"/>
                    <a:pt x="36534" y="190024"/>
                    <a:pt x="35086" y="190024"/>
                  </a:cubicBezTo>
                  <a:lnTo>
                    <a:pt x="15369" y="190596"/>
                  </a:lnTo>
                  <a:lnTo>
                    <a:pt x="15369" y="190596"/>
                  </a:lnTo>
                  <a:cubicBezTo>
                    <a:pt x="11940" y="190462"/>
                    <a:pt x="8844" y="188500"/>
                    <a:pt x="7273" y="185452"/>
                  </a:cubicBezTo>
                  <a:cubicBezTo>
                    <a:pt x="4606" y="179756"/>
                    <a:pt x="2282" y="173908"/>
                    <a:pt x="319" y="167926"/>
                  </a:cubicBezTo>
                  <a:cubicBezTo>
                    <a:pt x="-928" y="163221"/>
                    <a:pt x="1577" y="158325"/>
                    <a:pt x="6130" y="156591"/>
                  </a:cubicBezTo>
                  <a:cubicBezTo>
                    <a:pt x="7044" y="156496"/>
                    <a:pt x="7978" y="156496"/>
                    <a:pt x="8892" y="156591"/>
                  </a:cubicBezTo>
                  <a:cubicBezTo>
                    <a:pt x="12740" y="156734"/>
                    <a:pt x="16122" y="159172"/>
                    <a:pt x="17464" y="162782"/>
                  </a:cubicBezTo>
                  <a:cubicBezTo>
                    <a:pt x="18226" y="165164"/>
                    <a:pt x="19084" y="167545"/>
                    <a:pt x="19941" y="170021"/>
                  </a:cubicBezTo>
                  <a:cubicBezTo>
                    <a:pt x="20627" y="171679"/>
                    <a:pt x="22237" y="172765"/>
                    <a:pt x="24037" y="172784"/>
                  </a:cubicBezTo>
                  <a:lnTo>
                    <a:pt x="42230" y="172212"/>
                  </a:lnTo>
                  <a:cubicBezTo>
                    <a:pt x="45468" y="172222"/>
                    <a:pt x="48478" y="173870"/>
                    <a:pt x="50231" y="176594"/>
                  </a:cubicBezTo>
                  <a:cubicBezTo>
                    <a:pt x="53621" y="182299"/>
                    <a:pt x="57612" y="187633"/>
                    <a:pt x="62137" y="192500"/>
                  </a:cubicBezTo>
                  <a:cubicBezTo>
                    <a:pt x="64432" y="195110"/>
                    <a:pt x="65128" y="198758"/>
                    <a:pt x="63947" y="202025"/>
                  </a:cubicBezTo>
                  <a:lnTo>
                    <a:pt x="58041" y="218408"/>
                  </a:lnTo>
                  <a:cubicBezTo>
                    <a:pt x="57450" y="220199"/>
                    <a:pt x="58022" y="222161"/>
                    <a:pt x="59470" y="223361"/>
                  </a:cubicBezTo>
                  <a:cubicBezTo>
                    <a:pt x="62708" y="225838"/>
                    <a:pt x="66137" y="228219"/>
                    <a:pt x="69566" y="230410"/>
                  </a:cubicBezTo>
                  <a:cubicBezTo>
                    <a:pt x="70243" y="230858"/>
                    <a:pt x="71043" y="231096"/>
                    <a:pt x="71852" y="231077"/>
                  </a:cubicBezTo>
                  <a:cubicBezTo>
                    <a:pt x="72814" y="231086"/>
                    <a:pt x="73748" y="230781"/>
                    <a:pt x="74519" y="230219"/>
                  </a:cubicBezTo>
                  <a:lnTo>
                    <a:pt x="88807" y="219361"/>
                  </a:lnTo>
                  <a:cubicBezTo>
                    <a:pt x="90388" y="218218"/>
                    <a:pt x="92283" y="217580"/>
                    <a:pt x="94236" y="217551"/>
                  </a:cubicBezTo>
                  <a:cubicBezTo>
                    <a:pt x="95446" y="217532"/>
                    <a:pt x="96646" y="217761"/>
                    <a:pt x="97760" y="218218"/>
                  </a:cubicBezTo>
                  <a:cubicBezTo>
                    <a:pt x="103875" y="220914"/>
                    <a:pt x="110267" y="222952"/>
                    <a:pt x="116810" y="224314"/>
                  </a:cubicBezTo>
                  <a:cubicBezTo>
                    <a:pt x="119992" y="225009"/>
                    <a:pt x="122544" y="227381"/>
                    <a:pt x="123478" y="230505"/>
                  </a:cubicBezTo>
                  <a:lnTo>
                    <a:pt x="128621" y="247269"/>
                  </a:lnTo>
                  <a:cubicBezTo>
                    <a:pt x="129107" y="249050"/>
                    <a:pt x="130688" y="250317"/>
                    <a:pt x="132527" y="250413"/>
                  </a:cubicBezTo>
                  <a:lnTo>
                    <a:pt x="138908" y="250413"/>
                  </a:lnTo>
                  <a:lnTo>
                    <a:pt x="145195" y="250413"/>
                  </a:lnTo>
                  <a:cubicBezTo>
                    <a:pt x="147052" y="250298"/>
                    <a:pt x="148643" y="249050"/>
                    <a:pt x="149195" y="247269"/>
                  </a:cubicBezTo>
                  <a:lnTo>
                    <a:pt x="154148" y="230410"/>
                  </a:lnTo>
                  <a:cubicBezTo>
                    <a:pt x="155196" y="227324"/>
                    <a:pt x="157749" y="224990"/>
                    <a:pt x="160911" y="224219"/>
                  </a:cubicBezTo>
                  <a:cubicBezTo>
                    <a:pt x="167455" y="222800"/>
                    <a:pt x="173836" y="220723"/>
                    <a:pt x="179961" y="218027"/>
                  </a:cubicBezTo>
                  <a:cubicBezTo>
                    <a:pt x="181075" y="217561"/>
                    <a:pt x="182276" y="217332"/>
                    <a:pt x="183485" y="217361"/>
                  </a:cubicBezTo>
                  <a:cubicBezTo>
                    <a:pt x="185428" y="217361"/>
                    <a:pt x="187324" y="217961"/>
                    <a:pt x="188914" y="219075"/>
                  </a:cubicBezTo>
                  <a:lnTo>
                    <a:pt x="203202" y="229838"/>
                  </a:lnTo>
                  <a:cubicBezTo>
                    <a:pt x="203964" y="230429"/>
                    <a:pt x="204898" y="230762"/>
                    <a:pt x="205869" y="230791"/>
                  </a:cubicBezTo>
                  <a:cubicBezTo>
                    <a:pt x="206717" y="230772"/>
                    <a:pt x="207545" y="230505"/>
                    <a:pt x="208250" y="230029"/>
                  </a:cubicBezTo>
                  <a:cubicBezTo>
                    <a:pt x="211708" y="227819"/>
                    <a:pt x="215042" y="225438"/>
                    <a:pt x="218252" y="222885"/>
                  </a:cubicBezTo>
                  <a:cubicBezTo>
                    <a:pt x="219699" y="221685"/>
                    <a:pt x="220271" y="219723"/>
                    <a:pt x="219680" y="217932"/>
                  </a:cubicBezTo>
                  <a:lnTo>
                    <a:pt x="213680" y="201644"/>
                  </a:lnTo>
                  <a:cubicBezTo>
                    <a:pt x="212365" y="198387"/>
                    <a:pt x="213070" y="194663"/>
                    <a:pt x="215489" y="192119"/>
                  </a:cubicBezTo>
                  <a:cubicBezTo>
                    <a:pt x="219937" y="187186"/>
                    <a:pt x="223890" y="181823"/>
                    <a:pt x="227300" y="176117"/>
                  </a:cubicBezTo>
                  <a:cubicBezTo>
                    <a:pt x="229034" y="173422"/>
                    <a:pt x="232006" y="171774"/>
                    <a:pt x="235206" y="171736"/>
                  </a:cubicBezTo>
                  <a:lnTo>
                    <a:pt x="253399" y="171736"/>
                  </a:lnTo>
                  <a:cubicBezTo>
                    <a:pt x="255199" y="171746"/>
                    <a:pt x="256828" y="170650"/>
                    <a:pt x="257494" y="168974"/>
                  </a:cubicBezTo>
                  <a:cubicBezTo>
                    <a:pt x="258828" y="165259"/>
                    <a:pt x="260066" y="161544"/>
                    <a:pt x="261114" y="157734"/>
                  </a:cubicBezTo>
                  <a:cubicBezTo>
                    <a:pt x="261657" y="155915"/>
                    <a:pt x="260962" y="153953"/>
                    <a:pt x="259400" y="152876"/>
                  </a:cubicBezTo>
                  <a:lnTo>
                    <a:pt x="244636" y="143351"/>
                  </a:lnTo>
                  <a:cubicBezTo>
                    <a:pt x="242007" y="141437"/>
                    <a:pt x="240531" y="138313"/>
                    <a:pt x="240731" y="135065"/>
                  </a:cubicBezTo>
                  <a:cubicBezTo>
                    <a:pt x="240911" y="131731"/>
                    <a:pt x="240911" y="128397"/>
                    <a:pt x="240731" y="125063"/>
                  </a:cubicBezTo>
                  <a:cubicBezTo>
                    <a:pt x="240711" y="121882"/>
                    <a:pt x="240521" y="118701"/>
                    <a:pt x="240159" y="115538"/>
                  </a:cubicBezTo>
                  <a:cubicBezTo>
                    <a:pt x="239959" y="112290"/>
                    <a:pt x="241435" y="109166"/>
                    <a:pt x="244064" y="107252"/>
                  </a:cubicBezTo>
                  <a:lnTo>
                    <a:pt x="258733" y="97727"/>
                  </a:lnTo>
                  <a:cubicBezTo>
                    <a:pt x="260295" y="96650"/>
                    <a:pt x="260990" y="94688"/>
                    <a:pt x="260447" y="92869"/>
                  </a:cubicBezTo>
                  <a:cubicBezTo>
                    <a:pt x="259400" y="89154"/>
                    <a:pt x="258161" y="85344"/>
                    <a:pt x="256733" y="81629"/>
                  </a:cubicBezTo>
                  <a:cubicBezTo>
                    <a:pt x="256066" y="79953"/>
                    <a:pt x="254437" y="78858"/>
                    <a:pt x="252637" y="78867"/>
                  </a:cubicBezTo>
                  <a:lnTo>
                    <a:pt x="234444" y="79343"/>
                  </a:lnTo>
                  <a:cubicBezTo>
                    <a:pt x="231196" y="79572"/>
                    <a:pt x="228119" y="77896"/>
                    <a:pt x="226538" y="75057"/>
                  </a:cubicBezTo>
                  <a:cubicBezTo>
                    <a:pt x="223090" y="69304"/>
                    <a:pt x="219071" y="63903"/>
                    <a:pt x="214537" y="58960"/>
                  </a:cubicBezTo>
                  <a:cubicBezTo>
                    <a:pt x="212336" y="56493"/>
                    <a:pt x="211679" y="53016"/>
                    <a:pt x="212822" y="49911"/>
                  </a:cubicBezTo>
                  <a:lnTo>
                    <a:pt x="218633" y="33623"/>
                  </a:lnTo>
                  <a:cubicBezTo>
                    <a:pt x="219309" y="31842"/>
                    <a:pt x="218728" y="29823"/>
                    <a:pt x="217204" y="28671"/>
                  </a:cubicBezTo>
                  <a:cubicBezTo>
                    <a:pt x="214089" y="26194"/>
                    <a:pt x="210917" y="23813"/>
                    <a:pt x="207679" y="21527"/>
                  </a:cubicBezTo>
                  <a:cubicBezTo>
                    <a:pt x="206964" y="21079"/>
                    <a:pt x="206136" y="20841"/>
                    <a:pt x="205298" y="20860"/>
                  </a:cubicBezTo>
                  <a:cubicBezTo>
                    <a:pt x="204335" y="20850"/>
                    <a:pt x="203402" y="21155"/>
                    <a:pt x="202631" y="21717"/>
                  </a:cubicBezTo>
                  <a:lnTo>
                    <a:pt x="188343" y="32576"/>
                  </a:lnTo>
                  <a:cubicBezTo>
                    <a:pt x="186800" y="33804"/>
                    <a:pt x="184886" y="34471"/>
                    <a:pt x="182914" y="34481"/>
                  </a:cubicBezTo>
                  <a:cubicBezTo>
                    <a:pt x="181704" y="34452"/>
                    <a:pt x="180504" y="34195"/>
                    <a:pt x="179389" y="33719"/>
                  </a:cubicBezTo>
                  <a:lnTo>
                    <a:pt x="175389" y="32100"/>
                  </a:lnTo>
                  <a:cubicBezTo>
                    <a:pt x="173132" y="31261"/>
                    <a:pt x="171303" y="29547"/>
                    <a:pt x="170341" y="27337"/>
                  </a:cubicBezTo>
                  <a:cubicBezTo>
                    <a:pt x="169388" y="25146"/>
                    <a:pt x="169388" y="22670"/>
                    <a:pt x="170341" y="20479"/>
                  </a:cubicBezTo>
                  <a:cubicBezTo>
                    <a:pt x="171617" y="17002"/>
                    <a:pt x="174922" y="14678"/>
                    <a:pt x="178627" y="14669"/>
                  </a:cubicBezTo>
                  <a:lnTo>
                    <a:pt x="180914" y="14669"/>
                  </a:lnTo>
                  <a:cubicBezTo>
                    <a:pt x="181876" y="14678"/>
                    <a:pt x="182809" y="14373"/>
                    <a:pt x="183581" y="13811"/>
                  </a:cubicBezTo>
                  <a:lnTo>
                    <a:pt x="199297" y="1810"/>
                  </a:lnTo>
                  <a:cubicBezTo>
                    <a:pt x="200878" y="667"/>
                    <a:pt x="202773" y="29"/>
                    <a:pt x="204726" y="0"/>
                  </a:cubicBezTo>
                  <a:cubicBezTo>
                    <a:pt x="206231" y="-9"/>
                    <a:pt x="207707" y="391"/>
                    <a:pt x="209012" y="1143"/>
                  </a:cubicBezTo>
                  <a:cubicBezTo>
                    <a:pt x="219147" y="6620"/>
                    <a:pt x="228586" y="13307"/>
                    <a:pt x="237111" y="21050"/>
                  </a:cubicBezTo>
                  <a:cubicBezTo>
                    <a:pt x="239769" y="23451"/>
                    <a:pt x="240740" y="27194"/>
                    <a:pt x="239588" y="30575"/>
                  </a:cubicBezTo>
                  <a:lnTo>
                    <a:pt x="233206" y="48387"/>
                  </a:lnTo>
                  <a:cubicBezTo>
                    <a:pt x="232653" y="49806"/>
                    <a:pt x="232910" y="51407"/>
                    <a:pt x="233873" y="52578"/>
                  </a:cubicBezTo>
                  <a:lnTo>
                    <a:pt x="238635" y="58960"/>
                  </a:lnTo>
                  <a:cubicBezTo>
                    <a:pt x="239426" y="60141"/>
                    <a:pt x="240740" y="60855"/>
                    <a:pt x="242159" y="60865"/>
                  </a:cubicBezTo>
                  <a:lnTo>
                    <a:pt x="261781" y="60198"/>
                  </a:lnTo>
                  <a:cubicBezTo>
                    <a:pt x="265343" y="60189"/>
                    <a:pt x="268620" y="62179"/>
                    <a:pt x="270258" y="65342"/>
                  </a:cubicBezTo>
                  <a:cubicBezTo>
                    <a:pt x="275192" y="75686"/>
                    <a:pt x="278840" y="86592"/>
                    <a:pt x="281117" y="97822"/>
                  </a:cubicBezTo>
                  <a:cubicBezTo>
                    <a:pt x="282002" y="101480"/>
                    <a:pt x="280469" y="105309"/>
                    <a:pt x="277306" y="107347"/>
                  </a:cubicBezTo>
                  <a:lnTo>
                    <a:pt x="261400" y="118205"/>
                  </a:lnTo>
                  <a:cubicBezTo>
                    <a:pt x="260133" y="119006"/>
                    <a:pt x="259400" y="120425"/>
                    <a:pt x="259495" y="121920"/>
                  </a:cubicBezTo>
                  <a:cubicBezTo>
                    <a:pt x="259495" y="123349"/>
                    <a:pt x="259495" y="124587"/>
                    <a:pt x="259495" y="125825"/>
                  </a:cubicBezTo>
                  <a:cubicBezTo>
                    <a:pt x="259495" y="127064"/>
                    <a:pt x="259495" y="128397"/>
                    <a:pt x="259495" y="129635"/>
                  </a:cubicBezTo>
                  <a:cubicBezTo>
                    <a:pt x="259466" y="131140"/>
                    <a:pt x="260181" y="132569"/>
                    <a:pt x="261400" y="133446"/>
                  </a:cubicBezTo>
                  <a:lnTo>
                    <a:pt x="277402" y="144113"/>
                  </a:lnTo>
                  <a:cubicBezTo>
                    <a:pt x="280545" y="146171"/>
                    <a:pt x="282069" y="149981"/>
                    <a:pt x="281212" y="153638"/>
                  </a:cubicBezTo>
                  <a:cubicBezTo>
                    <a:pt x="279021" y="164859"/>
                    <a:pt x="275468" y="175765"/>
                    <a:pt x="270639" y="186119"/>
                  </a:cubicBezTo>
                  <a:cubicBezTo>
                    <a:pt x="269439" y="189157"/>
                    <a:pt x="266572" y="191205"/>
                    <a:pt x="263305" y="191357"/>
                  </a:cubicBezTo>
                  <a:lnTo>
                    <a:pt x="262257" y="191357"/>
                  </a:lnTo>
                  <a:lnTo>
                    <a:pt x="242540" y="190881"/>
                  </a:lnTo>
                  <a:cubicBezTo>
                    <a:pt x="241102" y="190910"/>
                    <a:pt x="239759" y="191615"/>
                    <a:pt x="238921" y="192786"/>
                  </a:cubicBezTo>
                  <a:cubicBezTo>
                    <a:pt x="237482" y="194996"/>
                    <a:pt x="235920" y="197130"/>
                    <a:pt x="234254" y="199168"/>
                  </a:cubicBezTo>
                  <a:cubicBezTo>
                    <a:pt x="233339" y="200368"/>
                    <a:pt x="233091" y="201940"/>
                    <a:pt x="233587" y="203359"/>
                  </a:cubicBezTo>
                  <a:lnTo>
                    <a:pt x="240064" y="221171"/>
                  </a:lnTo>
                  <a:cubicBezTo>
                    <a:pt x="241264" y="224533"/>
                    <a:pt x="240321" y="228295"/>
                    <a:pt x="237683" y="230696"/>
                  </a:cubicBezTo>
                  <a:cubicBezTo>
                    <a:pt x="229148" y="238449"/>
                    <a:pt x="219757" y="245193"/>
                    <a:pt x="209679" y="250793"/>
                  </a:cubicBezTo>
                  <a:cubicBezTo>
                    <a:pt x="208374" y="251546"/>
                    <a:pt x="206898" y="251946"/>
                    <a:pt x="205393" y="251936"/>
                  </a:cubicBezTo>
                  <a:cubicBezTo>
                    <a:pt x="203440" y="251908"/>
                    <a:pt x="201545" y="251270"/>
                    <a:pt x="199964" y="250127"/>
                  </a:cubicBezTo>
                  <a:lnTo>
                    <a:pt x="184438" y="238411"/>
                  </a:lnTo>
                  <a:cubicBezTo>
                    <a:pt x="183695" y="237858"/>
                    <a:pt x="182790" y="237563"/>
                    <a:pt x="181866" y="237554"/>
                  </a:cubicBezTo>
                  <a:cubicBezTo>
                    <a:pt x="181361" y="237449"/>
                    <a:pt x="180847" y="237449"/>
                    <a:pt x="180342" y="237554"/>
                  </a:cubicBezTo>
                  <a:lnTo>
                    <a:pt x="172436" y="240125"/>
                  </a:lnTo>
                  <a:cubicBezTo>
                    <a:pt x="170969" y="240506"/>
                    <a:pt x="169807" y="241621"/>
                    <a:pt x="169388" y="243078"/>
                  </a:cubicBezTo>
                  <a:lnTo>
                    <a:pt x="163959" y="261271"/>
                  </a:lnTo>
                  <a:cubicBezTo>
                    <a:pt x="162978" y="264728"/>
                    <a:pt x="160006" y="267253"/>
                    <a:pt x="156434" y="267653"/>
                  </a:cubicBezTo>
                  <a:cubicBezTo>
                    <a:pt x="150462" y="267891"/>
                    <a:pt x="144490" y="267824"/>
                    <a:pt x="138527" y="267462"/>
                  </a:cubicBezTo>
                  <a:close/>
                </a:path>
              </a:pathLst>
            </a:custGeom>
            <a:solidFill>
              <a:srgbClr val="265998"/>
            </a:solidFill>
            <a:ln w="9525" cap="flat">
              <a:noFill/>
              <a:prstDash val="solid"/>
              <a:miter/>
            </a:ln>
          </p:spPr>
          <p:txBody>
            <a:bodyPr rtlCol="0" anchor="ctr"/>
            <a:lstStyle/>
            <a:p>
              <a:endParaRPr lang="en-AU" sz="153"/>
            </a:p>
          </p:txBody>
        </p:sp>
        <p:sp>
          <p:nvSpPr>
            <p:cNvPr id="147" name="Graphic 2">
              <a:extLst>
                <a:ext uri="{FF2B5EF4-FFF2-40B4-BE49-F238E27FC236}">
                  <a16:creationId xmlns:a16="http://schemas.microsoft.com/office/drawing/2014/main" id="{2A981A34-D981-C957-00F1-4B1026CEF36B}"/>
                </a:ext>
              </a:extLst>
            </p:cNvPr>
            <p:cNvSpPr/>
            <p:nvPr/>
          </p:nvSpPr>
          <p:spPr>
            <a:xfrm>
              <a:off x="2011434" y="2404260"/>
              <a:ext cx="123259" cy="123039"/>
            </a:xfrm>
            <a:custGeom>
              <a:avLst/>
              <a:gdLst>
                <a:gd name="connsiteX0" fmla="*/ 60730 w 123259"/>
                <a:gd name="connsiteY0" fmla="*/ 123039 h 123039"/>
                <a:gd name="connsiteX1" fmla="*/ 246 w 123259"/>
                <a:gd name="connsiteY1" fmla="*/ 76271 h 123039"/>
                <a:gd name="connsiteX2" fmla="*/ 1198 w 123259"/>
                <a:gd name="connsiteY2" fmla="*/ 69509 h 123039"/>
                <a:gd name="connsiteX3" fmla="*/ 6723 w 123259"/>
                <a:gd name="connsiteY3" fmla="*/ 65318 h 123039"/>
                <a:gd name="connsiteX4" fmla="*/ 9009 w 123259"/>
                <a:gd name="connsiteY4" fmla="*/ 65318 h 123039"/>
                <a:gd name="connsiteX5" fmla="*/ 17676 w 123259"/>
                <a:gd name="connsiteY5" fmla="*/ 72080 h 123039"/>
                <a:gd name="connsiteX6" fmla="*/ 71969 w 123259"/>
                <a:gd name="connsiteY6" fmla="*/ 103856 h 123039"/>
                <a:gd name="connsiteX7" fmla="*/ 103744 w 123259"/>
                <a:gd name="connsiteY7" fmla="*/ 49563 h 123039"/>
                <a:gd name="connsiteX8" fmla="*/ 71969 w 123259"/>
                <a:gd name="connsiteY8" fmla="*/ 17788 h 123039"/>
                <a:gd name="connsiteX9" fmla="*/ 64997 w 123259"/>
                <a:gd name="connsiteY9" fmla="*/ 7225 h 123039"/>
                <a:gd name="connsiteX10" fmla="*/ 74160 w 123259"/>
                <a:gd name="connsiteY10" fmla="*/ 71 h 123039"/>
                <a:gd name="connsiteX11" fmla="*/ 76446 w 123259"/>
                <a:gd name="connsiteY11" fmla="*/ 71 h 123039"/>
                <a:gd name="connsiteX12" fmla="*/ 121242 w 123259"/>
                <a:gd name="connsiteY12" fmla="*/ 76243 h 123039"/>
                <a:gd name="connsiteX13" fmla="*/ 60730 w 123259"/>
                <a:gd name="connsiteY13" fmla="*/ 123039 h 12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259" h="123039">
                  <a:moveTo>
                    <a:pt x="60730" y="123039"/>
                  </a:moveTo>
                  <a:cubicBezTo>
                    <a:pt x="32269" y="123039"/>
                    <a:pt x="7408" y="103818"/>
                    <a:pt x="246" y="76271"/>
                  </a:cubicBezTo>
                  <a:cubicBezTo>
                    <a:pt x="-288" y="73976"/>
                    <a:pt x="55" y="71566"/>
                    <a:pt x="1198" y="69509"/>
                  </a:cubicBezTo>
                  <a:cubicBezTo>
                    <a:pt x="2446" y="67470"/>
                    <a:pt x="4418" y="65975"/>
                    <a:pt x="6723" y="65318"/>
                  </a:cubicBezTo>
                  <a:cubicBezTo>
                    <a:pt x="7485" y="65222"/>
                    <a:pt x="8247" y="65222"/>
                    <a:pt x="9009" y="65318"/>
                  </a:cubicBezTo>
                  <a:cubicBezTo>
                    <a:pt x="13105" y="65327"/>
                    <a:pt x="16676" y="68109"/>
                    <a:pt x="17676" y="72080"/>
                  </a:cubicBezTo>
                  <a:cubicBezTo>
                    <a:pt x="23896" y="95845"/>
                    <a:pt x="48204" y="110076"/>
                    <a:pt x="71969" y="103856"/>
                  </a:cubicBezTo>
                  <a:cubicBezTo>
                    <a:pt x="95734" y="97636"/>
                    <a:pt x="109964" y="73328"/>
                    <a:pt x="103744" y="49563"/>
                  </a:cubicBezTo>
                  <a:cubicBezTo>
                    <a:pt x="99677" y="34009"/>
                    <a:pt x="87523" y="21855"/>
                    <a:pt x="71969" y="17788"/>
                  </a:cubicBezTo>
                  <a:cubicBezTo>
                    <a:pt x="67121" y="16797"/>
                    <a:pt x="63997" y="12063"/>
                    <a:pt x="64997" y="7225"/>
                  </a:cubicBezTo>
                  <a:cubicBezTo>
                    <a:pt x="65873" y="2910"/>
                    <a:pt x="69759" y="-119"/>
                    <a:pt x="74160" y="71"/>
                  </a:cubicBezTo>
                  <a:cubicBezTo>
                    <a:pt x="74922" y="-24"/>
                    <a:pt x="75684" y="-24"/>
                    <a:pt x="76446" y="71"/>
                  </a:cubicBezTo>
                  <a:cubicBezTo>
                    <a:pt x="109850" y="8730"/>
                    <a:pt x="129910" y="42839"/>
                    <a:pt x="121242" y="76243"/>
                  </a:cubicBezTo>
                  <a:cubicBezTo>
                    <a:pt x="114098" y="103808"/>
                    <a:pt x="89209" y="123058"/>
                    <a:pt x="60730" y="123039"/>
                  </a:cubicBezTo>
                  <a:close/>
                </a:path>
              </a:pathLst>
            </a:custGeom>
            <a:solidFill>
              <a:srgbClr val="265998"/>
            </a:solidFill>
            <a:ln w="9525" cap="flat">
              <a:noFill/>
              <a:prstDash val="solid"/>
              <a:miter/>
            </a:ln>
          </p:spPr>
          <p:txBody>
            <a:bodyPr rtlCol="0" anchor="ctr"/>
            <a:lstStyle/>
            <a:p>
              <a:endParaRPr lang="en-AU" sz="153"/>
            </a:p>
          </p:txBody>
        </p:sp>
      </p:grpSp>
      <p:grpSp>
        <p:nvGrpSpPr>
          <p:cNvPr id="148" name="Group 147">
            <a:extLst>
              <a:ext uri="{FF2B5EF4-FFF2-40B4-BE49-F238E27FC236}">
                <a16:creationId xmlns:a16="http://schemas.microsoft.com/office/drawing/2014/main" id="{53996551-8D2D-CAB1-D4D6-70EC96194E2A}"/>
              </a:ext>
              <a:ext uri="{C183D7F6-B498-43B3-948B-1728B52AA6E4}">
                <adec:decorative xmlns:adec="http://schemas.microsoft.com/office/drawing/2017/decorative" val="1"/>
              </a:ext>
            </a:extLst>
          </p:cNvPr>
          <p:cNvGrpSpPr/>
          <p:nvPr/>
        </p:nvGrpSpPr>
        <p:grpSpPr>
          <a:xfrm>
            <a:off x="4178006" y="5525456"/>
            <a:ext cx="476511" cy="490801"/>
            <a:chOff x="904806" y="-62369"/>
            <a:chExt cx="265725" cy="266325"/>
          </a:xfrm>
        </p:grpSpPr>
        <p:sp>
          <p:nvSpPr>
            <p:cNvPr id="149" name="Freeform 2">
              <a:extLst>
                <a:ext uri="{FF2B5EF4-FFF2-40B4-BE49-F238E27FC236}">
                  <a16:creationId xmlns:a16="http://schemas.microsoft.com/office/drawing/2014/main" id="{EA31E327-750C-599F-F3EC-811688FF7D47}"/>
                </a:ext>
              </a:extLst>
            </p:cNvPr>
            <p:cNvSpPr/>
            <p:nvPr/>
          </p:nvSpPr>
          <p:spPr>
            <a:xfrm>
              <a:off x="917014" y="76877"/>
              <a:ext cx="149924" cy="114724"/>
            </a:xfrm>
            <a:custGeom>
              <a:avLst/>
              <a:gdLst>
                <a:gd name="connsiteX0" fmla="*/ 84180 w 149924"/>
                <a:gd name="connsiteY0" fmla="*/ 8439 h 114724"/>
                <a:gd name="connsiteX1" fmla="*/ 57259 w 149924"/>
                <a:gd name="connsiteY1" fmla="*/ 35408 h 114724"/>
                <a:gd name="connsiteX2" fmla="*/ 30339 w 149924"/>
                <a:gd name="connsiteY2" fmla="*/ 8439 h 114724"/>
                <a:gd name="connsiteX3" fmla="*/ 31682 w 149924"/>
                <a:gd name="connsiteY3" fmla="*/ 0 h 114724"/>
                <a:gd name="connsiteX4" fmla="*/ 0 w 149924"/>
                <a:gd name="connsiteY4" fmla="*/ 0 h 114724"/>
                <a:gd name="connsiteX5" fmla="*/ 0 w 149924"/>
                <a:gd name="connsiteY5" fmla="*/ 114725 h 114724"/>
                <a:gd name="connsiteX6" fmla="*/ 114519 w 149924"/>
                <a:gd name="connsiteY6" fmla="*/ 114725 h 114724"/>
                <a:gd name="connsiteX7" fmla="*/ 114519 w 149924"/>
                <a:gd name="connsiteY7" fmla="*/ 72284 h 114724"/>
                <a:gd name="connsiteX8" fmla="*/ 118242 w 149924"/>
                <a:gd name="connsiteY8" fmla="*/ 66658 h 114724"/>
                <a:gd name="connsiteX9" fmla="*/ 124896 w 149924"/>
                <a:gd name="connsiteY9" fmla="*/ 67942 h 114724"/>
                <a:gd name="connsiteX10" fmla="*/ 135213 w 149924"/>
                <a:gd name="connsiteY10" fmla="*/ 72162 h 114724"/>
                <a:gd name="connsiteX11" fmla="*/ 149924 w 149924"/>
                <a:gd name="connsiteY11" fmla="*/ 57423 h 114724"/>
                <a:gd name="connsiteX12" fmla="*/ 135213 w 149924"/>
                <a:gd name="connsiteY12" fmla="*/ 42685 h 114724"/>
                <a:gd name="connsiteX13" fmla="*/ 124896 w 149924"/>
                <a:gd name="connsiteY13" fmla="*/ 46905 h 114724"/>
                <a:gd name="connsiteX14" fmla="*/ 118242 w 149924"/>
                <a:gd name="connsiteY14" fmla="*/ 48189 h 114724"/>
                <a:gd name="connsiteX15" fmla="*/ 114519 w 149924"/>
                <a:gd name="connsiteY15" fmla="*/ 42563 h 114724"/>
                <a:gd name="connsiteX16" fmla="*/ 114519 w 149924"/>
                <a:gd name="connsiteY16" fmla="*/ 122 h 114724"/>
                <a:gd name="connsiteX17" fmla="*/ 82837 w 149924"/>
                <a:gd name="connsiteY17" fmla="*/ 122 h 114724"/>
                <a:gd name="connsiteX18" fmla="*/ 84180 w 149924"/>
                <a:gd name="connsiteY18" fmla="*/ 8562 h 1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924" h="114724">
                  <a:moveTo>
                    <a:pt x="84180" y="8439"/>
                  </a:moveTo>
                  <a:cubicBezTo>
                    <a:pt x="84180" y="23300"/>
                    <a:pt x="72093" y="35408"/>
                    <a:pt x="57259" y="35408"/>
                  </a:cubicBezTo>
                  <a:cubicBezTo>
                    <a:pt x="42426" y="35408"/>
                    <a:pt x="30339" y="23300"/>
                    <a:pt x="30339" y="8439"/>
                  </a:cubicBezTo>
                  <a:cubicBezTo>
                    <a:pt x="30339" y="5504"/>
                    <a:pt x="30827" y="2691"/>
                    <a:pt x="31682" y="0"/>
                  </a:cubicBezTo>
                  <a:lnTo>
                    <a:pt x="0" y="0"/>
                  </a:lnTo>
                  <a:lnTo>
                    <a:pt x="0" y="114725"/>
                  </a:lnTo>
                  <a:lnTo>
                    <a:pt x="114519" y="114725"/>
                  </a:lnTo>
                  <a:lnTo>
                    <a:pt x="114519" y="72284"/>
                  </a:lnTo>
                  <a:cubicBezTo>
                    <a:pt x="114519" y="69838"/>
                    <a:pt x="115984" y="67575"/>
                    <a:pt x="118242" y="66658"/>
                  </a:cubicBezTo>
                  <a:cubicBezTo>
                    <a:pt x="120501" y="65740"/>
                    <a:pt x="123126" y="66169"/>
                    <a:pt x="124896" y="67942"/>
                  </a:cubicBezTo>
                  <a:cubicBezTo>
                    <a:pt x="127643" y="70633"/>
                    <a:pt x="131306" y="72162"/>
                    <a:pt x="135213" y="72162"/>
                  </a:cubicBezTo>
                  <a:cubicBezTo>
                    <a:pt x="143332" y="72162"/>
                    <a:pt x="149924" y="65557"/>
                    <a:pt x="149924" y="57423"/>
                  </a:cubicBezTo>
                  <a:cubicBezTo>
                    <a:pt x="149924" y="49290"/>
                    <a:pt x="143332" y="42685"/>
                    <a:pt x="135213" y="42685"/>
                  </a:cubicBezTo>
                  <a:cubicBezTo>
                    <a:pt x="131367" y="42685"/>
                    <a:pt x="127704" y="44153"/>
                    <a:pt x="124896" y="46905"/>
                  </a:cubicBezTo>
                  <a:cubicBezTo>
                    <a:pt x="123126" y="48617"/>
                    <a:pt x="120501" y="49107"/>
                    <a:pt x="118242" y="48189"/>
                  </a:cubicBezTo>
                  <a:cubicBezTo>
                    <a:pt x="115984" y="47211"/>
                    <a:pt x="114519" y="45009"/>
                    <a:pt x="114519" y="42563"/>
                  </a:cubicBezTo>
                  <a:lnTo>
                    <a:pt x="114519" y="122"/>
                  </a:lnTo>
                  <a:lnTo>
                    <a:pt x="82837" y="122"/>
                  </a:lnTo>
                  <a:cubicBezTo>
                    <a:pt x="83753" y="2813"/>
                    <a:pt x="84180" y="5687"/>
                    <a:pt x="84180" y="8562"/>
                  </a:cubicBezTo>
                  <a:close/>
                </a:path>
              </a:pathLst>
            </a:custGeom>
            <a:solidFill>
              <a:srgbClr val="C7E4F1"/>
            </a:solidFill>
            <a:ln w="6096" cap="flat">
              <a:noFill/>
              <a:prstDash val="solid"/>
              <a:miter/>
            </a:ln>
          </p:spPr>
          <p:txBody>
            <a:bodyPr rtlCol="0" anchor="ctr"/>
            <a:lstStyle/>
            <a:p>
              <a:endParaRPr lang="en-AU"/>
            </a:p>
          </p:txBody>
        </p:sp>
        <p:sp>
          <p:nvSpPr>
            <p:cNvPr id="150" name="Freeform 3">
              <a:extLst>
                <a:ext uri="{FF2B5EF4-FFF2-40B4-BE49-F238E27FC236}">
                  <a16:creationId xmlns:a16="http://schemas.microsoft.com/office/drawing/2014/main" id="{0B467289-7557-090A-217B-A9A4FA681190}"/>
                </a:ext>
              </a:extLst>
            </p:cNvPr>
            <p:cNvSpPr/>
            <p:nvPr/>
          </p:nvSpPr>
          <p:spPr>
            <a:xfrm>
              <a:off x="916892" y="-50138"/>
              <a:ext cx="114518" cy="150193"/>
            </a:xfrm>
            <a:custGeom>
              <a:avLst/>
              <a:gdLst>
                <a:gd name="connsiteX0" fmla="*/ 48103 w 114518"/>
                <a:gd name="connsiteY0" fmla="*/ 118455 h 150193"/>
                <a:gd name="connsiteX1" fmla="*/ 46821 w 114518"/>
                <a:gd name="connsiteY1" fmla="*/ 125121 h 150193"/>
                <a:gd name="connsiteX2" fmla="*/ 42609 w 114518"/>
                <a:gd name="connsiteY2" fmla="*/ 135456 h 150193"/>
                <a:gd name="connsiteX3" fmla="*/ 57320 w 114518"/>
                <a:gd name="connsiteY3" fmla="*/ 150194 h 150193"/>
                <a:gd name="connsiteX4" fmla="*/ 72032 w 114518"/>
                <a:gd name="connsiteY4" fmla="*/ 135456 h 150193"/>
                <a:gd name="connsiteX5" fmla="*/ 67820 w 114518"/>
                <a:gd name="connsiteY5" fmla="*/ 125121 h 150193"/>
                <a:gd name="connsiteX6" fmla="*/ 66538 w 114518"/>
                <a:gd name="connsiteY6" fmla="*/ 118455 h 150193"/>
                <a:gd name="connsiteX7" fmla="*/ 72154 w 114518"/>
                <a:gd name="connsiteY7" fmla="*/ 114725 h 150193"/>
                <a:gd name="connsiteX8" fmla="*/ 114519 w 114518"/>
                <a:gd name="connsiteY8" fmla="*/ 114725 h 150193"/>
                <a:gd name="connsiteX9" fmla="*/ 114519 w 114518"/>
                <a:gd name="connsiteY9" fmla="*/ 82986 h 150193"/>
                <a:gd name="connsiteX10" fmla="*/ 106095 w 114518"/>
                <a:gd name="connsiteY10" fmla="*/ 84331 h 150193"/>
                <a:gd name="connsiteX11" fmla="*/ 79174 w 114518"/>
                <a:gd name="connsiteY11" fmla="*/ 57362 h 150193"/>
                <a:gd name="connsiteX12" fmla="*/ 106095 w 114518"/>
                <a:gd name="connsiteY12" fmla="*/ 30393 h 150193"/>
                <a:gd name="connsiteX13" fmla="*/ 114519 w 114518"/>
                <a:gd name="connsiteY13" fmla="*/ 31739 h 150193"/>
                <a:gd name="connsiteX14" fmla="*/ 114519 w 114518"/>
                <a:gd name="connsiteY14" fmla="*/ 0 h 150193"/>
                <a:gd name="connsiteX15" fmla="*/ 0 w 114518"/>
                <a:gd name="connsiteY15" fmla="*/ 0 h 150193"/>
                <a:gd name="connsiteX16" fmla="*/ 0 w 114518"/>
                <a:gd name="connsiteY16" fmla="*/ 114725 h 150193"/>
                <a:gd name="connsiteX17" fmla="*/ 42364 w 114518"/>
                <a:gd name="connsiteY17" fmla="*/ 114725 h 150193"/>
                <a:gd name="connsiteX18" fmla="*/ 47981 w 114518"/>
                <a:gd name="connsiteY18" fmla="*/ 118455 h 15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18" h="150193">
                  <a:moveTo>
                    <a:pt x="48103" y="118455"/>
                  </a:moveTo>
                  <a:cubicBezTo>
                    <a:pt x="49079" y="120718"/>
                    <a:pt x="48530" y="123347"/>
                    <a:pt x="46821" y="125121"/>
                  </a:cubicBezTo>
                  <a:cubicBezTo>
                    <a:pt x="44135" y="127873"/>
                    <a:pt x="42609" y="131542"/>
                    <a:pt x="42609" y="135456"/>
                  </a:cubicBezTo>
                  <a:cubicBezTo>
                    <a:pt x="42609" y="143589"/>
                    <a:pt x="49202" y="150194"/>
                    <a:pt x="57320" y="150194"/>
                  </a:cubicBezTo>
                  <a:cubicBezTo>
                    <a:pt x="65439" y="150194"/>
                    <a:pt x="72032" y="143589"/>
                    <a:pt x="72032" y="135456"/>
                  </a:cubicBezTo>
                  <a:cubicBezTo>
                    <a:pt x="72032" y="131603"/>
                    <a:pt x="70567" y="127934"/>
                    <a:pt x="67820" y="125121"/>
                  </a:cubicBezTo>
                  <a:cubicBezTo>
                    <a:pt x="66111" y="123347"/>
                    <a:pt x="65622" y="120718"/>
                    <a:pt x="66538" y="118455"/>
                  </a:cubicBezTo>
                  <a:cubicBezTo>
                    <a:pt x="67515" y="116192"/>
                    <a:pt x="69712" y="114725"/>
                    <a:pt x="72154" y="114725"/>
                  </a:cubicBezTo>
                  <a:lnTo>
                    <a:pt x="114519" y="114725"/>
                  </a:lnTo>
                  <a:lnTo>
                    <a:pt x="114519" y="82986"/>
                  </a:lnTo>
                  <a:cubicBezTo>
                    <a:pt x="111833" y="83903"/>
                    <a:pt x="108964" y="84331"/>
                    <a:pt x="106095" y="84331"/>
                  </a:cubicBezTo>
                  <a:cubicBezTo>
                    <a:pt x="91261" y="84331"/>
                    <a:pt x="79174" y="72223"/>
                    <a:pt x="79174" y="57362"/>
                  </a:cubicBezTo>
                  <a:cubicBezTo>
                    <a:pt x="79174" y="42502"/>
                    <a:pt x="91261" y="30393"/>
                    <a:pt x="106095" y="30393"/>
                  </a:cubicBezTo>
                  <a:cubicBezTo>
                    <a:pt x="109025" y="30393"/>
                    <a:pt x="111833" y="30883"/>
                    <a:pt x="114519" y="31739"/>
                  </a:cubicBezTo>
                  <a:lnTo>
                    <a:pt x="114519" y="0"/>
                  </a:lnTo>
                  <a:lnTo>
                    <a:pt x="0" y="0"/>
                  </a:lnTo>
                  <a:lnTo>
                    <a:pt x="0" y="114725"/>
                  </a:lnTo>
                  <a:lnTo>
                    <a:pt x="42364" y="114725"/>
                  </a:lnTo>
                  <a:cubicBezTo>
                    <a:pt x="44806" y="114725"/>
                    <a:pt x="47065" y="116192"/>
                    <a:pt x="47981" y="118455"/>
                  </a:cubicBezTo>
                  <a:close/>
                </a:path>
              </a:pathLst>
            </a:custGeom>
            <a:solidFill>
              <a:srgbClr val="C7E4F1"/>
            </a:solidFill>
            <a:ln w="6096" cap="flat">
              <a:noFill/>
              <a:prstDash val="solid"/>
              <a:miter/>
            </a:ln>
          </p:spPr>
          <p:txBody>
            <a:bodyPr rtlCol="0" anchor="ctr"/>
            <a:lstStyle/>
            <a:p>
              <a:endParaRPr lang="en-AU"/>
            </a:p>
          </p:txBody>
        </p:sp>
        <p:sp>
          <p:nvSpPr>
            <p:cNvPr id="151" name="Freeform 4">
              <a:extLst>
                <a:ext uri="{FF2B5EF4-FFF2-40B4-BE49-F238E27FC236}">
                  <a16:creationId xmlns:a16="http://schemas.microsoft.com/office/drawing/2014/main" id="{33E6FD88-BEDB-E12B-D470-32DBFF8ACD21}"/>
                </a:ext>
              </a:extLst>
            </p:cNvPr>
            <p:cNvSpPr/>
            <p:nvPr/>
          </p:nvSpPr>
          <p:spPr>
            <a:xfrm>
              <a:off x="1008214" y="-56254"/>
              <a:ext cx="154624" cy="253788"/>
            </a:xfrm>
            <a:custGeom>
              <a:avLst/>
              <a:gdLst>
                <a:gd name="connsiteX0" fmla="*/ 149986 w 154624"/>
                <a:gd name="connsiteY0" fmla="*/ 14922 h 253788"/>
                <a:gd name="connsiteX1" fmla="*/ 149986 w 154624"/>
                <a:gd name="connsiteY1" fmla="*/ 6115 h 253788"/>
                <a:gd name="connsiteX2" fmla="*/ 141195 w 154624"/>
                <a:gd name="connsiteY2" fmla="*/ 6115 h 253788"/>
                <a:gd name="connsiteX3" fmla="*/ 135091 w 154624"/>
                <a:gd name="connsiteY3" fmla="*/ 0 h 253788"/>
                <a:gd name="connsiteX4" fmla="*/ 122393 w 154624"/>
                <a:gd name="connsiteY4" fmla="*/ 0 h 253788"/>
                <a:gd name="connsiteX5" fmla="*/ 116289 w 154624"/>
                <a:gd name="connsiteY5" fmla="*/ 6115 h 253788"/>
                <a:gd name="connsiteX6" fmla="*/ 94924 w 154624"/>
                <a:gd name="connsiteY6" fmla="*/ 6115 h 253788"/>
                <a:gd name="connsiteX7" fmla="*/ 88819 w 154624"/>
                <a:gd name="connsiteY7" fmla="*/ 0 h 253788"/>
                <a:gd name="connsiteX8" fmla="*/ 78930 w 154624"/>
                <a:gd name="connsiteY8" fmla="*/ 0 h 253788"/>
                <a:gd name="connsiteX9" fmla="*/ 72826 w 154624"/>
                <a:gd name="connsiteY9" fmla="*/ 6115 h 253788"/>
                <a:gd name="connsiteX10" fmla="*/ 51460 w 154624"/>
                <a:gd name="connsiteY10" fmla="*/ 6115 h 253788"/>
                <a:gd name="connsiteX11" fmla="*/ 45356 w 154624"/>
                <a:gd name="connsiteY11" fmla="*/ 0 h 253788"/>
                <a:gd name="connsiteX12" fmla="*/ 35406 w 154624"/>
                <a:gd name="connsiteY12" fmla="*/ 0 h 253788"/>
                <a:gd name="connsiteX13" fmla="*/ 35406 w 154624"/>
                <a:gd name="connsiteY13" fmla="*/ 48556 h 253788"/>
                <a:gd name="connsiteX14" fmla="*/ 31682 w 154624"/>
                <a:gd name="connsiteY14" fmla="*/ 54182 h 253788"/>
                <a:gd name="connsiteX15" fmla="*/ 25028 w 154624"/>
                <a:gd name="connsiteY15" fmla="*/ 52898 h 253788"/>
                <a:gd name="connsiteX16" fmla="*/ 14712 w 154624"/>
                <a:gd name="connsiteY16" fmla="*/ 48678 h 253788"/>
                <a:gd name="connsiteX17" fmla="*/ 0 w 154624"/>
                <a:gd name="connsiteY17" fmla="*/ 63417 h 253788"/>
                <a:gd name="connsiteX18" fmla="*/ 14712 w 154624"/>
                <a:gd name="connsiteY18" fmla="*/ 78155 h 253788"/>
                <a:gd name="connsiteX19" fmla="*/ 25028 w 154624"/>
                <a:gd name="connsiteY19" fmla="*/ 73935 h 253788"/>
                <a:gd name="connsiteX20" fmla="*/ 31682 w 154624"/>
                <a:gd name="connsiteY20" fmla="*/ 72651 h 253788"/>
                <a:gd name="connsiteX21" fmla="*/ 35406 w 154624"/>
                <a:gd name="connsiteY21" fmla="*/ 78277 h 253788"/>
                <a:gd name="connsiteX22" fmla="*/ 35406 w 154624"/>
                <a:gd name="connsiteY22" fmla="*/ 164687 h 253788"/>
                <a:gd name="connsiteX23" fmla="*/ 43830 w 154624"/>
                <a:gd name="connsiteY23" fmla="*/ 163342 h 253788"/>
                <a:gd name="connsiteX24" fmla="*/ 58114 w 154624"/>
                <a:gd name="connsiteY24" fmla="*/ 167500 h 253788"/>
                <a:gd name="connsiteX25" fmla="*/ 70811 w 154624"/>
                <a:gd name="connsiteY25" fmla="*/ 190311 h 253788"/>
                <a:gd name="connsiteX26" fmla="*/ 53475 w 154624"/>
                <a:gd name="connsiteY26" fmla="*/ 215445 h 253788"/>
                <a:gd name="connsiteX27" fmla="*/ 43830 w 154624"/>
                <a:gd name="connsiteY27" fmla="*/ 217280 h 253788"/>
                <a:gd name="connsiteX28" fmla="*/ 35406 w 154624"/>
                <a:gd name="connsiteY28" fmla="*/ 215934 h 253788"/>
                <a:gd name="connsiteX29" fmla="*/ 35406 w 154624"/>
                <a:gd name="connsiteY29" fmla="*/ 253789 h 253788"/>
                <a:gd name="connsiteX30" fmla="*/ 45356 w 154624"/>
                <a:gd name="connsiteY30" fmla="*/ 253789 h 253788"/>
                <a:gd name="connsiteX31" fmla="*/ 51460 w 154624"/>
                <a:gd name="connsiteY31" fmla="*/ 247673 h 253788"/>
                <a:gd name="connsiteX32" fmla="*/ 72826 w 154624"/>
                <a:gd name="connsiteY32" fmla="*/ 247673 h 253788"/>
                <a:gd name="connsiteX33" fmla="*/ 78930 w 154624"/>
                <a:gd name="connsiteY33" fmla="*/ 253789 h 253788"/>
                <a:gd name="connsiteX34" fmla="*/ 88819 w 154624"/>
                <a:gd name="connsiteY34" fmla="*/ 253789 h 253788"/>
                <a:gd name="connsiteX35" fmla="*/ 94924 w 154624"/>
                <a:gd name="connsiteY35" fmla="*/ 247673 h 253788"/>
                <a:gd name="connsiteX36" fmla="*/ 116289 w 154624"/>
                <a:gd name="connsiteY36" fmla="*/ 247673 h 253788"/>
                <a:gd name="connsiteX37" fmla="*/ 122393 w 154624"/>
                <a:gd name="connsiteY37" fmla="*/ 253789 h 253788"/>
                <a:gd name="connsiteX38" fmla="*/ 135091 w 154624"/>
                <a:gd name="connsiteY38" fmla="*/ 253789 h 253788"/>
                <a:gd name="connsiteX39" fmla="*/ 141195 w 154624"/>
                <a:gd name="connsiteY39" fmla="*/ 247673 h 253788"/>
                <a:gd name="connsiteX40" fmla="*/ 149986 w 154624"/>
                <a:gd name="connsiteY40" fmla="*/ 247673 h 253788"/>
                <a:gd name="connsiteX41" fmla="*/ 149986 w 154624"/>
                <a:gd name="connsiteY41" fmla="*/ 238867 h 253788"/>
                <a:gd name="connsiteX42" fmla="*/ 154625 w 154624"/>
                <a:gd name="connsiteY42" fmla="*/ 233057 h 253788"/>
                <a:gd name="connsiteX43" fmla="*/ 154625 w 154624"/>
                <a:gd name="connsiteY43" fmla="*/ 220582 h 253788"/>
                <a:gd name="connsiteX44" fmla="*/ 149986 w 154624"/>
                <a:gd name="connsiteY44" fmla="*/ 214772 h 253788"/>
                <a:gd name="connsiteX45" fmla="*/ 149986 w 154624"/>
                <a:gd name="connsiteY45" fmla="*/ 189883 h 253788"/>
                <a:gd name="connsiteX46" fmla="*/ 154625 w 154624"/>
                <a:gd name="connsiteY46" fmla="*/ 184073 h 253788"/>
                <a:gd name="connsiteX47" fmla="*/ 154625 w 154624"/>
                <a:gd name="connsiteY47" fmla="*/ 170008 h 253788"/>
                <a:gd name="connsiteX48" fmla="*/ 149986 w 154624"/>
                <a:gd name="connsiteY48" fmla="*/ 164198 h 253788"/>
                <a:gd name="connsiteX49" fmla="*/ 149986 w 154624"/>
                <a:gd name="connsiteY49" fmla="*/ 139308 h 253788"/>
                <a:gd name="connsiteX50" fmla="*/ 154625 w 154624"/>
                <a:gd name="connsiteY50" fmla="*/ 133499 h 253788"/>
                <a:gd name="connsiteX51" fmla="*/ 154625 w 154624"/>
                <a:gd name="connsiteY51" fmla="*/ 119433 h 253788"/>
                <a:gd name="connsiteX52" fmla="*/ 149986 w 154624"/>
                <a:gd name="connsiteY52" fmla="*/ 113624 h 253788"/>
                <a:gd name="connsiteX53" fmla="*/ 149986 w 154624"/>
                <a:gd name="connsiteY53" fmla="*/ 88734 h 253788"/>
                <a:gd name="connsiteX54" fmla="*/ 154625 w 154624"/>
                <a:gd name="connsiteY54" fmla="*/ 82925 h 253788"/>
                <a:gd name="connsiteX55" fmla="*/ 154625 w 154624"/>
                <a:gd name="connsiteY55" fmla="*/ 68859 h 253788"/>
                <a:gd name="connsiteX56" fmla="*/ 149986 w 154624"/>
                <a:gd name="connsiteY56" fmla="*/ 63050 h 253788"/>
                <a:gd name="connsiteX57" fmla="*/ 149986 w 154624"/>
                <a:gd name="connsiteY57" fmla="*/ 38160 h 253788"/>
                <a:gd name="connsiteX58" fmla="*/ 154625 w 154624"/>
                <a:gd name="connsiteY58" fmla="*/ 32350 h 253788"/>
                <a:gd name="connsiteX59" fmla="*/ 154625 w 154624"/>
                <a:gd name="connsiteY59" fmla="*/ 20731 h 253788"/>
                <a:gd name="connsiteX60" fmla="*/ 149986 w 154624"/>
                <a:gd name="connsiteY60" fmla="*/ 14922 h 25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624" h="253788">
                  <a:moveTo>
                    <a:pt x="149986" y="14922"/>
                  </a:moveTo>
                  <a:lnTo>
                    <a:pt x="149986" y="6115"/>
                  </a:lnTo>
                  <a:lnTo>
                    <a:pt x="141195" y="6115"/>
                  </a:lnTo>
                  <a:cubicBezTo>
                    <a:pt x="137838" y="6115"/>
                    <a:pt x="135091" y="3363"/>
                    <a:pt x="135091" y="0"/>
                  </a:cubicBezTo>
                  <a:lnTo>
                    <a:pt x="122393" y="0"/>
                  </a:lnTo>
                  <a:cubicBezTo>
                    <a:pt x="122393" y="3363"/>
                    <a:pt x="119647" y="6115"/>
                    <a:pt x="116289" y="6115"/>
                  </a:cubicBezTo>
                  <a:lnTo>
                    <a:pt x="94924" y="6115"/>
                  </a:lnTo>
                  <a:cubicBezTo>
                    <a:pt x="91566" y="6115"/>
                    <a:pt x="88819" y="3363"/>
                    <a:pt x="88819" y="0"/>
                  </a:cubicBezTo>
                  <a:lnTo>
                    <a:pt x="78930" y="0"/>
                  </a:lnTo>
                  <a:cubicBezTo>
                    <a:pt x="78930" y="3363"/>
                    <a:pt x="76183" y="6115"/>
                    <a:pt x="72826" y="6115"/>
                  </a:cubicBezTo>
                  <a:lnTo>
                    <a:pt x="51460" y="6115"/>
                  </a:lnTo>
                  <a:cubicBezTo>
                    <a:pt x="48103" y="6115"/>
                    <a:pt x="45356" y="3363"/>
                    <a:pt x="45356" y="0"/>
                  </a:cubicBezTo>
                  <a:lnTo>
                    <a:pt x="35406" y="0"/>
                  </a:lnTo>
                  <a:lnTo>
                    <a:pt x="35406" y="48556"/>
                  </a:lnTo>
                  <a:cubicBezTo>
                    <a:pt x="35406" y="51002"/>
                    <a:pt x="33941" y="53265"/>
                    <a:pt x="31682" y="54182"/>
                  </a:cubicBezTo>
                  <a:cubicBezTo>
                    <a:pt x="29423" y="55161"/>
                    <a:pt x="26798" y="54610"/>
                    <a:pt x="25028" y="52898"/>
                  </a:cubicBezTo>
                  <a:cubicBezTo>
                    <a:pt x="22220" y="50207"/>
                    <a:pt x="18618" y="48678"/>
                    <a:pt x="14712" y="48678"/>
                  </a:cubicBezTo>
                  <a:cubicBezTo>
                    <a:pt x="6593" y="48678"/>
                    <a:pt x="0" y="55283"/>
                    <a:pt x="0" y="63417"/>
                  </a:cubicBezTo>
                  <a:cubicBezTo>
                    <a:pt x="0" y="71550"/>
                    <a:pt x="6593" y="78155"/>
                    <a:pt x="14712" y="78155"/>
                  </a:cubicBezTo>
                  <a:cubicBezTo>
                    <a:pt x="18557" y="78155"/>
                    <a:pt x="22220" y="76687"/>
                    <a:pt x="25028" y="73935"/>
                  </a:cubicBezTo>
                  <a:cubicBezTo>
                    <a:pt x="26798" y="72223"/>
                    <a:pt x="29362" y="71734"/>
                    <a:pt x="31682" y="72651"/>
                  </a:cubicBezTo>
                  <a:cubicBezTo>
                    <a:pt x="33941" y="73629"/>
                    <a:pt x="35406" y="75831"/>
                    <a:pt x="35406" y="78277"/>
                  </a:cubicBezTo>
                  <a:lnTo>
                    <a:pt x="35406" y="164687"/>
                  </a:lnTo>
                  <a:cubicBezTo>
                    <a:pt x="38091" y="163770"/>
                    <a:pt x="40961" y="163342"/>
                    <a:pt x="43830" y="163342"/>
                  </a:cubicBezTo>
                  <a:cubicBezTo>
                    <a:pt x="49080" y="163342"/>
                    <a:pt x="53963" y="164932"/>
                    <a:pt x="58114" y="167500"/>
                  </a:cubicBezTo>
                  <a:cubicBezTo>
                    <a:pt x="65684" y="172270"/>
                    <a:pt x="70811" y="180710"/>
                    <a:pt x="70811" y="190311"/>
                  </a:cubicBezTo>
                  <a:cubicBezTo>
                    <a:pt x="70811" y="201808"/>
                    <a:pt x="63608" y="211531"/>
                    <a:pt x="53475" y="215445"/>
                  </a:cubicBezTo>
                  <a:cubicBezTo>
                    <a:pt x="50483" y="216607"/>
                    <a:pt x="47248" y="217280"/>
                    <a:pt x="43830" y="217280"/>
                  </a:cubicBezTo>
                  <a:cubicBezTo>
                    <a:pt x="40899" y="217280"/>
                    <a:pt x="38091" y="216790"/>
                    <a:pt x="35406" y="215934"/>
                  </a:cubicBezTo>
                  <a:lnTo>
                    <a:pt x="35406" y="253789"/>
                  </a:lnTo>
                  <a:lnTo>
                    <a:pt x="45356" y="253789"/>
                  </a:lnTo>
                  <a:cubicBezTo>
                    <a:pt x="45356" y="250425"/>
                    <a:pt x="48103" y="247673"/>
                    <a:pt x="51460" y="247673"/>
                  </a:cubicBezTo>
                  <a:lnTo>
                    <a:pt x="72826" y="247673"/>
                  </a:lnTo>
                  <a:cubicBezTo>
                    <a:pt x="76183" y="247673"/>
                    <a:pt x="78930" y="250425"/>
                    <a:pt x="78930" y="253789"/>
                  </a:cubicBezTo>
                  <a:lnTo>
                    <a:pt x="88819" y="253789"/>
                  </a:lnTo>
                  <a:cubicBezTo>
                    <a:pt x="88819" y="250425"/>
                    <a:pt x="91566" y="247673"/>
                    <a:pt x="94924" y="247673"/>
                  </a:cubicBezTo>
                  <a:lnTo>
                    <a:pt x="116289" y="247673"/>
                  </a:lnTo>
                  <a:cubicBezTo>
                    <a:pt x="119647" y="247673"/>
                    <a:pt x="122393" y="250425"/>
                    <a:pt x="122393" y="253789"/>
                  </a:cubicBezTo>
                  <a:lnTo>
                    <a:pt x="135091" y="253789"/>
                  </a:lnTo>
                  <a:cubicBezTo>
                    <a:pt x="135091" y="250425"/>
                    <a:pt x="137838" y="247673"/>
                    <a:pt x="141195" y="247673"/>
                  </a:cubicBezTo>
                  <a:lnTo>
                    <a:pt x="149986" y="247673"/>
                  </a:lnTo>
                  <a:lnTo>
                    <a:pt x="149986" y="238867"/>
                  </a:lnTo>
                  <a:cubicBezTo>
                    <a:pt x="149986" y="235993"/>
                    <a:pt x="152000" y="233730"/>
                    <a:pt x="154625" y="233057"/>
                  </a:cubicBezTo>
                  <a:lnTo>
                    <a:pt x="154625" y="220582"/>
                  </a:lnTo>
                  <a:cubicBezTo>
                    <a:pt x="152000" y="219909"/>
                    <a:pt x="149986" y="217647"/>
                    <a:pt x="149986" y="214772"/>
                  </a:cubicBezTo>
                  <a:lnTo>
                    <a:pt x="149986" y="189883"/>
                  </a:lnTo>
                  <a:cubicBezTo>
                    <a:pt x="149986" y="187008"/>
                    <a:pt x="152000" y="184746"/>
                    <a:pt x="154625" y="184073"/>
                  </a:cubicBezTo>
                  <a:lnTo>
                    <a:pt x="154625" y="170008"/>
                  </a:lnTo>
                  <a:cubicBezTo>
                    <a:pt x="152000" y="169335"/>
                    <a:pt x="149986" y="167072"/>
                    <a:pt x="149986" y="164198"/>
                  </a:cubicBezTo>
                  <a:lnTo>
                    <a:pt x="149986" y="139308"/>
                  </a:lnTo>
                  <a:cubicBezTo>
                    <a:pt x="149986" y="136434"/>
                    <a:pt x="152000" y="134172"/>
                    <a:pt x="154625" y="133499"/>
                  </a:cubicBezTo>
                  <a:lnTo>
                    <a:pt x="154625" y="119433"/>
                  </a:lnTo>
                  <a:cubicBezTo>
                    <a:pt x="152000" y="118761"/>
                    <a:pt x="149986" y="116498"/>
                    <a:pt x="149986" y="113624"/>
                  </a:cubicBezTo>
                  <a:lnTo>
                    <a:pt x="149986" y="88734"/>
                  </a:lnTo>
                  <a:cubicBezTo>
                    <a:pt x="149986" y="85860"/>
                    <a:pt x="152000" y="83597"/>
                    <a:pt x="154625" y="82925"/>
                  </a:cubicBezTo>
                  <a:lnTo>
                    <a:pt x="154625" y="68859"/>
                  </a:lnTo>
                  <a:cubicBezTo>
                    <a:pt x="152000" y="68187"/>
                    <a:pt x="149986" y="65924"/>
                    <a:pt x="149986" y="63050"/>
                  </a:cubicBezTo>
                  <a:lnTo>
                    <a:pt x="149986" y="38160"/>
                  </a:lnTo>
                  <a:cubicBezTo>
                    <a:pt x="149986" y="35286"/>
                    <a:pt x="152000" y="33023"/>
                    <a:pt x="154625" y="32350"/>
                  </a:cubicBezTo>
                  <a:lnTo>
                    <a:pt x="154625" y="20731"/>
                  </a:lnTo>
                  <a:cubicBezTo>
                    <a:pt x="152000" y="20058"/>
                    <a:pt x="149986" y="17796"/>
                    <a:pt x="149986" y="14922"/>
                  </a:cubicBezTo>
                  <a:close/>
                </a:path>
              </a:pathLst>
            </a:custGeom>
            <a:solidFill>
              <a:srgbClr val="66BCDB"/>
            </a:solidFill>
            <a:ln w="6096" cap="flat">
              <a:noFill/>
              <a:prstDash val="solid"/>
              <a:miter/>
            </a:ln>
          </p:spPr>
          <p:txBody>
            <a:bodyPr rtlCol="0" anchor="ctr"/>
            <a:lstStyle/>
            <a:p>
              <a:endParaRPr lang="en-AU"/>
            </a:p>
          </p:txBody>
        </p:sp>
        <p:grpSp>
          <p:nvGrpSpPr>
            <p:cNvPr id="152" name="Graphic 2">
              <a:extLst>
                <a:ext uri="{FF2B5EF4-FFF2-40B4-BE49-F238E27FC236}">
                  <a16:creationId xmlns:a16="http://schemas.microsoft.com/office/drawing/2014/main" id="{D7F367CD-3A1F-6F37-E961-1BC056891943}"/>
                </a:ext>
              </a:extLst>
            </p:cNvPr>
            <p:cNvGrpSpPr/>
            <p:nvPr/>
          </p:nvGrpSpPr>
          <p:grpSpPr>
            <a:xfrm>
              <a:off x="904806" y="-62369"/>
              <a:ext cx="265725" cy="266325"/>
              <a:chOff x="904806" y="-62369"/>
              <a:chExt cx="265725" cy="266325"/>
            </a:xfrm>
            <a:solidFill>
              <a:srgbClr val="265A9A"/>
            </a:solidFill>
          </p:grpSpPr>
          <p:sp>
            <p:nvSpPr>
              <p:cNvPr id="153" name="Freeform 6">
                <a:extLst>
                  <a:ext uri="{FF2B5EF4-FFF2-40B4-BE49-F238E27FC236}">
                    <a16:creationId xmlns:a16="http://schemas.microsoft.com/office/drawing/2014/main" id="{35068134-F0E1-C9BC-8EEE-FE5A8965AD6B}"/>
                  </a:ext>
                </a:extLst>
              </p:cNvPr>
              <p:cNvSpPr/>
              <p:nvPr/>
            </p:nvSpPr>
            <p:spPr>
              <a:xfrm>
                <a:off x="904806" y="-62247"/>
                <a:ext cx="174342" cy="266202"/>
              </a:xfrm>
              <a:custGeom>
                <a:avLst/>
                <a:gdLst>
                  <a:gd name="connsiteX0" fmla="*/ 174342 w 174342"/>
                  <a:gd name="connsiteY0" fmla="*/ 196426 h 266202"/>
                  <a:gd name="connsiteX1" fmla="*/ 161645 w 174342"/>
                  <a:gd name="connsiteY1" fmla="*/ 173616 h 266202"/>
                  <a:gd name="connsiteX2" fmla="*/ 147360 w 174342"/>
                  <a:gd name="connsiteY2" fmla="*/ 169457 h 266202"/>
                  <a:gd name="connsiteX3" fmla="*/ 138937 w 174342"/>
                  <a:gd name="connsiteY3" fmla="*/ 170803 h 266202"/>
                  <a:gd name="connsiteX4" fmla="*/ 138937 w 174342"/>
                  <a:gd name="connsiteY4" fmla="*/ 84392 h 266202"/>
                  <a:gd name="connsiteX5" fmla="*/ 135213 w 174342"/>
                  <a:gd name="connsiteY5" fmla="*/ 78766 h 266202"/>
                  <a:gd name="connsiteX6" fmla="*/ 128559 w 174342"/>
                  <a:gd name="connsiteY6" fmla="*/ 80050 h 266202"/>
                  <a:gd name="connsiteX7" fmla="*/ 118242 w 174342"/>
                  <a:gd name="connsiteY7" fmla="*/ 84270 h 266202"/>
                  <a:gd name="connsiteX8" fmla="*/ 103531 w 174342"/>
                  <a:gd name="connsiteY8" fmla="*/ 69532 h 266202"/>
                  <a:gd name="connsiteX9" fmla="*/ 118242 w 174342"/>
                  <a:gd name="connsiteY9" fmla="*/ 54794 h 266202"/>
                  <a:gd name="connsiteX10" fmla="*/ 128559 w 174342"/>
                  <a:gd name="connsiteY10" fmla="*/ 59013 h 266202"/>
                  <a:gd name="connsiteX11" fmla="*/ 135213 w 174342"/>
                  <a:gd name="connsiteY11" fmla="*/ 60298 h 266202"/>
                  <a:gd name="connsiteX12" fmla="*/ 138937 w 174342"/>
                  <a:gd name="connsiteY12" fmla="*/ 54672 h 266202"/>
                  <a:gd name="connsiteX13" fmla="*/ 138937 w 174342"/>
                  <a:gd name="connsiteY13" fmla="*/ 6115 h 266202"/>
                  <a:gd name="connsiteX14" fmla="*/ 132832 w 174342"/>
                  <a:gd name="connsiteY14" fmla="*/ 0 h 266202"/>
                  <a:gd name="connsiteX15" fmla="*/ 6104 w 174342"/>
                  <a:gd name="connsiteY15" fmla="*/ 0 h 266202"/>
                  <a:gd name="connsiteX16" fmla="*/ 0 w 174342"/>
                  <a:gd name="connsiteY16" fmla="*/ 6115 h 266202"/>
                  <a:gd name="connsiteX17" fmla="*/ 0 w 174342"/>
                  <a:gd name="connsiteY17" fmla="*/ 260087 h 266202"/>
                  <a:gd name="connsiteX18" fmla="*/ 6104 w 174342"/>
                  <a:gd name="connsiteY18" fmla="*/ 266203 h 266202"/>
                  <a:gd name="connsiteX19" fmla="*/ 132832 w 174342"/>
                  <a:gd name="connsiteY19" fmla="*/ 266203 h 266202"/>
                  <a:gd name="connsiteX20" fmla="*/ 138937 w 174342"/>
                  <a:gd name="connsiteY20" fmla="*/ 260087 h 266202"/>
                  <a:gd name="connsiteX21" fmla="*/ 138937 w 174342"/>
                  <a:gd name="connsiteY21" fmla="*/ 222233 h 266202"/>
                  <a:gd name="connsiteX22" fmla="*/ 147360 w 174342"/>
                  <a:gd name="connsiteY22" fmla="*/ 223579 h 266202"/>
                  <a:gd name="connsiteX23" fmla="*/ 157006 w 174342"/>
                  <a:gd name="connsiteY23" fmla="*/ 221744 h 266202"/>
                  <a:gd name="connsiteX24" fmla="*/ 174342 w 174342"/>
                  <a:gd name="connsiteY24" fmla="*/ 196610 h 266202"/>
                  <a:gd name="connsiteX25" fmla="*/ 12209 w 174342"/>
                  <a:gd name="connsiteY25" fmla="*/ 12047 h 266202"/>
                  <a:gd name="connsiteX26" fmla="*/ 126728 w 174342"/>
                  <a:gd name="connsiteY26" fmla="*/ 12047 h 266202"/>
                  <a:gd name="connsiteX27" fmla="*/ 126728 w 174342"/>
                  <a:gd name="connsiteY27" fmla="*/ 43786 h 266202"/>
                  <a:gd name="connsiteX28" fmla="*/ 118304 w 174342"/>
                  <a:gd name="connsiteY28" fmla="*/ 42441 h 266202"/>
                  <a:gd name="connsiteX29" fmla="*/ 91383 w 174342"/>
                  <a:gd name="connsiteY29" fmla="*/ 69410 h 266202"/>
                  <a:gd name="connsiteX30" fmla="*/ 118304 w 174342"/>
                  <a:gd name="connsiteY30" fmla="*/ 96378 h 266202"/>
                  <a:gd name="connsiteX31" fmla="*/ 126728 w 174342"/>
                  <a:gd name="connsiteY31" fmla="*/ 95033 h 266202"/>
                  <a:gd name="connsiteX32" fmla="*/ 126728 w 174342"/>
                  <a:gd name="connsiteY32" fmla="*/ 126772 h 266202"/>
                  <a:gd name="connsiteX33" fmla="*/ 84363 w 174342"/>
                  <a:gd name="connsiteY33" fmla="*/ 126772 h 266202"/>
                  <a:gd name="connsiteX34" fmla="*/ 78747 w 174342"/>
                  <a:gd name="connsiteY34" fmla="*/ 130502 h 266202"/>
                  <a:gd name="connsiteX35" fmla="*/ 80029 w 174342"/>
                  <a:gd name="connsiteY35" fmla="*/ 137168 h 266202"/>
                  <a:gd name="connsiteX36" fmla="*/ 84241 w 174342"/>
                  <a:gd name="connsiteY36" fmla="*/ 147503 h 266202"/>
                  <a:gd name="connsiteX37" fmla="*/ 69529 w 174342"/>
                  <a:gd name="connsiteY37" fmla="*/ 162241 h 266202"/>
                  <a:gd name="connsiteX38" fmla="*/ 54818 w 174342"/>
                  <a:gd name="connsiteY38" fmla="*/ 147503 h 266202"/>
                  <a:gd name="connsiteX39" fmla="*/ 59030 w 174342"/>
                  <a:gd name="connsiteY39" fmla="*/ 137168 h 266202"/>
                  <a:gd name="connsiteX40" fmla="*/ 60312 w 174342"/>
                  <a:gd name="connsiteY40" fmla="*/ 130502 h 266202"/>
                  <a:gd name="connsiteX41" fmla="*/ 54696 w 174342"/>
                  <a:gd name="connsiteY41" fmla="*/ 126772 h 266202"/>
                  <a:gd name="connsiteX42" fmla="*/ 12331 w 174342"/>
                  <a:gd name="connsiteY42" fmla="*/ 126772 h 266202"/>
                  <a:gd name="connsiteX43" fmla="*/ 12331 w 174342"/>
                  <a:gd name="connsiteY43" fmla="*/ 12047 h 266202"/>
                  <a:gd name="connsiteX44" fmla="*/ 147422 w 174342"/>
                  <a:gd name="connsiteY44" fmla="*/ 211164 h 266202"/>
                  <a:gd name="connsiteX45" fmla="*/ 137105 w 174342"/>
                  <a:gd name="connsiteY45" fmla="*/ 206945 h 266202"/>
                  <a:gd name="connsiteX46" fmla="*/ 130451 w 174342"/>
                  <a:gd name="connsiteY46" fmla="*/ 205660 h 266202"/>
                  <a:gd name="connsiteX47" fmla="*/ 126728 w 174342"/>
                  <a:gd name="connsiteY47" fmla="*/ 211287 h 266202"/>
                  <a:gd name="connsiteX48" fmla="*/ 126728 w 174342"/>
                  <a:gd name="connsiteY48" fmla="*/ 253727 h 266202"/>
                  <a:gd name="connsiteX49" fmla="*/ 12209 w 174342"/>
                  <a:gd name="connsiteY49" fmla="*/ 253727 h 266202"/>
                  <a:gd name="connsiteX50" fmla="*/ 12209 w 174342"/>
                  <a:gd name="connsiteY50" fmla="*/ 139003 h 266202"/>
                  <a:gd name="connsiteX51" fmla="*/ 43891 w 174342"/>
                  <a:gd name="connsiteY51" fmla="*/ 139003 h 266202"/>
                  <a:gd name="connsiteX52" fmla="*/ 42548 w 174342"/>
                  <a:gd name="connsiteY52" fmla="*/ 147442 h 266202"/>
                  <a:gd name="connsiteX53" fmla="*/ 69468 w 174342"/>
                  <a:gd name="connsiteY53" fmla="*/ 174411 h 266202"/>
                  <a:gd name="connsiteX54" fmla="*/ 96389 w 174342"/>
                  <a:gd name="connsiteY54" fmla="*/ 147442 h 266202"/>
                  <a:gd name="connsiteX55" fmla="*/ 95046 w 174342"/>
                  <a:gd name="connsiteY55" fmla="*/ 139003 h 266202"/>
                  <a:gd name="connsiteX56" fmla="*/ 126728 w 174342"/>
                  <a:gd name="connsiteY56" fmla="*/ 139003 h 266202"/>
                  <a:gd name="connsiteX57" fmla="*/ 126728 w 174342"/>
                  <a:gd name="connsiteY57" fmla="*/ 181444 h 266202"/>
                  <a:gd name="connsiteX58" fmla="*/ 130451 w 174342"/>
                  <a:gd name="connsiteY58" fmla="*/ 187070 h 266202"/>
                  <a:gd name="connsiteX59" fmla="*/ 137105 w 174342"/>
                  <a:gd name="connsiteY59" fmla="*/ 185785 h 266202"/>
                  <a:gd name="connsiteX60" fmla="*/ 147422 w 174342"/>
                  <a:gd name="connsiteY60" fmla="*/ 181566 h 266202"/>
                  <a:gd name="connsiteX61" fmla="*/ 162133 w 174342"/>
                  <a:gd name="connsiteY61" fmla="*/ 196304 h 266202"/>
                  <a:gd name="connsiteX62" fmla="*/ 147422 w 174342"/>
                  <a:gd name="connsiteY62" fmla="*/ 211042 h 26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4342" h="266202">
                    <a:moveTo>
                      <a:pt x="174342" y="196426"/>
                    </a:moveTo>
                    <a:cubicBezTo>
                      <a:pt x="174342" y="186825"/>
                      <a:pt x="169275" y="178386"/>
                      <a:pt x="161645" y="173616"/>
                    </a:cubicBezTo>
                    <a:cubicBezTo>
                      <a:pt x="157494" y="170986"/>
                      <a:pt x="152610" y="169457"/>
                      <a:pt x="147360" y="169457"/>
                    </a:cubicBezTo>
                    <a:cubicBezTo>
                      <a:pt x="144430" y="169457"/>
                      <a:pt x="141622" y="169947"/>
                      <a:pt x="138937" y="170803"/>
                    </a:cubicBezTo>
                    <a:lnTo>
                      <a:pt x="138937" y="84392"/>
                    </a:lnTo>
                    <a:cubicBezTo>
                      <a:pt x="138937" y="81946"/>
                      <a:pt x="137471" y="79683"/>
                      <a:pt x="135213" y="78766"/>
                    </a:cubicBezTo>
                    <a:cubicBezTo>
                      <a:pt x="132954" y="77788"/>
                      <a:pt x="130329" y="78338"/>
                      <a:pt x="128559" y="80050"/>
                    </a:cubicBezTo>
                    <a:cubicBezTo>
                      <a:pt x="125751" y="82741"/>
                      <a:pt x="122149" y="84270"/>
                      <a:pt x="118242" y="84270"/>
                    </a:cubicBezTo>
                    <a:cubicBezTo>
                      <a:pt x="110124" y="84270"/>
                      <a:pt x="103531" y="77665"/>
                      <a:pt x="103531" y="69532"/>
                    </a:cubicBezTo>
                    <a:cubicBezTo>
                      <a:pt x="103531" y="61398"/>
                      <a:pt x="110124" y="54794"/>
                      <a:pt x="118242" y="54794"/>
                    </a:cubicBezTo>
                    <a:cubicBezTo>
                      <a:pt x="122088" y="54794"/>
                      <a:pt x="125751" y="56323"/>
                      <a:pt x="128559" y="59013"/>
                    </a:cubicBezTo>
                    <a:cubicBezTo>
                      <a:pt x="130329" y="60726"/>
                      <a:pt x="132954" y="61215"/>
                      <a:pt x="135213" y="60298"/>
                    </a:cubicBezTo>
                    <a:cubicBezTo>
                      <a:pt x="137471" y="59319"/>
                      <a:pt x="138937" y="57118"/>
                      <a:pt x="138937" y="54672"/>
                    </a:cubicBezTo>
                    <a:lnTo>
                      <a:pt x="138937" y="6115"/>
                    </a:lnTo>
                    <a:cubicBezTo>
                      <a:pt x="138937" y="2752"/>
                      <a:pt x="136189" y="0"/>
                      <a:pt x="132832" y="0"/>
                    </a:cubicBezTo>
                    <a:lnTo>
                      <a:pt x="6104" y="0"/>
                    </a:lnTo>
                    <a:cubicBezTo>
                      <a:pt x="2747" y="0"/>
                      <a:pt x="0" y="2752"/>
                      <a:pt x="0" y="6115"/>
                    </a:cubicBezTo>
                    <a:lnTo>
                      <a:pt x="0" y="260087"/>
                    </a:lnTo>
                    <a:cubicBezTo>
                      <a:pt x="0" y="263451"/>
                      <a:pt x="2747" y="266203"/>
                      <a:pt x="6104" y="266203"/>
                    </a:cubicBezTo>
                    <a:lnTo>
                      <a:pt x="132832" y="266203"/>
                    </a:lnTo>
                    <a:cubicBezTo>
                      <a:pt x="136189" y="266203"/>
                      <a:pt x="138937" y="263451"/>
                      <a:pt x="138937" y="260087"/>
                    </a:cubicBezTo>
                    <a:lnTo>
                      <a:pt x="138937" y="222233"/>
                    </a:lnTo>
                    <a:cubicBezTo>
                      <a:pt x="141622" y="223150"/>
                      <a:pt x="144491" y="223579"/>
                      <a:pt x="147360" y="223579"/>
                    </a:cubicBezTo>
                    <a:cubicBezTo>
                      <a:pt x="150779" y="223579"/>
                      <a:pt x="154014" y="222906"/>
                      <a:pt x="157006" y="221744"/>
                    </a:cubicBezTo>
                    <a:cubicBezTo>
                      <a:pt x="167078" y="217830"/>
                      <a:pt x="174342" y="208107"/>
                      <a:pt x="174342" y="196610"/>
                    </a:cubicBezTo>
                    <a:close/>
                    <a:moveTo>
                      <a:pt x="12209" y="12047"/>
                    </a:moveTo>
                    <a:lnTo>
                      <a:pt x="126728" y="12047"/>
                    </a:lnTo>
                    <a:lnTo>
                      <a:pt x="126728" y="43786"/>
                    </a:lnTo>
                    <a:cubicBezTo>
                      <a:pt x="124042" y="42869"/>
                      <a:pt x="121173" y="42441"/>
                      <a:pt x="118304" y="42441"/>
                    </a:cubicBezTo>
                    <a:cubicBezTo>
                      <a:pt x="103470" y="42441"/>
                      <a:pt x="91383" y="54549"/>
                      <a:pt x="91383" y="69410"/>
                    </a:cubicBezTo>
                    <a:cubicBezTo>
                      <a:pt x="91383" y="84270"/>
                      <a:pt x="103470" y="96378"/>
                      <a:pt x="118304" y="96378"/>
                    </a:cubicBezTo>
                    <a:cubicBezTo>
                      <a:pt x="121234" y="96378"/>
                      <a:pt x="124042" y="95889"/>
                      <a:pt x="126728" y="95033"/>
                    </a:cubicBezTo>
                    <a:lnTo>
                      <a:pt x="126728" y="126772"/>
                    </a:lnTo>
                    <a:lnTo>
                      <a:pt x="84363" y="126772"/>
                    </a:lnTo>
                    <a:cubicBezTo>
                      <a:pt x="81921" y="126772"/>
                      <a:pt x="79663" y="128240"/>
                      <a:pt x="78747" y="130502"/>
                    </a:cubicBezTo>
                    <a:cubicBezTo>
                      <a:pt x="77770" y="132765"/>
                      <a:pt x="78320" y="135395"/>
                      <a:pt x="80029" y="137168"/>
                    </a:cubicBezTo>
                    <a:cubicBezTo>
                      <a:pt x="82715" y="139981"/>
                      <a:pt x="84241" y="143589"/>
                      <a:pt x="84241" y="147503"/>
                    </a:cubicBezTo>
                    <a:cubicBezTo>
                      <a:pt x="84241" y="155637"/>
                      <a:pt x="77648" y="162241"/>
                      <a:pt x="69529" y="162241"/>
                    </a:cubicBezTo>
                    <a:cubicBezTo>
                      <a:pt x="61410" y="162241"/>
                      <a:pt x="54818" y="155637"/>
                      <a:pt x="54818" y="147503"/>
                    </a:cubicBezTo>
                    <a:cubicBezTo>
                      <a:pt x="54818" y="143650"/>
                      <a:pt x="56283" y="139981"/>
                      <a:pt x="59030" y="137168"/>
                    </a:cubicBezTo>
                    <a:cubicBezTo>
                      <a:pt x="60739" y="135395"/>
                      <a:pt x="61227" y="132765"/>
                      <a:pt x="60312" y="130502"/>
                    </a:cubicBezTo>
                    <a:cubicBezTo>
                      <a:pt x="59396" y="128240"/>
                      <a:pt x="57137" y="126772"/>
                      <a:pt x="54696" y="126772"/>
                    </a:cubicBezTo>
                    <a:lnTo>
                      <a:pt x="12331" y="126772"/>
                    </a:lnTo>
                    <a:lnTo>
                      <a:pt x="12331" y="12047"/>
                    </a:lnTo>
                    <a:close/>
                    <a:moveTo>
                      <a:pt x="147422" y="211164"/>
                    </a:moveTo>
                    <a:cubicBezTo>
                      <a:pt x="143576" y="211164"/>
                      <a:pt x="139913" y="209697"/>
                      <a:pt x="137105" y="206945"/>
                    </a:cubicBezTo>
                    <a:cubicBezTo>
                      <a:pt x="135335" y="205232"/>
                      <a:pt x="132710" y="204743"/>
                      <a:pt x="130451" y="205660"/>
                    </a:cubicBezTo>
                    <a:cubicBezTo>
                      <a:pt x="128193" y="206639"/>
                      <a:pt x="126728" y="208840"/>
                      <a:pt x="126728" y="211287"/>
                    </a:cubicBezTo>
                    <a:lnTo>
                      <a:pt x="126728" y="253727"/>
                    </a:lnTo>
                    <a:lnTo>
                      <a:pt x="12209" y="253727"/>
                    </a:lnTo>
                    <a:lnTo>
                      <a:pt x="12209" y="139003"/>
                    </a:lnTo>
                    <a:lnTo>
                      <a:pt x="43891" y="139003"/>
                    </a:lnTo>
                    <a:cubicBezTo>
                      <a:pt x="42975" y="141694"/>
                      <a:pt x="42548" y="144568"/>
                      <a:pt x="42548" y="147442"/>
                    </a:cubicBezTo>
                    <a:cubicBezTo>
                      <a:pt x="42548" y="162302"/>
                      <a:pt x="54635" y="174411"/>
                      <a:pt x="69468" y="174411"/>
                    </a:cubicBezTo>
                    <a:cubicBezTo>
                      <a:pt x="84302" y="174411"/>
                      <a:pt x="96389" y="162302"/>
                      <a:pt x="96389" y="147442"/>
                    </a:cubicBezTo>
                    <a:cubicBezTo>
                      <a:pt x="96389" y="144507"/>
                      <a:pt x="95900" y="141694"/>
                      <a:pt x="95046" y="139003"/>
                    </a:cubicBezTo>
                    <a:lnTo>
                      <a:pt x="126728" y="139003"/>
                    </a:lnTo>
                    <a:lnTo>
                      <a:pt x="126728" y="181444"/>
                    </a:lnTo>
                    <a:cubicBezTo>
                      <a:pt x="126728" y="183890"/>
                      <a:pt x="128193" y="186152"/>
                      <a:pt x="130451" y="187070"/>
                    </a:cubicBezTo>
                    <a:cubicBezTo>
                      <a:pt x="132710" y="188048"/>
                      <a:pt x="135335" y="187559"/>
                      <a:pt x="137105" y="185785"/>
                    </a:cubicBezTo>
                    <a:cubicBezTo>
                      <a:pt x="139852" y="183095"/>
                      <a:pt x="143515" y="181566"/>
                      <a:pt x="147422" y="181566"/>
                    </a:cubicBezTo>
                    <a:cubicBezTo>
                      <a:pt x="155541" y="181566"/>
                      <a:pt x="162133" y="188170"/>
                      <a:pt x="162133" y="196304"/>
                    </a:cubicBezTo>
                    <a:cubicBezTo>
                      <a:pt x="162133" y="204437"/>
                      <a:pt x="155541" y="211042"/>
                      <a:pt x="147422" y="211042"/>
                    </a:cubicBezTo>
                    <a:close/>
                  </a:path>
                </a:pathLst>
              </a:custGeom>
              <a:solidFill>
                <a:srgbClr val="265A9A"/>
              </a:solidFill>
              <a:ln w="6096" cap="flat">
                <a:noFill/>
                <a:prstDash val="solid"/>
                <a:miter/>
              </a:ln>
            </p:spPr>
            <p:txBody>
              <a:bodyPr rtlCol="0" anchor="ctr"/>
              <a:lstStyle/>
              <a:p>
                <a:endParaRPr lang="en-AU"/>
              </a:p>
            </p:txBody>
          </p:sp>
          <p:sp>
            <p:nvSpPr>
              <p:cNvPr id="154" name="Freeform 7">
                <a:extLst>
                  <a:ext uri="{FF2B5EF4-FFF2-40B4-BE49-F238E27FC236}">
                    <a16:creationId xmlns:a16="http://schemas.microsoft.com/office/drawing/2014/main" id="{4D3170CD-9876-00BE-CA7E-D93B26689A3A}"/>
                  </a:ext>
                </a:extLst>
              </p:cNvPr>
              <p:cNvSpPr/>
              <p:nvPr/>
            </p:nvSpPr>
            <p:spPr>
              <a:xfrm>
                <a:off x="1158322" y="-24209"/>
                <a:ext cx="12208" cy="37120"/>
              </a:xfrm>
              <a:custGeom>
                <a:avLst/>
                <a:gdLst>
                  <a:gd name="connsiteX0" fmla="*/ 6104 w 12208"/>
                  <a:gd name="connsiteY0" fmla="*/ 0 h 37120"/>
                  <a:gd name="connsiteX1" fmla="*/ 0 w 12208"/>
                  <a:gd name="connsiteY1" fmla="*/ 6115 h 37120"/>
                  <a:gd name="connsiteX2" fmla="*/ 0 w 12208"/>
                  <a:gd name="connsiteY2" fmla="*/ 31005 h 37120"/>
                  <a:gd name="connsiteX3" fmla="*/ 6104 w 12208"/>
                  <a:gd name="connsiteY3" fmla="*/ 37120 h 37120"/>
                  <a:gd name="connsiteX4" fmla="*/ 12209 w 12208"/>
                  <a:gd name="connsiteY4" fmla="*/ 31005 h 37120"/>
                  <a:gd name="connsiteX5" fmla="*/ 12209 w 12208"/>
                  <a:gd name="connsiteY5" fmla="*/ 6115 h 37120"/>
                  <a:gd name="connsiteX6" fmla="*/ 6104 w 12208"/>
                  <a:gd name="connsiteY6" fmla="*/ 0 h 3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37120">
                    <a:moveTo>
                      <a:pt x="6104" y="0"/>
                    </a:moveTo>
                    <a:cubicBezTo>
                      <a:pt x="2747" y="0"/>
                      <a:pt x="0" y="2752"/>
                      <a:pt x="0" y="6115"/>
                    </a:cubicBezTo>
                    <a:lnTo>
                      <a:pt x="0" y="31005"/>
                    </a:lnTo>
                    <a:cubicBezTo>
                      <a:pt x="0" y="34368"/>
                      <a:pt x="2747" y="37120"/>
                      <a:pt x="6104" y="37120"/>
                    </a:cubicBezTo>
                    <a:cubicBezTo>
                      <a:pt x="9462" y="37120"/>
                      <a:pt x="12209" y="34368"/>
                      <a:pt x="12209" y="31005"/>
                    </a:cubicBezTo>
                    <a:lnTo>
                      <a:pt x="12209" y="6115"/>
                    </a:lnTo>
                    <a:cubicBezTo>
                      <a:pt x="12209" y="2752"/>
                      <a:pt x="9462" y="0"/>
                      <a:pt x="6104" y="0"/>
                    </a:cubicBezTo>
                    <a:close/>
                  </a:path>
                </a:pathLst>
              </a:custGeom>
              <a:solidFill>
                <a:srgbClr val="265A9A"/>
              </a:solidFill>
              <a:ln w="6096" cap="flat">
                <a:noFill/>
                <a:prstDash val="solid"/>
                <a:miter/>
              </a:ln>
            </p:spPr>
            <p:txBody>
              <a:bodyPr rtlCol="0" anchor="ctr"/>
              <a:lstStyle/>
              <a:p>
                <a:endParaRPr lang="en-AU"/>
              </a:p>
            </p:txBody>
          </p:sp>
          <p:sp>
            <p:nvSpPr>
              <p:cNvPr id="155" name="Freeform 8">
                <a:extLst>
                  <a:ext uri="{FF2B5EF4-FFF2-40B4-BE49-F238E27FC236}">
                    <a16:creationId xmlns:a16="http://schemas.microsoft.com/office/drawing/2014/main" id="{06986AB7-7692-E75E-CB03-0CF9DF6C43B3}"/>
                  </a:ext>
                </a:extLst>
              </p:cNvPr>
              <p:cNvSpPr/>
              <p:nvPr/>
            </p:nvSpPr>
            <p:spPr>
              <a:xfrm>
                <a:off x="1158322" y="26425"/>
                <a:ext cx="12208" cy="37120"/>
              </a:xfrm>
              <a:custGeom>
                <a:avLst/>
                <a:gdLst>
                  <a:gd name="connsiteX0" fmla="*/ 6104 w 12208"/>
                  <a:gd name="connsiteY0" fmla="*/ 0 h 37120"/>
                  <a:gd name="connsiteX1" fmla="*/ 0 w 12208"/>
                  <a:gd name="connsiteY1" fmla="*/ 6115 h 37120"/>
                  <a:gd name="connsiteX2" fmla="*/ 0 w 12208"/>
                  <a:gd name="connsiteY2" fmla="*/ 31005 h 37120"/>
                  <a:gd name="connsiteX3" fmla="*/ 6104 w 12208"/>
                  <a:gd name="connsiteY3" fmla="*/ 37120 h 37120"/>
                  <a:gd name="connsiteX4" fmla="*/ 12209 w 12208"/>
                  <a:gd name="connsiteY4" fmla="*/ 31005 h 37120"/>
                  <a:gd name="connsiteX5" fmla="*/ 12209 w 12208"/>
                  <a:gd name="connsiteY5" fmla="*/ 6115 h 37120"/>
                  <a:gd name="connsiteX6" fmla="*/ 6104 w 12208"/>
                  <a:gd name="connsiteY6" fmla="*/ 0 h 3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37120">
                    <a:moveTo>
                      <a:pt x="6104" y="0"/>
                    </a:moveTo>
                    <a:cubicBezTo>
                      <a:pt x="2747" y="0"/>
                      <a:pt x="0" y="2752"/>
                      <a:pt x="0" y="6115"/>
                    </a:cubicBezTo>
                    <a:lnTo>
                      <a:pt x="0" y="31005"/>
                    </a:lnTo>
                    <a:cubicBezTo>
                      <a:pt x="0" y="34368"/>
                      <a:pt x="2747" y="37120"/>
                      <a:pt x="6104" y="37120"/>
                    </a:cubicBezTo>
                    <a:cubicBezTo>
                      <a:pt x="9462" y="37120"/>
                      <a:pt x="12209" y="34368"/>
                      <a:pt x="12209" y="31005"/>
                    </a:cubicBezTo>
                    <a:lnTo>
                      <a:pt x="12209" y="6115"/>
                    </a:lnTo>
                    <a:cubicBezTo>
                      <a:pt x="12209" y="2752"/>
                      <a:pt x="9462" y="0"/>
                      <a:pt x="6104" y="0"/>
                    </a:cubicBezTo>
                    <a:close/>
                  </a:path>
                </a:pathLst>
              </a:custGeom>
              <a:solidFill>
                <a:srgbClr val="265A9A"/>
              </a:solidFill>
              <a:ln w="6096" cap="flat">
                <a:noFill/>
                <a:prstDash val="solid"/>
                <a:miter/>
              </a:ln>
            </p:spPr>
            <p:txBody>
              <a:bodyPr rtlCol="0" anchor="ctr"/>
              <a:lstStyle/>
              <a:p>
                <a:endParaRPr lang="en-AU"/>
              </a:p>
            </p:txBody>
          </p:sp>
          <p:sp>
            <p:nvSpPr>
              <p:cNvPr id="156" name="Freeform 9">
                <a:extLst>
                  <a:ext uri="{FF2B5EF4-FFF2-40B4-BE49-F238E27FC236}">
                    <a16:creationId xmlns:a16="http://schemas.microsoft.com/office/drawing/2014/main" id="{F8431743-A81F-FB71-CF5D-7F9732B12EF5}"/>
                  </a:ext>
                </a:extLst>
              </p:cNvPr>
              <p:cNvSpPr/>
              <p:nvPr/>
            </p:nvSpPr>
            <p:spPr>
              <a:xfrm>
                <a:off x="1158322" y="76999"/>
                <a:ext cx="12208" cy="37120"/>
              </a:xfrm>
              <a:custGeom>
                <a:avLst/>
                <a:gdLst>
                  <a:gd name="connsiteX0" fmla="*/ 6104 w 12208"/>
                  <a:gd name="connsiteY0" fmla="*/ 0 h 37120"/>
                  <a:gd name="connsiteX1" fmla="*/ 0 w 12208"/>
                  <a:gd name="connsiteY1" fmla="*/ 6115 h 37120"/>
                  <a:gd name="connsiteX2" fmla="*/ 0 w 12208"/>
                  <a:gd name="connsiteY2" fmla="*/ 31005 h 37120"/>
                  <a:gd name="connsiteX3" fmla="*/ 6104 w 12208"/>
                  <a:gd name="connsiteY3" fmla="*/ 37120 h 37120"/>
                  <a:gd name="connsiteX4" fmla="*/ 12209 w 12208"/>
                  <a:gd name="connsiteY4" fmla="*/ 31005 h 37120"/>
                  <a:gd name="connsiteX5" fmla="*/ 12209 w 12208"/>
                  <a:gd name="connsiteY5" fmla="*/ 6115 h 37120"/>
                  <a:gd name="connsiteX6" fmla="*/ 6104 w 12208"/>
                  <a:gd name="connsiteY6" fmla="*/ 0 h 3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37120">
                    <a:moveTo>
                      <a:pt x="6104" y="0"/>
                    </a:moveTo>
                    <a:cubicBezTo>
                      <a:pt x="2747" y="0"/>
                      <a:pt x="0" y="2752"/>
                      <a:pt x="0" y="6115"/>
                    </a:cubicBezTo>
                    <a:lnTo>
                      <a:pt x="0" y="31005"/>
                    </a:lnTo>
                    <a:cubicBezTo>
                      <a:pt x="0" y="34368"/>
                      <a:pt x="2747" y="37120"/>
                      <a:pt x="6104" y="37120"/>
                    </a:cubicBezTo>
                    <a:cubicBezTo>
                      <a:pt x="9462" y="37120"/>
                      <a:pt x="12209" y="34368"/>
                      <a:pt x="12209" y="31005"/>
                    </a:cubicBezTo>
                    <a:lnTo>
                      <a:pt x="12209" y="6115"/>
                    </a:lnTo>
                    <a:cubicBezTo>
                      <a:pt x="12209" y="2752"/>
                      <a:pt x="9462" y="0"/>
                      <a:pt x="6104" y="0"/>
                    </a:cubicBezTo>
                    <a:close/>
                  </a:path>
                </a:pathLst>
              </a:custGeom>
              <a:solidFill>
                <a:srgbClr val="265A9A"/>
              </a:solidFill>
              <a:ln w="6096" cap="flat">
                <a:noFill/>
                <a:prstDash val="solid"/>
                <a:miter/>
              </a:ln>
            </p:spPr>
            <p:txBody>
              <a:bodyPr rtlCol="0" anchor="ctr"/>
              <a:lstStyle/>
              <a:p>
                <a:endParaRPr lang="en-AU"/>
              </a:p>
            </p:txBody>
          </p:sp>
          <p:sp>
            <p:nvSpPr>
              <p:cNvPr id="157" name="Freeform 10">
                <a:extLst>
                  <a:ext uri="{FF2B5EF4-FFF2-40B4-BE49-F238E27FC236}">
                    <a16:creationId xmlns:a16="http://schemas.microsoft.com/office/drawing/2014/main" id="{ED855248-0ADE-2161-1609-093E956B916C}"/>
                  </a:ext>
                </a:extLst>
              </p:cNvPr>
              <p:cNvSpPr/>
              <p:nvPr/>
            </p:nvSpPr>
            <p:spPr>
              <a:xfrm>
                <a:off x="1158322" y="127635"/>
                <a:ext cx="12208" cy="37120"/>
              </a:xfrm>
              <a:custGeom>
                <a:avLst/>
                <a:gdLst>
                  <a:gd name="connsiteX0" fmla="*/ 6104 w 12208"/>
                  <a:gd name="connsiteY0" fmla="*/ 0 h 37120"/>
                  <a:gd name="connsiteX1" fmla="*/ 0 w 12208"/>
                  <a:gd name="connsiteY1" fmla="*/ 6115 h 37120"/>
                  <a:gd name="connsiteX2" fmla="*/ 0 w 12208"/>
                  <a:gd name="connsiteY2" fmla="*/ 31005 h 37120"/>
                  <a:gd name="connsiteX3" fmla="*/ 6104 w 12208"/>
                  <a:gd name="connsiteY3" fmla="*/ 37120 h 37120"/>
                  <a:gd name="connsiteX4" fmla="*/ 12209 w 12208"/>
                  <a:gd name="connsiteY4" fmla="*/ 31005 h 37120"/>
                  <a:gd name="connsiteX5" fmla="*/ 12209 w 12208"/>
                  <a:gd name="connsiteY5" fmla="*/ 6115 h 37120"/>
                  <a:gd name="connsiteX6" fmla="*/ 6104 w 12208"/>
                  <a:gd name="connsiteY6" fmla="*/ 0 h 3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37120">
                    <a:moveTo>
                      <a:pt x="6104" y="0"/>
                    </a:moveTo>
                    <a:cubicBezTo>
                      <a:pt x="2747" y="0"/>
                      <a:pt x="0" y="2752"/>
                      <a:pt x="0" y="6115"/>
                    </a:cubicBezTo>
                    <a:lnTo>
                      <a:pt x="0" y="31005"/>
                    </a:lnTo>
                    <a:cubicBezTo>
                      <a:pt x="0" y="34368"/>
                      <a:pt x="2747" y="37120"/>
                      <a:pt x="6104" y="37120"/>
                    </a:cubicBezTo>
                    <a:cubicBezTo>
                      <a:pt x="9462" y="37120"/>
                      <a:pt x="12209" y="34368"/>
                      <a:pt x="12209" y="31005"/>
                    </a:cubicBezTo>
                    <a:lnTo>
                      <a:pt x="12209" y="6115"/>
                    </a:lnTo>
                    <a:cubicBezTo>
                      <a:pt x="12209" y="2752"/>
                      <a:pt x="9462" y="0"/>
                      <a:pt x="6104" y="0"/>
                    </a:cubicBezTo>
                    <a:close/>
                  </a:path>
                </a:pathLst>
              </a:custGeom>
              <a:solidFill>
                <a:srgbClr val="265A9A"/>
              </a:solidFill>
              <a:ln w="6096" cap="flat">
                <a:noFill/>
                <a:prstDash val="solid"/>
                <a:miter/>
              </a:ln>
            </p:spPr>
            <p:txBody>
              <a:bodyPr rtlCol="0" anchor="ctr"/>
              <a:lstStyle/>
              <a:p>
                <a:endParaRPr lang="en-AU"/>
              </a:p>
            </p:txBody>
          </p:sp>
          <p:sp>
            <p:nvSpPr>
              <p:cNvPr id="158" name="Freeform 11">
                <a:extLst>
                  <a:ext uri="{FF2B5EF4-FFF2-40B4-BE49-F238E27FC236}">
                    <a16:creationId xmlns:a16="http://schemas.microsoft.com/office/drawing/2014/main" id="{054F3D6B-C46E-AE8D-1543-A8D71D1AF8ED}"/>
                  </a:ext>
                </a:extLst>
              </p:cNvPr>
              <p:cNvSpPr/>
              <p:nvPr/>
            </p:nvSpPr>
            <p:spPr>
              <a:xfrm>
                <a:off x="1053692" y="-62369"/>
                <a:ext cx="33574" cy="12230"/>
              </a:xfrm>
              <a:custGeom>
                <a:avLst/>
                <a:gdLst>
                  <a:gd name="connsiteX0" fmla="*/ 27470 w 33574"/>
                  <a:gd name="connsiteY0" fmla="*/ 0 h 12230"/>
                  <a:gd name="connsiteX1" fmla="*/ 6104 w 33574"/>
                  <a:gd name="connsiteY1" fmla="*/ 0 h 12230"/>
                  <a:gd name="connsiteX2" fmla="*/ 0 w 33574"/>
                  <a:gd name="connsiteY2" fmla="*/ 6115 h 12230"/>
                  <a:gd name="connsiteX3" fmla="*/ 6104 w 33574"/>
                  <a:gd name="connsiteY3" fmla="*/ 12231 h 12230"/>
                  <a:gd name="connsiteX4" fmla="*/ 27470 w 33574"/>
                  <a:gd name="connsiteY4" fmla="*/ 12231 h 12230"/>
                  <a:gd name="connsiteX5" fmla="*/ 33574 w 33574"/>
                  <a:gd name="connsiteY5" fmla="*/ 6115 h 12230"/>
                  <a:gd name="connsiteX6" fmla="*/ 27470 w 33574"/>
                  <a:gd name="connsiteY6" fmla="*/ 0 h 1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74" h="12230">
                    <a:moveTo>
                      <a:pt x="27470" y="0"/>
                    </a:moveTo>
                    <a:lnTo>
                      <a:pt x="6104" y="0"/>
                    </a:lnTo>
                    <a:cubicBezTo>
                      <a:pt x="2747" y="0"/>
                      <a:pt x="0" y="2752"/>
                      <a:pt x="0" y="6115"/>
                    </a:cubicBezTo>
                    <a:cubicBezTo>
                      <a:pt x="0" y="9479"/>
                      <a:pt x="2747" y="12231"/>
                      <a:pt x="6104" y="12231"/>
                    </a:cubicBezTo>
                    <a:lnTo>
                      <a:pt x="27470" y="12231"/>
                    </a:lnTo>
                    <a:cubicBezTo>
                      <a:pt x="30827" y="12231"/>
                      <a:pt x="33574" y="9479"/>
                      <a:pt x="33574" y="6115"/>
                    </a:cubicBezTo>
                    <a:cubicBezTo>
                      <a:pt x="33574" y="2752"/>
                      <a:pt x="30827" y="0"/>
                      <a:pt x="27470" y="0"/>
                    </a:cubicBezTo>
                    <a:close/>
                  </a:path>
                </a:pathLst>
              </a:custGeom>
              <a:solidFill>
                <a:srgbClr val="265A9A"/>
              </a:solidFill>
              <a:ln w="6096" cap="flat">
                <a:noFill/>
                <a:prstDash val="solid"/>
                <a:miter/>
              </a:ln>
            </p:spPr>
            <p:txBody>
              <a:bodyPr rtlCol="0" anchor="ctr"/>
              <a:lstStyle/>
              <a:p>
                <a:endParaRPr lang="en-AU"/>
              </a:p>
            </p:txBody>
          </p:sp>
          <p:sp>
            <p:nvSpPr>
              <p:cNvPr id="159" name="Freeform 12">
                <a:extLst>
                  <a:ext uri="{FF2B5EF4-FFF2-40B4-BE49-F238E27FC236}">
                    <a16:creationId xmlns:a16="http://schemas.microsoft.com/office/drawing/2014/main" id="{ED5D2A08-F8EA-7050-B44E-B00E0A1ED9F6}"/>
                  </a:ext>
                </a:extLst>
              </p:cNvPr>
              <p:cNvSpPr/>
              <p:nvPr/>
            </p:nvSpPr>
            <p:spPr>
              <a:xfrm>
                <a:off x="1097156" y="-62369"/>
                <a:ext cx="33574" cy="12230"/>
              </a:xfrm>
              <a:custGeom>
                <a:avLst/>
                <a:gdLst>
                  <a:gd name="connsiteX0" fmla="*/ 27470 w 33574"/>
                  <a:gd name="connsiteY0" fmla="*/ 0 h 12230"/>
                  <a:gd name="connsiteX1" fmla="*/ 6104 w 33574"/>
                  <a:gd name="connsiteY1" fmla="*/ 0 h 12230"/>
                  <a:gd name="connsiteX2" fmla="*/ 0 w 33574"/>
                  <a:gd name="connsiteY2" fmla="*/ 6115 h 12230"/>
                  <a:gd name="connsiteX3" fmla="*/ 6104 w 33574"/>
                  <a:gd name="connsiteY3" fmla="*/ 12231 h 12230"/>
                  <a:gd name="connsiteX4" fmla="*/ 27470 w 33574"/>
                  <a:gd name="connsiteY4" fmla="*/ 12231 h 12230"/>
                  <a:gd name="connsiteX5" fmla="*/ 33574 w 33574"/>
                  <a:gd name="connsiteY5" fmla="*/ 6115 h 12230"/>
                  <a:gd name="connsiteX6" fmla="*/ 27470 w 33574"/>
                  <a:gd name="connsiteY6" fmla="*/ 0 h 1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74" h="12230">
                    <a:moveTo>
                      <a:pt x="27470" y="0"/>
                    </a:moveTo>
                    <a:lnTo>
                      <a:pt x="6104" y="0"/>
                    </a:lnTo>
                    <a:cubicBezTo>
                      <a:pt x="2747" y="0"/>
                      <a:pt x="0" y="2752"/>
                      <a:pt x="0" y="6115"/>
                    </a:cubicBezTo>
                    <a:cubicBezTo>
                      <a:pt x="0" y="9479"/>
                      <a:pt x="2747" y="12231"/>
                      <a:pt x="6104" y="12231"/>
                    </a:cubicBezTo>
                    <a:lnTo>
                      <a:pt x="27470" y="12231"/>
                    </a:lnTo>
                    <a:cubicBezTo>
                      <a:pt x="30827" y="12231"/>
                      <a:pt x="33574" y="9479"/>
                      <a:pt x="33574" y="6115"/>
                    </a:cubicBezTo>
                    <a:cubicBezTo>
                      <a:pt x="33574" y="2752"/>
                      <a:pt x="30827" y="0"/>
                      <a:pt x="27470" y="0"/>
                    </a:cubicBezTo>
                    <a:close/>
                  </a:path>
                </a:pathLst>
              </a:custGeom>
              <a:solidFill>
                <a:srgbClr val="265A9A"/>
              </a:solidFill>
              <a:ln w="6096" cap="flat">
                <a:noFill/>
                <a:prstDash val="solid"/>
                <a:miter/>
              </a:ln>
            </p:spPr>
            <p:txBody>
              <a:bodyPr rtlCol="0" anchor="ctr"/>
              <a:lstStyle/>
              <a:p>
                <a:endParaRPr lang="en-AU"/>
              </a:p>
            </p:txBody>
          </p:sp>
          <p:sp>
            <p:nvSpPr>
              <p:cNvPr id="160" name="Freeform 13">
                <a:extLst>
                  <a:ext uri="{FF2B5EF4-FFF2-40B4-BE49-F238E27FC236}">
                    <a16:creationId xmlns:a16="http://schemas.microsoft.com/office/drawing/2014/main" id="{E76FED12-F735-C20D-B800-9269F89E1836}"/>
                  </a:ext>
                </a:extLst>
              </p:cNvPr>
              <p:cNvSpPr/>
              <p:nvPr/>
            </p:nvSpPr>
            <p:spPr>
              <a:xfrm>
                <a:off x="1053692" y="191541"/>
                <a:ext cx="33574" cy="12230"/>
              </a:xfrm>
              <a:custGeom>
                <a:avLst/>
                <a:gdLst>
                  <a:gd name="connsiteX0" fmla="*/ 27470 w 33574"/>
                  <a:gd name="connsiteY0" fmla="*/ 0 h 12230"/>
                  <a:gd name="connsiteX1" fmla="*/ 6104 w 33574"/>
                  <a:gd name="connsiteY1" fmla="*/ 0 h 12230"/>
                  <a:gd name="connsiteX2" fmla="*/ 0 w 33574"/>
                  <a:gd name="connsiteY2" fmla="*/ 6115 h 12230"/>
                  <a:gd name="connsiteX3" fmla="*/ 6104 w 33574"/>
                  <a:gd name="connsiteY3" fmla="*/ 12231 h 12230"/>
                  <a:gd name="connsiteX4" fmla="*/ 27470 w 33574"/>
                  <a:gd name="connsiteY4" fmla="*/ 12231 h 12230"/>
                  <a:gd name="connsiteX5" fmla="*/ 33574 w 33574"/>
                  <a:gd name="connsiteY5" fmla="*/ 6115 h 12230"/>
                  <a:gd name="connsiteX6" fmla="*/ 27470 w 33574"/>
                  <a:gd name="connsiteY6" fmla="*/ 0 h 1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74" h="12230">
                    <a:moveTo>
                      <a:pt x="27470" y="0"/>
                    </a:moveTo>
                    <a:lnTo>
                      <a:pt x="6104" y="0"/>
                    </a:lnTo>
                    <a:cubicBezTo>
                      <a:pt x="2747" y="0"/>
                      <a:pt x="0" y="2752"/>
                      <a:pt x="0" y="6115"/>
                    </a:cubicBezTo>
                    <a:cubicBezTo>
                      <a:pt x="0" y="9479"/>
                      <a:pt x="2747" y="12231"/>
                      <a:pt x="6104" y="12231"/>
                    </a:cubicBezTo>
                    <a:lnTo>
                      <a:pt x="27470" y="12231"/>
                    </a:lnTo>
                    <a:cubicBezTo>
                      <a:pt x="30827" y="12231"/>
                      <a:pt x="33574" y="9479"/>
                      <a:pt x="33574" y="6115"/>
                    </a:cubicBezTo>
                    <a:cubicBezTo>
                      <a:pt x="33574" y="2752"/>
                      <a:pt x="30827" y="0"/>
                      <a:pt x="27470" y="0"/>
                    </a:cubicBezTo>
                    <a:close/>
                  </a:path>
                </a:pathLst>
              </a:custGeom>
              <a:solidFill>
                <a:srgbClr val="265A9A"/>
              </a:solidFill>
              <a:ln w="6096" cap="flat">
                <a:noFill/>
                <a:prstDash val="solid"/>
                <a:miter/>
              </a:ln>
            </p:spPr>
            <p:txBody>
              <a:bodyPr rtlCol="0" anchor="ctr"/>
              <a:lstStyle/>
              <a:p>
                <a:endParaRPr lang="en-AU"/>
              </a:p>
            </p:txBody>
          </p:sp>
          <p:sp>
            <p:nvSpPr>
              <p:cNvPr id="161" name="Freeform 14">
                <a:extLst>
                  <a:ext uri="{FF2B5EF4-FFF2-40B4-BE49-F238E27FC236}">
                    <a16:creationId xmlns:a16="http://schemas.microsoft.com/office/drawing/2014/main" id="{1C0B1CAC-BCA1-960D-E7DD-F1285F93DC3C}"/>
                  </a:ext>
                </a:extLst>
              </p:cNvPr>
              <p:cNvSpPr/>
              <p:nvPr/>
            </p:nvSpPr>
            <p:spPr>
              <a:xfrm>
                <a:off x="1097156" y="191541"/>
                <a:ext cx="33574" cy="12230"/>
              </a:xfrm>
              <a:custGeom>
                <a:avLst/>
                <a:gdLst>
                  <a:gd name="connsiteX0" fmla="*/ 27470 w 33574"/>
                  <a:gd name="connsiteY0" fmla="*/ 0 h 12230"/>
                  <a:gd name="connsiteX1" fmla="*/ 6104 w 33574"/>
                  <a:gd name="connsiteY1" fmla="*/ 0 h 12230"/>
                  <a:gd name="connsiteX2" fmla="*/ 0 w 33574"/>
                  <a:gd name="connsiteY2" fmla="*/ 6115 h 12230"/>
                  <a:gd name="connsiteX3" fmla="*/ 6104 w 33574"/>
                  <a:gd name="connsiteY3" fmla="*/ 12231 h 12230"/>
                  <a:gd name="connsiteX4" fmla="*/ 27470 w 33574"/>
                  <a:gd name="connsiteY4" fmla="*/ 12231 h 12230"/>
                  <a:gd name="connsiteX5" fmla="*/ 33574 w 33574"/>
                  <a:gd name="connsiteY5" fmla="*/ 6115 h 12230"/>
                  <a:gd name="connsiteX6" fmla="*/ 27470 w 33574"/>
                  <a:gd name="connsiteY6" fmla="*/ 0 h 1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74" h="12230">
                    <a:moveTo>
                      <a:pt x="27470" y="0"/>
                    </a:moveTo>
                    <a:lnTo>
                      <a:pt x="6104" y="0"/>
                    </a:lnTo>
                    <a:cubicBezTo>
                      <a:pt x="2747" y="0"/>
                      <a:pt x="0" y="2752"/>
                      <a:pt x="0" y="6115"/>
                    </a:cubicBezTo>
                    <a:cubicBezTo>
                      <a:pt x="0" y="9479"/>
                      <a:pt x="2747" y="12231"/>
                      <a:pt x="6104" y="12231"/>
                    </a:cubicBezTo>
                    <a:lnTo>
                      <a:pt x="27470" y="12231"/>
                    </a:lnTo>
                    <a:cubicBezTo>
                      <a:pt x="30827" y="12231"/>
                      <a:pt x="33574" y="9479"/>
                      <a:pt x="33574" y="6115"/>
                    </a:cubicBezTo>
                    <a:cubicBezTo>
                      <a:pt x="33574" y="2752"/>
                      <a:pt x="30827" y="0"/>
                      <a:pt x="27470" y="0"/>
                    </a:cubicBezTo>
                    <a:close/>
                  </a:path>
                </a:pathLst>
              </a:custGeom>
              <a:solidFill>
                <a:srgbClr val="265A9A"/>
              </a:solidFill>
              <a:ln w="6096" cap="flat">
                <a:noFill/>
                <a:prstDash val="solid"/>
                <a:miter/>
              </a:ln>
            </p:spPr>
            <p:txBody>
              <a:bodyPr rtlCol="0" anchor="ctr"/>
              <a:lstStyle/>
              <a:p>
                <a:endParaRPr lang="en-AU"/>
              </a:p>
            </p:txBody>
          </p:sp>
          <p:sp>
            <p:nvSpPr>
              <p:cNvPr id="162" name="Freeform 15">
                <a:extLst>
                  <a:ext uri="{FF2B5EF4-FFF2-40B4-BE49-F238E27FC236}">
                    <a16:creationId xmlns:a16="http://schemas.microsoft.com/office/drawing/2014/main" id="{261ACF04-7A30-A3A4-6462-BB7749B8C0BA}"/>
                  </a:ext>
                </a:extLst>
              </p:cNvPr>
              <p:cNvSpPr/>
              <p:nvPr/>
            </p:nvSpPr>
            <p:spPr>
              <a:xfrm>
                <a:off x="1143427" y="176619"/>
                <a:ext cx="27103" cy="27152"/>
              </a:xfrm>
              <a:custGeom>
                <a:avLst/>
                <a:gdLst>
                  <a:gd name="connsiteX0" fmla="*/ 20999 w 27103"/>
                  <a:gd name="connsiteY0" fmla="*/ 0 h 27152"/>
                  <a:gd name="connsiteX1" fmla="*/ 14895 w 27103"/>
                  <a:gd name="connsiteY1" fmla="*/ 6115 h 27152"/>
                  <a:gd name="connsiteX2" fmla="*/ 14895 w 27103"/>
                  <a:gd name="connsiteY2" fmla="*/ 14922 h 27152"/>
                  <a:gd name="connsiteX3" fmla="*/ 6104 w 27103"/>
                  <a:gd name="connsiteY3" fmla="*/ 14922 h 27152"/>
                  <a:gd name="connsiteX4" fmla="*/ 0 w 27103"/>
                  <a:gd name="connsiteY4" fmla="*/ 21037 h 27152"/>
                  <a:gd name="connsiteX5" fmla="*/ 6104 w 27103"/>
                  <a:gd name="connsiteY5" fmla="*/ 27152 h 27152"/>
                  <a:gd name="connsiteX6" fmla="*/ 20999 w 27103"/>
                  <a:gd name="connsiteY6" fmla="*/ 27152 h 27152"/>
                  <a:gd name="connsiteX7" fmla="*/ 27104 w 27103"/>
                  <a:gd name="connsiteY7" fmla="*/ 21037 h 27152"/>
                  <a:gd name="connsiteX8" fmla="*/ 27104 w 27103"/>
                  <a:gd name="connsiteY8" fmla="*/ 6115 h 27152"/>
                  <a:gd name="connsiteX9" fmla="*/ 20999 w 27103"/>
                  <a:gd name="connsiteY9" fmla="*/ 0 h 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03" h="27152">
                    <a:moveTo>
                      <a:pt x="20999" y="0"/>
                    </a:moveTo>
                    <a:cubicBezTo>
                      <a:pt x="17642" y="0"/>
                      <a:pt x="14895" y="2752"/>
                      <a:pt x="14895" y="6115"/>
                    </a:cubicBezTo>
                    <a:lnTo>
                      <a:pt x="14895" y="14922"/>
                    </a:lnTo>
                    <a:lnTo>
                      <a:pt x="6104" y="14922"/>
                    </a:lnTo>
                    <a:cubicBezTo>
                      <a:pt x="2747" y="14922"/>
                      <a:pt x="0" y="17673"/>
                      <a:pt x="0" y="21037"/>
                    </a:cubicBezTo>
                    <a:cubicBezTo>
                      <a:pt x="0" y="24400"/>
                      <a:pt x="2747" y="27152"/>
                      <a:pt x="6104" y="27152"/>
                    </a:cubicBezTo>
                    <a:lnTo>
                      <a:pt x="20999" y="27152"/>
                    </a:lnTo>
                    <a:cubicBezTo>
                      <a:pt x="24357" y="27152"/>
                      <a:pt x="27104" y="24400"/>
                      <a:pt x="27104" y="21037"/>
                    </a:cubicBezTo>
                    <a:lnTo>
                      <a:pt x="27104" y="6115"/>
                    </a:lnTo>
                    <a:cubicBezTo>
                      <a:pt x="27104" y="2752"/>
                      <a:pt x="24357" y="0"/>
                      <a:pt x="20999" y="0"/>
                    </a:cubicBezTo>
                    <a:close/>
                  </a:path>
                </a:pathLst>
              </a:custGeom>
              <a:solidFill>
                <a:srgbClr val="265A9A"/>
              </a:solidFill>
              <a:ln w="6096" cap="flat">
                <a:noFill/>
                <a:prstDash val="solid"/>
                <a:miter/>
              </a:ln>
            </p:spPr>
            <p:txBody>
              <a:bodyPr rtlCol="0" anchor="ctr"/>
              <a:lstStyle/>
              <a:p>
                <a:endParaRPr lang="en-AU"/>
              </a:p>
            </p:txBody>
          </p:sp>
          <p:sp>
            <p:nvSpPr>
              <p:cNvPr id="163" name="Freeform 16">
                <a:extLst>
                  <a:ext uri="{FF2B5EF4-FFF2-40B4-BE49-F238E27FC236}">
                    <a16:creationId xmlns:a16="http://schemas.microsoft.com/office/drawing/2014/main" id="{B5C47623-AF06-6829-5F79-7A382B1C8E7C}"/>
                  </a:ext>
                </a:extLst>
              </p:cNvPr>
              <p:cNvSpPr/>
              <p:nvPr/>
            </p:nvSpPr>
            <p:spPr>
              <a:xfrm>
                <a:off x="1143427" y="-62369"/>
                <a:ext cx="27103" cy="27152"/>
              </a:xfrm>
              <a:custGeom>
                <a:avLst/>
                <a:gdLst>
                  <a:gd name="connsiteX0" fmla="*/ 20999 w 27103"/>
                  <a:gd name="connsiteY0" fmla="*/ 0 h 27152"/>
                  <a:gd name="connsiteX1" fmla="*/ 6104 w 27103"/>
                  <a:gd name="connsiteY1" fmla="*/ 0 h 27152"/>
                  <a:gd name="connsiteX2" fmla="*/ 0 w 27103"/>
                  <a:gd name="connsiteY2" fmla="*/ 6115 h 27152"/>
                  <a:gd name="connsiteX3" fmla="*/ 6104 w 27103"/>
                  <a:gd name="connsiteY3" fmla="*/ 12231 h 27152"/>
                  <a:gd name="connsiteX4" fmla="*/ 14895 w 27103"/>
                  <a:gd name="connsiteY4" fmla="*/ 12231 h 27152"/>
                  <a:gd name="connsiteX5" fmla="*/ 14895 w 27103"/>
                  <a:gd name="connsiteY5" fmla="*/ 21037 h 27152"/>
                  <a:gd name="connsiteX6" fmla="*/ 20999 w 27103"/>
                  <a:gd name="connsiteY6" fmla="*/ 27152 h 27152"/>
                  <a:gd name="connsiteX7" fmla="*/ 27104 w 27103"/>
                  <a:gd name="connsiteY7" fmla="*/ 21037 h 27152"/>
                  <a:gd name="connsiteX8" fmla="*/ 27104 w 27103"/>
                  <a:gd name="connsiteY8" fmla="*/ 6115 h 27152"/>
                  <a:gd name="connsiteX9" fmla="*/ 20999 w 27103"/>
                  <a:gd name="connsiteY9" fmla="*/ 0 h 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03" h="27152">
                    <a:moveTo>
                      <a:pt x="20999" y="0"/>
                    </a:moveTo>
                    <a:lnTo>
                      <a:pt x="6104" y="0"/>
                    </a:lnTo>
                    <a:cubicBezTo>
                      <a:pt x="2747" y="0"/>
                      <a:pt x="0" y="2752"/>
                      <a:pt x="0" y="6115"/>
                    </a:cubicBezTo>
                    <a:cubicBezTo>
                      <a:pt x="0" y="9479"/>
                      <a:pt x="2747" y="12231"/>
                      <a:pt x="6104" y="12231"/>
                    </a:cubicBezTo>
                    <a:lnTo>
                      <a:pt x="14895" y="12231"/>
                    </a:lnTo>
                    <a:lnTo>
                      <a:pt x="14895" y="21037"/>
                    </a:lnTo>
                    <a:cubicBezTo>
                      <a:pt x="14895" y="24400"/>
                      <a:pt x="17642" y="27152"/>
                      <a:pt x="20999" y="27152"/>
                    </a:cubicBezTo>
                    <a:cubicBezTo>
                      <a:pt x="24357" y="27152"/>
                      <a:pt x="27104" y="24400"/>
                      <a:pt x="27104" y="21037"/>
                    </a:cubicBezTo>
                    <a:lnTo>
                      <a:pt x="27104" y="6115"/>
                    </a:lnTo>
                    <a:cubicBezTo>
                      <a:pt x="27104" y="2752"/>
                      <a:pt x="24357" y="0"/>
                      <a:pt x="20999" y="0"/>
                    </a:cubicBezTo>
                    <a:close/>
                  </a:path>
                </a:pathLst>
              </a:custGeom>
              <a:solidFill>
                <a:srgbClr val="265A9A"/>
              </a:solidFill>
              <a:ln w="6096" cap="flat">
                <a:noFill/>
                <a:prstDash val="solid"/>
                <a:miter/>
              </a:ln>
            </p:spPr>
            <p:txBody>
              <a:bodyPr rtlCol="0" anchor="ctr"/>
              <a:lstStyle/>
              <a:p>
                <a:endParaRPr lang="en-AU"/>
              </a:p>
            </p:txBody>
          </p:sp>
        </p:grpSp>
      </p:grpSp>
      <p:grpSp>
        <p:nvGrpSpPr>
          <p:cNvPr id="3" name="Group 2">
            <a:extLst>
              <a:ext uri="{FF2B5EF4-FFF2-40B4-BE49-F238E27FC236}">
                <a16:creationId xmlns:a16="http://schemas.microsoft.com/office/drawing/2014/main" id="{F167BEBA-5605-E4E0-BF81-C021E34452D5}"/>
              </a:ext>
              <a:ext uri="{C183D7F6-B498-43B3-948B-1728B52AA6E4}">
                <adec:decorative xmlns:adec="http://schemas.microsoft.com/office/drawing/2017/decorative" val="1"/>
              </a:ext>
            </a:extLst>
          </p:cNvPr>
          <p:cNvGrpSpPr/>
          <p:nvPr/>
        </p:nvGrpSpPr>
        <p:grpSpPr>
          <a:xfrm>
            <a:off x="7939925" y="3311118"/>
            <a:ext cx="406134" cy="378644"/>
            <a:chOff x="1154141" y="3587241"/>
            <a:chExt cx="417487" cy="419004"/>
          </a:xfrm>
        </p:grpSpPr>
        <p:sp>
          <p:nvSpPr>
            <p:cNvPr id="4" name="Graphic 2">
              <a:extLst>
                <a:ext uri="{FF2B5EF4-FFF2-40B4-BE49-F238E27FC236}">
                  <a16:creationId xmlns:a16="http://schemas.microsoft.com/office/drawing/2014/main" id="{1536BE9E-8967-8EB5-434E-42747F4E5950}"/>
                </a:ext>
              </a:extLst>
            </p:cNvPr>
            <p:cNvSpPr/>
            <p:nvPr/>
          </p:nvSpPr>
          <p:spPr>
            <a:xfrm rot="16996800">
              <a:off x="1200786" y="3661417"/>
              <a:ext cx="323087" cy="323087"/>
            </a:xfrm>
            <a:custGeom>
              <a:avLst/>
              <a:gdLst>
                <a:gd name="connsiteX0" fmla="*/ 323088 w 323087"/>
                <a:gd name="connsiteY0" fmla="*/ 161544 h 323087"/>
                <a:gd name="connsiteX1" fmla="*/ 161544 w 323087"/>
                <a:gd name="connsiteY1" fmla="*/ 323088 h 323087"/>
                <a:gd name="connsiteX2" fmla="*/ 0 w 323087"/>
                <a:gd name="connsiteY2" fmla="*/ 161544 h 323087"/>
                <a:gd name="connsiteX3" fmla="*/ 161544 w 323087"/>
                <a:gd name="connsiteY3" fmla="*/ 0 h 323087"/>
                <a:gd name="connsiteX4" fmla="*/ 323088 w 323087"/>
                <a:gd name="connsiteY4" fmla="*/ 161544 h 32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87" h="323087">
                  <a:moveTo>
                    <a:pt x="323088" y="161544"/>
                  </a:moveTo>
                  <a:cubicBezTo>
                    <a:pt x="323088" y="250762"/>
                    <a:pt x="250762" y="323088"/>
                    <a:pt x="161544" y="323088"/>
                  </a:cubicBezTo>
                  <a:cubicBezTo>
                    <a:pt x="72326" y="323088"/>
                    <a:pt x="0" y="250762"/>
                    <a:pt x="0" y="161544"/>
                  </a:cubicBezTo>
                  <a:cubicBezTo>
                    <a:pt x="0" y="72326"/>
                    <a:pt x="72326" y="0"/>
                    <a:pt x="161544" y="0"/>
                  </a:cubicBezTo>
                  <a:cubicBezTo>
                    <a:pt x="250762" y="0"/>
                    <a:pt x="323088" y="72326"/>
                    <a:pt x="323088" y="161544"/>
                  </a:cubicBezTo>
                  <a:close/>
                </a:path>
              </a:pathLst>
            </a:custGeom>
            <a:solidFill>
              <a:srgbClr val="C7E4F1"/>
            </a:solidFill>
            <a:ln w="9525" cap="flat">
              <a:noFill/>
              <a:prstDash val="solid"/>
              <a:miter/>
            </a:ln>
          </p:spPr>
          <p:txBody>
            <a:bodyPr rtlCol="0" anchor="ctr"/>
            <a:lstStyle/>
            <a:p>
              <a:endParaRPr lang="en-AU" sz="153"/>
            </a:p>
          </p:txBody>
        </p:sp>
        <p:sp>
          <p:nvSpPr>
            <p:cNvPr id="5" name="Graphic 2">
              <a:extLst>
                <a:ext uri="{FF2B5EF4-FFF2-40B4-BE49-F238E27FC236}">
                  <a16:creationId xmlns:a16="http://schemas.microsoft.com/office/drawing/2014/main" id="{BAE8EA8E-8EE9-B3BC-DFEB-DF86F39D1503}"/>
                </a:ext>
              </a:extLst>
            </p:cNvPr>
            <p:cNvSpPr/>
            <p:nvPr/>
          </p:nvSpPr>
          <p:spPr>
            <a:xfrm>
              <a:off x="1191952" y="3587241"/>
              <a:ext cx="339769" cy="419004"/>
            </a:xfrm>
            <a:custGeom>
              <a:avLst/>
              <a:gdLst>
                <a:gd name="connsiteX0" fmla="*/ 310331 w 339769"/>
                <a:gd name="connsiteY0" fmla="*/ 330708 h 419004"/>
                <a:gd name="connsiteX1" fmla="*/ 310331 w 339769"/>
                <a:gd name="connsiteY1" fmla="*/ 330041 h 419004"/>
                <a:gd name="connsiteX2" fmla="*/ 316903 w 339769"/>
                <a:gd name="connsiteY2" fmla="*/ 319278 h 419004"/>
                <a:gd name="connsiteX3" fmla="*/ 317856 w 339769"/>
                <a:gd name="connsiteY3" fmla="*/ 317659 h 419004"/>
                <a:gd name="connsiteX4" fmla="*/ 319094 w 339769"/>
                <a:gd name="connsiteY4" fmla="*/ 315659 h 419004"/>
                <a:gd name="connsiteX5" fmla="*/ 322713 w 339769"/>
                <a:gd name="connsiteY5" fmla="*/ 308134 h 419004"/>
                <a:gd name="connsiteX6" fmla="*/ 323380 w 339769"/>
                <a:gd name="connsiteY6" fmla="*/ 306800 h 419004"/>
                <a:gd name="connsiteX7" fmla="*/ 324237 w 339769"/>
                <a:gd name="connsiteY7" fmla="*/ 304800 h 419004"/>
                <a:gd name="connsiteX8" fmla="*/ 326333 w 339769"/>
                <a:gd name="connsiteY8" fmla="*/ 300228 h 419004"/>
                <a:gd name="connsiteX9" fmla="*/ 328047 w 339769"/>
                <a:gd name="connsiteY9" fmla="*/ 295751 h 419004"/>
                <a:gd name="connsiteX10" fmla="*/ 328809 w 339769"/>
                <a:gd name="connsiteY10" fmla="*/ 293656 h 419004"/>
                <a:gd name="connsiteX11" fmla="*/ 328809 w 339769"/>
                <a:gd name="connsiteY11" fmla="*/ 292513 h 419004"/>
                <a:gd name="connsiteX12" fmla="*/ 331667 w 339769"/>
                <a:gd name="connsiteY12" fmla="*/ 284226 h 419004"/>
                <a:gd name="connsiteX13" fmla="*/ 332238 w 339769"/>
                <a:gd name="connsiteY13" fmla="*/ 282130 h 419004"/>
                <a:gd name="connsiteX14" fmla="*/ 332238 w 339769"/>
                <a:gd name="connsiteY14" fmla="*/ 280226 h 419004"/>
                <a:gd name="connsiteX15" fmla="*/ 335286 w 339769"/>
                <a:gd name="connsiteY15" fmla="*/ 267843 h 419004"/>
                <a:gd name="connsiteX16" fmla="*/ 335286 w 339769"/>
                <a:gd name="connsiteY16" fmla="*/ 267176 h 419004"/>
                <a:gd name="connsiteX17" fmla="*/ 338334 w 339769"/>
                <a:gd name="connsiteY17" fmla="*/ 235458 h 419004"/>
                <a:gd name="connsiteX18" fmla="*/ 337477 w 339769"/>
                <a:gd name="connsiteY18" fmla="*/ 219361 h 419004"/>
                <a:gd name="connsiteX19" fmla="*/ 337477 w 339769"/>
                <a:gd name="connsiteY19" fmla="*/ 217361 h 419004"/>
                <a:gd name="connsiteX20" fmla="*/ 337477 w 339769"/>
                <a:gd name="connsiteY20" fmla="*/ 212788 h 419004"/>
                <a:gd name="connsiteX21" fmla="*/ 336906 w 339769"/>
                <a:gd name="connsiteY21" fmla="*/ 209836 h 419004"/>
                <a:gd name="connsiteX22" fmla="*/ 336906 w 339769"/>
                <a:gd name="connsiteY22" fmla="*/ 207073 h 419004"/>
                <a:gd name="connsiteX23" fmla="*/ 335286 w 339769"/>
                <a:gd name="connsiteY23" fmla="*/ 198977 h 419004"/>
                <a:gd name="connsiteX24" fmla="*/ 333096 w 339769"/>
                <a:gd name="connsiteY24" fmla="*/ 189452 h 419004"/>
                <a:gd name="connsiteX25" fmla="*/ 330143 w 339769"/>
                <a:gd name="connsiteY25" fmla="*/ 180404 h 419004"/>
                <a:gd name="connsiteX26" fmla="*/ 329286 w 339769"/>
                <a:gd name="connsiteY26" fmla="*/ 177641 h 419004"/>
                <a:gd name="connsiteX27" fmla="*/ 328238 w 339769"/>
                <a:gd name="connsiteY27" fmla="*/ 174212 h 419004"/>
                <a:gd name="connsiteX28" fmla="*/ 328238 w 339769"/>
                <a:gd name="connsiteY28" fmla="*/ 173260 h 419004"/>
                <a:gd name="connsiteX29" fmla="*/ 328238 w 339769"/>
                <a:gd name="connsiteY29" fmla="*/ 172021 h 419004"/>
                <a:gd name="connsiteX30" fmla="*/ 327666 w 339769"/>
                <a:gd name="connsiteY30" fmla="*/ 170879 h 419004"/>
                <a:gd name="connsiteX31" fmla="*/ 327666 w 339769"/>
                <a:gd name="connsiteY31" fmla="*/ 169831 h 419004"/>
                <a:gd name="connsiteX32" fmla="*/ 322237 w 339769"/>
                <a:gd name="connsiteY32" fmla="*/ 158210 h 419004"/>
                <a:gd name="connsiteX33" fmla="*/ 320332 w 339769"/>
                <a:gd name="connsiteY33" fmla="*/ 154496 h 419004"/>
                <a:gd name="connsiteX34" fmla="*/ 319380 w 339769"/>
                <a:gd name="connsiteY34" fmla="*/ 152686 h 419004"/>
                <a:gd name="connsiteX35" fmla="*/ 318427 w 339769"/>
                <a:gd name="connsiteY35" fmla="*/ 150971 h 419004"/>
                <a:gd name="connsiteX36" fmla="*/ 317665 w 339769"/>
                <a:gd name="connsiteY36" fmla="*/ 150019 h 419004"/>
                <a:gd name="connsiteX37" fmla="*/ 317665 w 339769"/>
                <a:gd name="connsiteY37" fmla="*/ 150019 h 419004"/>
                <a:gd name="connsiteX38" fmla="*/ 256705 w 339769"/>
                <a:gd name="connsiteY38" fmla="*/ 89154 h 419004"/>
                <a:gd name="connsiteX39" fmla="*/ 256705 w 339769"/>
                <a:gd name="connsiteY39" fmla="*/ 89154 h 419004"/>
                <a:gd name="connsiteX40" fmla="*/ 256038 w 339769"/>
                <a:gd name="connsiteY40" fmla="*/ 88582 h 419004"/>
                <a:gd name="connsiteX41" fmla="*/ 256038 w 339769"/>
                <a:gd name="connsiteY41" fmla="*/ 88582 h 419004"/>
                <a:gd name="connsiteX42" fmla="*/ 254895 w 339769"/>
                <a:gd name="connsiteY42" fmla="*/ 88011 h 419004"/>
                <a:gd name="connsiteX43" fmla="*/ 216795 w 339769"/>
                <a:gd name="connsiteY43" fmla="*/ 72485 h 419004"/>
                <a:gd name="connsiteX44" fmla="*/ 214224 w 339769"/>
                <a:gd name="connsiteY44" fmla="*/ 71819 h 419004"/>
                <a:gd name="connsiteX45" fmla="*/ 212700 w 339769"/>
                <a:gd name="connsiteY45" fmla="*/ 71819 h 419004"/>
                <a:gd name="connsiteX46" fmla="*/ 196698 w 339769"/>
                <a:gd name="connsiteY46" fmla="*/ 68675 h 419004"/>
                <a:gd name="connsiteX47" fmla="*/ 195174 w 339769"/>
                <a:gd name="connsiteY47" fmla="*/ 68675 h 419004"/>
                <a:gd name="connsiteX48" fmla="*/ 191745 w 339769"/>
                <a:gd name="connsiteY48" fmla="*/ 68199 h 419004"/>
                <a:gd name="connsiteX49" fmla="*/ 184506 w 339769"/>
                <a:gd name="connsiteY49" fmla="*/ 67532 h 419004"/>
                <a:gd name="connsiteX50" fmla="*/ 180505 w 339769"/>
                <a:gd name="connsiteY50" fmla="*/ 63151 h 419004"/>
                <a:gd name="connsiteX51" fmla="*/ 180505 w 339769"/>
                <a:gd name="connsiteY51" fmla="*/ 22384 h 419004"/>
                <a:gd name="connsiteX52" fmla="*/ 184694 w 339769"/>
                <a:gd name="connsiteY52" fmla="*/ 18002 h 419004"/>
                <a:gd name="connsiteX53" fmla="*/ 184887 w 339769"/>
                <a:gd name="connsiteY53" fmla="*/ 18002 h 419004"/>
                <a:gd name="connsiteX54" fmla="*/ 198222 w 339769"/>
                <a:gd name="connsiteY54" fmla="*/ 18002 h 419004"/>
                <a:gd name="connsiteX55" fmla="*/ 206296 w 339769"/>
                <a:gd name="connsiteY55" fmla="*/ 8077 h 419004"/>
                <a:gd name="connsiteX56" fmla="*/ 198222 w 339769"/>
                <a:gd name="connsiteY56" fmla="*/ 0 h 419004"/>
                <a:gd name="connsiteX57" fmla="*/ 143548 w 339769"/>
                <a:gd name="connsiteY57" fmla="*/ 0 h 419004"/>
                <a:gd name="connsiteX58" fmla="*/ 135474 w 339769"/>
                <a:gd name="connsiteY58" fmla="*/ 9925 h 419004"/>
                <a:gd name="connsiteX59" fmla="*/ 143548 w 339769"/>
                <a:gd name="connsiteY59" fmla="*/ 18002 h 419004"/>
                <a:gd name="connsiteX60" fmla="*/ 156978 w 339769"/>
                <a:gd name="connsiteY60" fmla="*/ 18002 h 419004"/>
                <a:gd name="connsiteX61" fmla="*/ 161360 w 339769"/>
                <a:gd name="connsiteY61" fmla="*/ 22384 h 419004"/>
                <a:gd name="connsiteX62" fmla="*/ 161360 w 339769"/>
                <a:gd name="connsiteY62" fmla="*/ 63151 h 419004"/>
                <a:gd name="connsiteX63" fmla="*/ 157264 w 339769"/>
                <a:gd name="connsiteY63" fmla="*/ 67532 h 419004"/>
                <a:gd name="connsiteX64" fmla="*/ 153168 w 339769"/>
                <a:gd name="connsiteY64" fmla="*/ 67532 h 419004"/>
                <a:gd name="connsiteX65" fmla="*/ 152025 w 339769"/>
                <a:gd name="connsiteY65" fmla="*/ 67532 h 419004"/>
                <a:gd name="connsiteX66" fmla="*/ 150501 w 339769"/>
                <a:gd name="connsiteY66" fmla="*/ 67532 h 419004"/>
                <a:gd name="connsiteX67" fmla="*/ 136214 w 339769"/>
                <a:gd name="connsiteY67" fmla="*/ 69818 h 419004"/>
                <a:gd name="connsiteX68" fmla="*/ 135642 w 339769"/>
                <a:gd name="connsiteY68" fmla="*/ 69818 h 419004"/>
                <a:gd name="connsiteX69" fmla="*/ 50584 w 339769"/>
                <a:gd name="connsiteY69" fmla="*/ 115824 h 419004"/>
                <a:gd name="connsiteX70" fmla="*/ 49441 w 339769"/>
                <a:gd name="connsiteY70" fmla="*/ 117157 h 419004"/>
                <a:gd name="connsiteX71" fmla="*/ 47917 w 339769"/>
                <a:gd name="connsiteY71" fmla="*/ 118777 h 419004"/>
                <a:gd name="connsiteX72" fmla="*/ 37916 w 339769"/>
                <a:gd name="connsiteY72" fmla="*/ 130302 h 419004"/>
                <a:gd name="connsiteX73" fmla="*/ 36582 w 339769"/>
                <a:gd name="connsiteY73" fmla="*/ 131826 h 419004"/>
                <a:gd name="connsiteX74" fmla="*/ 35535 w 339769"/>
                <a:gd name="connsiteY74" fmla="*/ 132874 h 419004"/>
                <a:gd name="connsiteX75" fmla="*/ 34011 w 339769"/>
                <a:gd name="connsiteY75" fmla="*/ 135255 h 419004"/>
                <a:gd name="connsiteX76" fmla="*/ 32487 w 339769"/>
                <a:gd name="connsiteY76" fmla="*/ 137446 h 419004"/>
                <a:gd name="connsiteX77" fmla="*/ 27534 w 339769"/>
                <a:gd name="connsiteY77" fmla="*/ 144780 h 419004"/>
                <a:gd name="connsiteX78" fmla="*/ 22771 w 339769"/>
                <a:gd name="connsiteY78" fmla="*/ 152590 h 419004"/>
                <a:gd name="connsiteX79" fmla="*/ 18294 w 339769"/>
                <a:gd name="connsiteY79" fmla="*/ 161354 h 419004"/>
                <a:gd name="connsiteX80" fmla="*/ 16961 w 339769"/>
                <a:gd name="connsiteY80" fmla="*/ 163925 h 419004"/>
                <a:gd name="connsiteX81" fmla="*/ 15437 w 339769"/>
                <a:gd name="connsiteY81" fmla="*/ 166878 h 419004"/>
                <a:gd name="connsiteX82" fmla="*/ 15437 w 339769"/>
                <a:gd name="connsiteY82" fmla="*/ 167830 h 419004"/>
                <a:gd name="connsiteX83" fmla="*/ 15437 w 339769"/>
                <a:gd name="connsiteY83" fmla="*/ 169069 h 419004"/>
                <a:gd name="connsiteX84" fmla="*/ 14865 w 339769"/>
                <a:gd name="connsiteY84" fmla="*/ 170497 h 419004"/>
                <a:gd name="connsiteX85" fmla="*/ 14865 w 339769"/>
                <a:gd name="connsiteY85" fmla="*/ 171640 h 419004"/>
                <a:gd name="connsiteX86" fmla="*/ 10674 w 339769"/>
                <a:gd name="connsiteY86" fmla="*/ 183071 h 419004"/>
                <a:gd name="connsiteX87" fmla="*/ 8198 w 339769"/>
                <a:gd name="connsiteY87" fmla="*/ 187833 h 419004"/>
                <a:gd name="connsiteX88" fmla="*/ 7626 w 339769"/>
                <a:gd name="connsiteY88" fmla="*/ 189643 h 419004"/>
                <a:gd name="connsiteX89" fmla="*/ 7055 w 339769"/>
                <a:gd name="connsiteY89" fmla="*/ 191357 h 419004"/>
                <a:gd name="connsiteX90" fmla="*/ 7055 w 339769"/>
                <a:gd name="connsiteY90" fmla="*/ 192405 h 419004"/>
                <a:gd name="connsiteX91" fmla="*/ 7055 w 339769"/>
                <a:gd name="connsiteY91" fmla="*/ 192405 h 419004"/>
                <a:gd name="connsiteX92" fmla="*/ 7055 w 339769"/>
                <a:gd name="connsiteY92" fmla="*/ 278130 h 419004"/>
                <a:gd name="connsiteX93" fmla="*/ 7055 w 339769"/>
                <a:gd name="connsiteY93" fmla="*/ 278130 h 419004"/>
                <a:gd name="connsiteX94" fmla="*/ 7055 w 339769"/>
                <a:gd name="connsiteY94" fmla="*/ 279273 h 419004"/>
                <a:gd name="connsiteX95" fmla="*/ 7055 w 339769"/>
                <a:gd name="connsiteY95" fmla="*/ 279845 h 419004"/>
                <a:gd name="connsiteX96" fmla="*/ 7055 w 339769"/>
                <a:gd name="connsiteY96" fmla="*/ 281369 h 419004"/>
                <a:gd name="connsiteX97" fmla="*/ 12389 w 339769"/>
                <a:gd name="connsiteY97" fmla="*/ 297085 h 419004"/>
                <a:gd name="connsiteX98" fmla="*/ 13056 w 339769"/>
                <a:gd name="connsiteY98" fmla="*/ 298799 h 419004"/>
                <a:gd name="connsiteX99" fmla="*/ 13627 w 339769"/>
                <a:gd name="connsiteY99" fmla="*/ 300419 h 419004"/>
                <a:gd name="connsiteX100" fmla="*/ 22104 w 339769"/>
                <a:gd name="connsiteY100" fmla="*/ 317468 h 419004"/>
                <a:gd name="connsiteX101" fmla="*/ 24771 w 339769"/>
                <a:gd name="connsiteY101" fmla="*/ 321945 h 419004"/>
                <a:gd name="connsiteX102" fmla="*/ 25819 w 339769"/>
                <a:gd name="connsiteY102" fmla="*/ 323660 h 419004"/>
                <a:gd name="connsiteX103" fmla="*/ 32772 w 339769"/>
                <a:gd name="connsiteY103" fmla="*/ 334042 h 419004"/>
                <a:gd name="connsiteX104" fmla="*/ 37535 w 339769"/>
                <a:gd name="connsiteY104" fmla="*/ 340423 h 419004"/>
                <a:gd name="connsiteX105" fmla="*/ 47060 w 339769"/>
                <a:gd name="connsiteY105" fmla="*/ 351568 h 419004"/>
                <a:gd name="connsiteX106" fmla="*/ 47060 w 339769"/>
                <a:gd name="connsiteY106" fmla="*/ 351568 h 419004"/>
                <a:gd name="connsiteX107" fmla="*/ 47060 w 339769"/>
                <a:gd name="connsiteY107" fmla="*/ 357664 h 419004"/>
                <a:gd name="connsiteX108" fmla="*/ 2673 w 339769"/>
                <a:gd name="connsiteY108" fmla="*/ 402050 h 419004"/>
                <a:gd name="connsiteX109" fmla="*/ 2571 w 339769"/>
                <a:gd name="connsiteY109" fmla="*/ 414709 h 419004"/>
                <a:gd name="connsiteX110" fmla="*/ 2673 w 339769"/>
                <a:gd name="connsiteY110" fmla="*/ 414814 h 419004"/>
                <a:gd name="connsiteX111" fmla="*/ 9055 w 339769"/>
                <a:gd name="connsiteY111" fmla="*/ 417386 h 419004"/>
                <a:gd name="connsiteX112" fmla="*/ 15342 w 339769"/>
                <a:gd name="connsiteY112" fmla="*/ 414814 h 419004"/>
                <a:gd name="connsiteX113" fmla="*/ 60776 w 339769"/>
                <a:gd name="connsiteY113" fmla="*/ 369380 h 419004"/>
                <a:gd name="connsiteX114" fmla="*/ 63919 w 339769"/>
                <a:gd name="connsiteY114" fmla="*/ 368046 h 419004"/>
                <a:gd name="connsiteX115" fmla="*/ 66586 w 339769"/>
                <a:gd name="connsiteY115" fmla="*/ 368998 h 419004"/>
                <a:gd name="connsiteX116" fmla="*/ 134785 w 339769"/>
                <a:gd name="connsiteY116" fmla="*/ 400431 h 419004"/>
                <a:gd name="connsiteX117" fmla="*/ 135452 w 339769"/>
                <a:gd name="connsiteY117" fmla="*/ 400431 h 419004"/>
                <a:gd name="connsiteX118" fmla="*/ 149644 w 339769"/>
                <a:gd name="connsiteY118" fmla="*/ 402622 h 419004"/>
                <a:gd name="connsiteX119" fmla="*/ 151168 w 339769"/>
                <a:gd name="connsiteY119" fmla="*/ 402622 h 419004"/>
                <a:gd name="connsiteX120" fmla="*/ 152311 w 339769"/>
                <a:gd name="connsiteY120" fmla="*/ 402622 h 419004"/>
                <a:gd name="connsiteX121" fmla="*/ 169456 w 339769"/>
                <a:gd name="connsiteY121" fmla="*/ 403479 h 419004"/>
                <a:gd name="connsiteX122" fmla="*/ 186696 w 339769"/>
                <a:gd name="connsiteY122" fmla="*/ 402622 h 419004"/>
                <a:gd name="connsiteX123" fmla="*/ 187744 w 339769"/>
                <a:gd name="connsiteY123" fmla="*/ 402622 h 419004"/>
                <a:gd name="connsiteX124" fmla="*/ 189173 w 339769"/>
                <a:gd name="connsiteY124" fmla="*/ 402622 h 419004"/>
                <a:gd name="connsiteX125" fmla="*/ 203460 w 339769"/>
                <a:gd name="connsiteY125" fmla="*/ 400431 h 419004"/>
                <a:gd name="connsiteX126" fmla="*/ 203460 w 339769"/>
                <a:gd name="connsiteY126" fmla="*/ 400431 h 419004"/>
                <a:gd name="connsiteX127" fmla="*/ 271945 w 339769"/>
                <a:gd name="connsiteY127" fmla="*/ 368903 h 419004"/>
                <a:gd name="connsiteX128" fmla="*/ 274612 w 339769"/>
                <a:gd name="connsiteY128" fmla="*/ 367951 h 419004"/>
                <a:gd name="connsiteX129" fmla="*/ 277660 w 339769"/>
                <a:gd name="connsiteY129" fmla="*/ 369284 h 419004"/>
                <a:gd name="connsiteX130" fmla="*/ 324428 w 339769"/>
                <a:gd name="connsiteY130" fmla="*/ 416433 h 419004"/>
                <a:gd name="connsiteX131" fmla="*/ 330810 w 339769"/>
                <a:gd name="connsiteY131" fmla="*/ 419005 h 419004"/>
                <a:gd name="connsiteX132" fmla="*/ 339770 w 339769"/>
                <a:gd name="connsiteY132" fmla="*/ 410061 h 419004"/>
                <a:gd name="connsiteX133" fmla="*/ 337096 w 339769"/>
                <a:gd name="connsiteY133" fmla="*/ 403670 h 419004"/>
                <a:gd name="connsiteX134" fmla="*/ 292805 w 339769"/>
                <a:gd name="connsiteY134" fmla="*/ 359283 h 419004"/>
                <a:gd name="connsiteX135" fmla="*/ 292805 w 339769"/>
                <a:gd name="connsiteY135" fmla="*/ 353187 h 419004"/>
                <a:gd name="connsiteX136" fmla="*/ 310331 w 339769"/>
                <a:gd name="connsiteY136" fmla="*/ 330708 h 419004"/>
                <a:gd name="connsiteX137" fmla="*/ 201079 w 339769"/>
                <a:gd name="connsiteY137" fmla="*/ 383762 h 419004"/>
                <a:gd name="connsiteX138" fmla="*/ 201079 w 339769"/>
                <a:gd name="connsiteY138" fmla="*/ 383762 h 419004"/>
                <a:gd name="connsiteX139" fmla="*/ 188125 w 339769"/>
                <a:gd name="connsiteY139" fmla="*/ 385763 h 419004"/>
                <a:gd name="connsiteX140" fmla="*/ 187363 w 339769"/>
                <a:gd name="connsiteY140" fmla="*/ 385763 h 419004"/>
                <a:gd name="connsiteX141" fmla="*/ 185934 w 339769"/>
                <a:gd name="connsiteY141" fmla="*/ 385763 h 419004"/>
                <a:gd name="connsiteX142" fmla="*/ 170599 w 339769"/>
                <a:gd name="connsiteY142" fmla="*/ 386524 h 419004"/>
                <a:gd name="connsiteX143" fmla="*/ 155264 w 339769"/>
                <a:gd name="connsiteY143" fmla="*/ 385763 h 419004"/>
                <a:gd name="connsiteX144" fmla="*/ 153740 w 339769"/>
                <a:gd name="connsiteY144" fmla="*/ 385763 h 419004"/>
                <a:gd name="connsiteX145" fmla="*/ 152978 w 339769"/>
                <a:gd name="connsiteY145" fmla="*/ 385763 h 419004"/>
                <a:gd name="connsiteX146" fmla="*/ 140310 w 339769"/>
                <a:gd name="connsiteY146" fmla="*/ 383857 h 419004"/>
                <a:gd name="connsiteX147" fmla="*/ 139738 w 339769"/>
                <a:gd name="connsiteY147" fmla="*/ 383857 h 419004"/>
                <a:gd name="connsiteX148" fmla="*/ 60871 w 339769"/>
                <a:gd name="connsiteY148" fmla="*/ 340233 h 419004"/>
                <a:gd name="connsiteX149" fmla="*/ 52013 w 339769"/>
                <a:gd name="connsiteY149" fmla="*/ 330137 h 419004"/>
                <a:gd name="connsiteX150" fmla="*/ 48108 w 339769"/>
                <a:gd name="connsiteY150" fmla="*/ 324898 h 419004"/>
                <a:gd name="connsiteX151" fmla="*/ 48108 w 339769"/>
                <a:gd name="connsiteY151" fmla="*/ 324898 h 419004"/>
                <a:gd name="connsiteX152" fmla="*/ 41821 w 339769"/>
                <a:gd name="connsiteY152" fmla="*/ 315373 h 419004"/>
                <a:gd name="connsiteX153" fmla="*/ 41154 w 339769"/>
                <a:gd name="connsiteY153" fmla="*/ 314230 h 419004"/>
                <a:gd name="connsiteX154" fmla="*/ 38487 w 339769"/>
                <a:gd name="connsiteY154" fmla="*/ 309848 h 419004"/>
                <a:gd name="connsiteX155" fmla="*/ 30963 w 339769"/>
                <a:gd name="connsiteY155" fmla="*/ 294704 h 419004"/>
                <a:gd name="connsiteX156" fmla="*/ 30296 w 339769"/>
                <a:gd name="connsiteY156" fmla="*/ 292703 h 419004"/>
                <a:gd name="connsiteX157" fmla="*/ 30296 w 339769"/>
                <a:gd name="connsiteY157" fmla="*/ 291465 h 419004"/>
                <a:gd name="connsiteX158" fmla="*/ 25629 w 339769"/>
                <a:gd name="connsiteY158" fmla="*/ 277749 h 419004"/>
                <a:gd name="connsiteX159" fmla="*/ 25629 w 339769"/>
                <a:gd name="connsiteY159" fmla="*/ 193072 h 419004"/>
                <a:gd name="connsiteX160" fmla="*/ 26867 w 339769"/>
                <a:gd name="connsiteY160" fmla="*/ 189167 h 419004"/>
                <a:gd name="connsiteX161" fmla="*/ 30772 w 339769"/>
                <a:gd name="connsiteY161" fmla="*/ 178594 h 419004"/>
                <a:gd name="connsiteX162" fmla="*/ 30772 w 339769"/>
                <a:gd name="connsiteY162" fmla="*/ 177737 h 419004"/>
                <a:gd name="connsiteX163" fmla="*/ 30772 w 339769"/>
                <a:gd name="connsiteY163" fmla="*/ 176594 h 419004"/>
                <a:gd name="connsiteX164" fmla="*/ 33249 w 339769"/>
                <a:gd name="connsiteY164" fmla="*/ 171355 h 419004"/>
                <a:gd name="connsiteX165" fmla="*/ 34201 w 339769"/>
                <a:gd name="connsiteY165" fmla="*/ 169545 h 419004"/>
                <a:gd name="connsiteX166" fmla="*/ 38106 w 339769"/>
                <a:gd name="connsiteY166" fmla="*/ 161830 h 419004"/>
                <a:gd name="connsiteX167" fmla="*/ 42393 w 339769"/>
                <a:gd name="connsiteY167" fmla="*/ 154781 h 419004"/>
                <a:gd name="connsiteX168" fmla="*/ 46774 w 339769"/>
                <a:gd name="connsiteY168" fmla="*/ 148304 h 419004"/>
                <a:gd name="connsiteX169" fmla="*/ 51632 w 339769"/>
                <a:gd name="connsiteY169" fmla="*/ 141827 h 419004"/>
                <a:gd name="connsiteX170" fmla="*/ 60681 w 339769"/>
                <a:gd name="connsiteY170" fmla="*/ 131540 h 419004"/>
                <a:gd name="connsiteX171" fmla="*/ 139167 w 339769"/>
                <a:gd name="connsiteY171" fmla="*/ 87725 h 419004"/>
                <a:gd name="connsiteX172" fmla="*/ 139167 w 339769"/>
                <a:gd name="connsiteY172" fmla="*/ 87725 h 419004"/>
                <a:gd name="connsiteX173" fmla="*/ 152025 w 339769"/>
                <a:gd name="connsiteY173" fmla="*/ 85725 h 419004"/>
                <a:gd name="connsiteX174" fmla="*/ 152787 w 339769"/>
                <a:gd name="connsiteY174" fmla="*/ 85725 h 419004"/>
                <a:gd name="connsiteX175" fmla="*/ 154311 w 339769"/>
                <a:gd name="connsiteY175" fmla="*/ 85725 h 419004"/>
                <a:gd name="connsiteX176" fmla="*/ 169647 w 339769"/>
                <a:gd name="connsiteY176" fmla="*/ 84963 h 419004"/>
                <a:gd name="connsiteX177" fmla="*/ 187744 w 339769"/>
                <a:gd name="connsiteY177" fmla="*/ 86106 h 419004"/>
                <a:gd name="connsiteX178" fmla="*/ 190887 w 339769"/>
                <a:gd name="connsiteY178" fmla="*/ 86582 h 419004"/>
                <a:gd name="connsiteX179" fmla="*/ 192221 w 339769"/>
                <a:gd name="connsiteY179" fmla="*/ 86582 h 419004"/>
                <a:gd name="connsiteX180" fmla="*/ 206604 w 339769"/>
                <a:gd name="connsiteY180" fmla="*/ 89440 h 419004"/>
                <a:gd name="connsiteX181" fmla="*/ 207651 w 339769"/>
                <a:gd name="connsiteY181" fmla="*/ 89440 h 419004"/>
                <a:gd name="connsiteX182" fmla="*/ 210128 w 339769"/>
                <a:gd name="connsiteY182" fmla="*/ 90011 h 419004"/>
                <a:gd name="connsiteX183" fmla="*/ 243942 w 339769"/>
                <a:gd name="connsiteY183" fmla="*/ 104013 h 419004"/>
                <a:gd name="connsiteX184" fmla="*/ 303473 w 339769"/>
                <a:gd name="connsiteY184" fmla="*/ 163639 h 419004"/>
                <a:gd name="connsiteX185" fmla="*/ 305187 w 339769"/>
                <a:gd name="connsiteY185" fmla="*/ 167069 h 419004"/>
                <a:gd name="connsiteX186" fmla="*/ 310045 w 339769"/>
                <a:gd name="connsiteY186" fmla="*/ 177546 h 419004"/>
                <a:gd name="connsiteX187" fmla="*/ 310045 w 339769"/>
                <a:gd name="connsiteY187" fmla="*/ 178213 h 419004"/>
                <a:gd name="connsiteX188" fmla="*/ 310045 w 339769"/>
                <a:gd name="connsiteY188" fmla="*/ 179356 h 419004"/>
                <a:gd name="connsiteX189" fmla="*/ 312141 w 339769"/>
                <a:gd name="connsiteY189" fmla="*/ 185261 h 419004"/>
                <a:gd name="connsiteX190" fmla="*/ 312807 w 339769"/>
                <a:gd name="connsiteY190" fmla="*/ 187071 h 419004"/>
                <a:gd name="connsiteX191" fmla="*/ 315284 w 339769"/>
                <a:gd name="connsiteY191" fmla="*/ 194881 h 419004"/>
                <a:gd name="connsiteX192" fmla="*/ 317379 w 339769"/>
                <a:gd name="connsiteY192" fmla="*/ 203263 h 419004"/>
                <a:gd name="connsiteX193" fmla="*/ 318713 w 339769"/>
                <a:gd name="connsiteY193" fmla="*/ 210407 h 419004"/>
                <a:gd name="connsiteX194" fmla="*/ 319951 w 339769"/>
                <a:gd name="connsiteY194" fmla="*/ 218885 h 419004"/>
                <a:gd name="connsiteX195" fmla="*/ 320808 w 339769"/>
                <a:gd name="connsiteY195" fmla="*/ 232124 h 419004"/>
                <a:gd name="connsiteX196" fmla="*/ 318427 w 339769"/>
                <a:gd name="connsiteY196" fmla="*/ 263557 h 419004"/>
                <a:gd name="connsiteX197" fmla="*/ 318427 w 339769"/>
                <a:gd name="connsiteY197" fmla="*/ 263557 h 419004"/>
                <a:gd name="connsiteX198" fmla="*/ 318427 w 339769"/>
                <a:gd name="connsiteY198" fmla="*/ 264509 h 419004"/>
                <a:gd name="connsiteX199" fmla="*/ 315855 w 339769"/>
                <a:gd name="connsiteY199" fmla="*/ 275082 h 419004"/>
                <a:gd name="connsiteX200" fmla="*/ 315855 w 339769"/>
                <a:gd name="connsiteY200" fmla="*/ 276606 h 419004"/>
                <a:gd name="connsiteX201" fmla="*/ 315189 w 339769"/>
                <a:gd name="connsiteY201" fmla="*/ 279178 h 419004"/>
                <a:gd name="connsiteX202" fmla="*/ 313093 w 339769"/>
                <a:gd name="connsiteY202" fmla="*/ 285464 h 419004"/>
                <a:gd name="connsiteX203" fmla="*/ 312426 w 339769"/>
                <a:gd name="connsiteY203" fmla="*/ 287179 h 419004"/>
                <a:gd name="connsiteX204" fmla="*/ 311760 w 339769"/>
                <a:gd name="connsiteY204" fmla="*/ 289179 h 419004"/>
                <a:gd name="connsiteX205" fmla="*/ 310140 w 339769"/>
                <a:gd name="connsiteY205" fmla="*/ 293465 h 419004"/>
                <a:gd name="connsiteX206" fmla="*/ 308426 w 339769"/>
                <a:gd name="connsiteY206" fmla="*/ 297180 h 419004"/>
                <a:gd name="connsiteX207" fmla="*/ 307569 w 339769"/>
                <a:gd name="connsiteY207" fmla="*/ 298990 h 419004"/>
                <a:gd name="connsiteX208" fmla="*/ 306902 w 339769"/>
                <a:gd name="connsiteY208" fmla="*/ 300514 h 419004"/>
                <a:gd name="connsiteX209" fmla="*/ 303568 w 339769"/>
                <a:gd name="connsiteY209" fmla="*/ 307181 h 419004"/>
                <a:gd name="connsiteX210" fmla="*/ 302520 w 339769"/>
                <a:gd name="connsiteY210" fmla="*/ 309086 h 419004"/>
                <a:gd name="connsiteX211" fmla="*/ 301758 w 339769"/>
                <a:gd name="connsiteY211" fmla="*/ 310229 h 419004"/>
                <a:gd name="connsiteX212" fmla="*/ 295853 w 339769"/>
                <a:gd name="connsiteY212" fmla="*/ 319754 h 419004"/>
                <a:gd name="connsiteX213" fmla="*/ 295853 w 339769"/>
                <a:gd name="connsiteY213" fmla="*/ 320230 h 419004"/>
                <a:gd name="connsiteX214" fmla="*/ 201079 w 339769"/>
                <a:gd name="connsiteY214" fmla="*/ 384143 h 4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39769" h="419004">
                  <a:moveTo>
                    <a:pt x="310331" y="330708"/>
                  </a:moveTo>
                  <a:lnTo>
                    <a:pt x="310331" y="330041"/>
                  </a:lnTo>
                  <a:cubicBezTo>
                    <a:pt x="312522" y="326803"/>
                    <a:pt x="314522" y="323374"/>
                    <a:pt x="316903" y="319278"/>
                  </a:cubicBezTo>
                  <a:lnTo>
                    <a:pt x="317856" y="317659"/>
                  </a:lnTo>
                  <a:lnTo>
                    <a:pt x="319094" y="315659"/>
                  </a:lnTo>
                  <a:cubicBezTo>
                    <a:pt x="320332" y="313182"/>
                    <a:pt x="321475" y="310705"/>
                    <a:pt x="322713" y="308134"/>
                  </a:cubicBezTo>
                  <a:lnTo>
                    <a:pt x="323380" y="306800"/>
                  </a:lnTo>
                  <a:lnTo>
                    <a:pt x="324237" y="304800"/>
                  </a:lnTo>
                  <a:cubicBezTo>
                    <a:pt x="325015" y="303314"/>
                    <a:pt x="325714" y="301790"/>
                    <a:pt x="326333" y="300228"/>
                  </a:cubicBezTo>
                  <a:cubicBezTo>
                    <a:pt x="327000" y="298799"/>
                    <a:pt x="327476" y="297275"/>
                    <a:pt x="328047" y="295751"/>
                  </a:cubicBezTo>
                  <a:cubicBezTo>
                    <a:pt x="328619" y="294227"/>
                    <a:pt x="328524" y="294418"/>
                    <a:pt x="328809" y="293656"/>
                  </a:cubicBezTo>
                  <a:lnTo>
                    <a:pt x="328809" y="292513"/>
                  </a:lnTo>
                  <a:cubicBezTo>
                    <a:pt x="329857" y="289655"/>
                    <a:pt x="330810" y="286988"/>
                    <a:pt x="331667" y="284226"/>
                  </a:cubicBezTo>
                  <a:lnTo>
                    <a:pt x="332238" y="282130"/>
                  </a:lnTo>
                  <a:cubicBezTo>
                    <a:pt x="332238" y="281464"/>
                    <a:pt x="332238" y="280797"/>
                    <a:pt x="332238" y="280226"/>
                  </a:cubicBezTo>
                  <a:cubicBezTo>
                    <a:pt x="333477" y="275654"/>
                    <a:pt x="334429" y="271844"/>
                    <a:pt x="335286" y="267843"/>
                  </a:cubicBezTo>
                  <a:cubicBezTo>
                    <a:pt x="335234" y="267624"/>
                    <a:pt x="335234" y="267395"/>
                    <a:pt x="335286" y="267176"/>
                  </a:cubicBezTo>
                  <a:cubicBezTo>
                    <a:pt x="337269" y="256718"/>
                    <a:pt x="338289" y="246097"/>
                    <a:pt x="338334" y="235458"/>
                  </a:cubicBezTo>
                  <a:cubicBezTo>
                    <a:pt x="338334" y="230696"/>
                    <a:pt x="338334" y="225457"/>
                    <a:pt x="337477" y="219361"/>
                  </a:cubicBezTo>
                  <a:cubicBezTo>
                    <a:pt x="337477" y="219361"/>
                    <a:pt x="337477" y="217361"/>
                    <a:pt x="337477" y="217361"/>
                  </a:cubicBezTo>
                  <a:cubicBezTo>
                    <a:pt x="337571" y="215837"/>
                    <a:pt x="337571" y="214313"/>
                    <a:pt x="337477" y="212788"/>
                  </a:cubicBezTo>
                  <a:cubicBezTo>
                    <a:pt x="337379" y="211789"/>
                    <a:pt x="337188" y="210798"/>
                    <a:pt x="336906" y="209836"/>
                  </a:cubicBezTo>
                  <a:cubicBezTo>
                    <a:pt x="336860" y="208912"/>
                    <a:pt x="336860" y="207997"/>
                    <a:pt x="336906" y="207073"/>
                  </a:cubicBezTo>
                  <a:cubicBezTo>
                    <a:pt x="336429" y="204502"/>
                    <a:pt x="335953" y="201835"/>
                    <a:pt x="335286" y="198977"/>
                  </a:cubicBezTo>
                  <a:cubicBezTo>
                    <a:pt x="334620" y="196120"/>
                    <a:pt x="333953" y="192881"/>
                    <a:pt x="333096" y="189452"/>
                  </a:cubicBezTo>
                  <a:cubicBezTo>
                    <a:pt x="332238" y="186023"/>
                    <a:pt x="331191" y="183356"/>
                    <a:pt x="330143" y="180404"/>
                  </a:cubicBezTo>
                  <a:lnTo>
                    <a:pt x="329286" y="177641"/>
                  </a:lnTo>
                  <a:cubicBezTo>
                    <a:pt x="329286" y="176403"/>
                    <a:pt x="328619" y="175260"/>
                    <a:pt x="328238" y="174212"/>
                  </a:cubicBezTo>
                  <a:lnTo>
                    <a:pt x="328238" y="173260"/>
                  </a:lnTo>
                  <a:cubicBezTo>
                    <a:pt x="328214" y="172850"/>
                    <a:pt x="328214" y="172431"/>
                    <a:pt x="328238" y="172021"/>
                  </a:cubicBezTo>
                  <a:lnTo>
                    <a:pt x="327666" y="170879"/>
                  </a:lnTo>
                  <a:lnTo>
                    <a:pt x="327666" y="169831"/>
                  </a:lnTo>
                  <a:cubicBezTo>
                    <a:pt x="326047" y="165926"/>
                    <a:pt x="324237" y="162020"/>
                    <a:pt x="322237" y="158210"/>
                  </a:cubicBezTo>
                  <a:cubicBezTo>
                    <a:pt x="321666" y="156972"/>
                    <a:pt x="320999" y="155734"/>
                    <a:pt x="320332" y="154496"/>
                  </a:cubicBezTo>
                  <a:cubicBezTo>
                    <a:pt x="319959" y="153924"/>
                    <a:pt x="319640" y="153314"/>
                    <a:pt x="319380" y="152686"/>
                  </a:cubicBezTo>
                  <a:cubicBezTo>
                    <a:pt x="319099" y="152095"/>
                    <a:pt x="318781" y="151524"/>
                    <a:pt x="318427" y="150971"/>
                  </a:cubicBezTo>
                  <a:lnTo>
                    <a:pt x="317665" y="150019"/>
                  </a:lnTo>
                  <a:lnTo>
                    <a:pt x="317665" y="150019"/>
                  </a:lnTo>
                  <a:cubicBezTo>
                    <a:pt x="303135" y="124663"/>
                    <a:pt x="282088" y="103642"/>
                    <a:pt x="256705" y="89154"/>
                  </a:cubicBezTo>
                  <a:lnTo>
                    <a:pt x="256705" y="89154"/>
                  </a:lnTo>
                  <a:lnTo>
                    <a:pt x="256038" y="88582"/>
                  </a:lnTo>
                  <a:lnTo>
                    <a:pt x="256038" y="88582"/>
                  </a:lnTo>
                  <a:lnTo>
                    <a:pt x="254895" y="88011"/>
                  </a:lnTo>
                  <a:cubicBezTo>
                    <a:pt x="242875" y="81306"/>
                    <a:pt x="230080" y="76095"/>
                    <a:pt x="216795" y="72485"/>
                  </a:cubicBezTo>
                  <a:lnTo>
                    <a:pt x="214224" y="71819"/>
                  </a:lnTo>
                  <a:lnTo>
                    <a:pt x="212700" y="71819"/>
                  </a:lnTo>
                  <a:cubicBezTo>
                    <a:pt x="207428" y="70475"/>
                    <a:pt x="202085" y="69428"/>
                    <a:pt x="196698" y="68675"/>
                  </a:cubicBezTo>
                  <a:lnTo>
                    <a:pt x="195174" y="68675"/>
                  </a:lnTo>
                  <a:lnTo>
                    <a:pt x="191745" y="68199"/>
                  </a:lnTo>
                  <a:lnTo>
                    <a:pt x="184506" y="67532"/>
                  </a:lnTo>
                  <a:cubicBezTo>
                    <a:pt x="182236" y="67332"/>
                    <a:pt x="180497" y="65427"/>
                    <a:pt x="180505" y="63151"/>
                  </a:cubicBezTo>
                  <a:lnTo>
                    <a:pt x="180505" y="22384"/>
                  </a:lnTo>
                  <a:cubicBezTo>
                    <a:pt x="180452" y="20021"/>
                    <a:pt x="182327" y="18059"/>
                    <a:pt x="184694" y="18002"/>
                  </a:cubicBezTo>
                  <a:cubicBezTo>
                    <a:pt x="184758" y="18002"/>
                    <a:pt x="184823" y="18002"/>
                    <a:pt x="184887" y="18002"/>
                  </a:cubicBezTo>
                  <a:lnTo>
                    <a:pt x="198222" y="18002"/>
                  </a:lnTo>
                  <a:cubicBezTo>
                    <a:pt x="203193" y="17488"/>
                    <a:pt x="206807" y="13049"/>
                    <a:pt x="206296" y="8077"/>
                  </a:cubicBezTo>
                  <a:cubicBezTo>
                    <a:pt x="205856" y="3810"/>
                    <a:pt x="202486" y="438"/>
                    <a:pt x="198222" y="0"/>
                  </a:cubicBezTo>
                  <a:lnTo>
                    <a:pt x="143548" y="0"/>
                  </a:lnTo>
                  <a:cubicBezTo>
                    <a:pt x="138577" y="515"/>
                    <a:pt x="134962" y="4953"/>
                    <a:pt x="135474" y="9925"/>
                  </a:cubicBezTo>
                  <a:cubicBezTo>
                    <a:pt x="135913" y="14192"/>
                    <a:pt x="139284" y="17564"/>
                    <a:pt x="143548" y="18002"/>
                  </a:cubicBezTo>
                  <a:lnTo>
                    <a:pt x="156978" y="18002"/>
                  </a:lnTo>
                  <a:cubicBezTo>
                    <a:pt x="159399" y="18002"/>
                    <a:pt x="161360" y="19964"/>
                    <a:pt x="161360" y="22384"/>
                  </a:cubicBezTo>
                  <a:lnTo>
                    <a:pt x="161360" y="63151"/>
                  </a:lnTo>
                  <a:cubicBezTo>
                    <a:pt x="161319" y="65446"/>
                    <a:pt x="159550" y="67342"/>
                    <a:pt x="157264" y="67532"/>
                  </a:cubicBezTo>
                  <a:lnTo>
                    <a:pt x="153168" y="67532"/>
                  </a:lnTo>
                  <a:lnTo>
                    <a:pt x="152025" y="67532"/>
                  </a:lnTo>
                  <a:lnTo>
                    <a:pt x="150501" y="67532"/>
                  </a:lnTo>
                  <a:cubicBezTo>
                    <a:pt x="145703" y="68047"/>
                    <a:pt x="140934" y="68809"/>
                    <a:pt x="136214" y="69818"/>
                  </a:cubicBezTo>
                  <a:lnTo>
                    <a:pt x="135642" y="69818"/>
                  </a:lnTo>
                  <a:cubicBezTo>
                    <a:pt x="103384" y="76457"/>
                    <a:pt x="73798" y="92459"/>
                    <a:pt x="50584" y="115824"/>
                  </a:cubicBezTo>
                  <a:cubicBezTo>
                    <a:pt x="50154" y="116224"/>
                    <a:pt x="49770" y="116672"/>
                    <a:pt x="49441" y="117157"/>
                  </a:cubicBezTo>
                  <a:cubicBezTo>
                    <a:pt x="48983" y="117738"/>
                    <a:pt x="48473" y="118281"/>
                    <a:pt x="47917" y="118777"/>
                  </a:cubicBezTo>
                  <a:cubicBezTo>
                    <a:pt x="44298" y="122587"/>
                    <a:pt x="40964" y="126492"/>
                    <a:pt x="37916" y="130302"/>
                  </a:cubicBezTo>
                  <a:lnTo>
                    <a:pt x="36582" y="131826"/>
                  </a:lnTo>
                  <a:lnTo>
                    <a:pt x="35535" y="132874"/>
                  </a:lnTo>
                  <a:cubicBezTo>
                    <a:pt x="34963" y="133636"/>
                    <a:pt x="34487" y="134493"/>
                    <a:pt x="34011" y="135255"/>
                  </a:cubicBezTo>
                  <a:lnTo>
                    <a:pt x="32487" y="137446"/>
                  </a:lnTo>
                  <a:cubicBezTo>
                    <a:pt x="30772" y="139827"/>
                    <a:pt x="29153" y="142304"/>
                    <a:pt x="27534" y="144780"/>
                  </a:cubicBezTo>
                  <a:cubicBezTo>
                    <a:pt x="25914" y="147256"/>
                    <a:pt x="24295" y="149923"/>
                    <a:pt x="22771" y="152590"/>
                  </a:cubicBezTo>
                  <a:cubicBezTo>
                    <a:pt x="21247" y="155257"/>
                    <a:pt x="19818" y="158210"/>
                    <a:pt x="18294" y="161354"/>
                  </a:cubicBezTo>
                  <a:cubicBezTo>
                    <a:pt x="17818" y="162211"/>
                    <a:pt x="17342" y="163068"/>
                    <a:pt x="16961" y="163925"/>
                  </a:cubicBezTo>
                  <a:lnTo>
                    <a:pt x="15437" y="166878"/>
                  </a:lnTo>
                  <a:cubicBezTo>
                    <a:pt x="15399" y="167192"/>
                    <a:pt x="15399" y="167516"/>
                    <a:pt x="15437" y="167830"/>
                  </a:cubicBezTo>
                  <a:cubicBezTo>
                    <a:pt x="15437" y="168307"/>
                    <a:pt x="15437" y="168688"/>
                    <a:pt x="15437" y="169069"/>
                  </a:cubicBezTo>
                  <a:lnTo>
                    <a:pt x="14865" y="170497"/>
                  </a:lnTo>
                  <a:lnTo>
                    <a:pt x="14865" y="171640"/>
                  </a:lnTo>
                  <a:cubicBezTo>
                    <a:pt x="13341" y="175546"/>
                    <a:pt x="11913" y="179356"/>
                    <a:pt x="10674" y="183071"/>
                  </a:cubicBezTo>
                  <a:lnTo>
                    <a:pt x="8198" y="187833"/>
                  </a:lnTo>
                  <a:lnTo>
                    <a:pt x="7626" y="189643"/>
                  </a:lnTo>
                  <a:lnTo>
                    <a:pt x="7055" y="191357"/>
                  </a:lnTo>
                  <a:cubicBezTo>
                    <a:pt x="7098" y="191710"/>
                    <a:pt x="7098" y="192053"/>
                    <a:pt x="7055" y="192405"/>
                  </a:cubicBezTo>
                  <a:lnTo>
                    <a:pt x="7055" y="192405"/>
                  </a:lnTo>
                  <a:cubicBezTo>
                    <a:pt x="-646" y="220466"/>
                    <a:pt x="-646" y="250069"/>
                    <a:pt x="7055" y="278130"/>
                  </a:cubicBezTo>
                  <a:lnTo>
                    <a:pt x="7055" y="278130"/>
                  </a:lnTo>
                  <a:cubicBezTo>
                    <a:pt x="7095" y="278511"/>
                    <a:pt x="7095" y="278892"/>
                    <a:pt x="7055" y="279273"/>
                  </a:cubicBezTo>
                  <a:lnTo>
                    <a:pt x="7055" y="279845"/>
                  </a:lnTo>
                  <a:cubicBezTo>
                    <a:pt x="7096" y="280349"/>
                    <a:pt x="7096" y="280864"/>
                    <a:pt x="7055" y="281369"/>
                  </a:cubicBezTo>
                  <a:cubicBezTo>
                    <a:pt x="8579" y="286703"/>
                    <a:pt x="10389" y="291941"/>
                    <a:pt x="12389" y="297085"/>
                  </a:cubicBezTo>
                  <a:cubicBezTo>
                    <a:pt x="12652" y="297637"/>
                    <a:pt x="12875" y="298209"/>
                    <a:pt x="13056" y="298799"/>
                  </a:cubicBezTo>
                  <a:lnTo>
                    <a:pt x="13627" y="300419"/>
                  </a:lnTo>
                  <a:cubicBezTo>
                    <a:pt x="16086" y="306276"/>
                    <a:pt x="18917" y="311972"/>
                    <a:pt x="22104" y="317468"/>
                  </a:cubicBezTo>
                  <a:cubicBezTo>
                    <a:pt x="22962" y="318992"/>
                    <a:pt x="23819" y="320516"/>
                    <a:pt x="24771" y="321945"/>
                  </a:cubicBezTo>
                  <a:lnTo>
                    <a:pt x="25819" y="323660"/>
                  </a:lnTo>
                  <a:cubicBezTo>
                    <a:pt x="28200" y="327470"/>
                    <a:pt x="30486" y="330803"/>
                    <a:pt x="32772" y="334042"/>
                  </a:cubicBezTo>
                  <a:lnTo>
                    <a:pt x="37535" y="340423"/>
                  </a:lnTo>
                  <a:cubicBezTo>
                    <a:pt x="40488" y="344138"/>
                    <a:pt x="43726" y="347758"/>
                    <a:pt x="47060" y="351568"/>
                  </a:cubicBezTo>
                  <a:lnTo>
                    <a:pt x="47060" y="351568"/>
                  </a:lnTo>
                  <a:cubicBezTo>
                    <a:pt x="48705" y="353263"/>
                    <a:pt x="48705" y="355968"/>
                    <a:pt x="47060" y="357664"/>
                  </a:cubicBezTo>
                  <a:lnTo>
                    <a:pt x="2673" y="402050"/>
                  </a:lnTo>
                  <a:cubicBezTo>
                    <a:pt x="-851" y="405517"/>
                    <a:pt x="-897" y="411185"/>
                    <a:pt x="2571" y="414709"/>
                  </a:cubicBezTo>
                  <a:cubicBezTo>
                    <a:pt x="2605" y="414747"/>
                    <a:pt x="2639" y="414776"/>
                    <a:pt x="2673" y="414814"/>
                  </a:cubicBezTo>
                  <a:cubicBezTo>
                    <a:pt x="4406" y="416433"/>
                    <a:pt x="6681" y="417357"/>
                    <a:pt x="9055" y="417386"/>
                  </a:cubicBezTo>
                  <a:cubicBezTo>
                    <a:pt x="11407" y="417386"/>
                    <a:pt x="13665" y="416462"/>
                    <a:pt x="15342" y="414814"/>
                  </a:cubicBezTo>
                  <a:lnTo>
                    <a:pt x="60776" y="369380"/>
                  </a:lnTo>
                  <a:cubicBezTo>
                    <a:pt x="61606" y="368541"/>
                    <a:pt x="62736" y="368055"/>
                    <a:pt x="63919" y="368046"/>
                  </a:cubicBezTo>
                  <a:cubicBezTo>
                    <a:pt x="64892" y="368046"/>
                    <a:pt x="65835" y="368379"/>
                    <a:pt x="66586" y="368998"/>
                  </a:cubicBezTo>
                  <a:cubicBezTo>
                    <a:pt x="86618" y="384553"/>
                    <a:pt x="109949" y="395307"/>
                    <a:pt x="134785" y="400431"/>
                  </a:cubicBezTo>
                  <a:lnTo>
                    <a:pt x="135452" y="400431"/>
                  </a:lnTo>
                  <a:cubicBezTo>
                    <a:pt x="139548" y="401193"/>
                    <a:pt x="144120" y="401955"/>
                    <a:pt x="149644" y="402622"/>
                  </a:cubicBezTo>
                  <a:lnTo>
                    <a:pt x="151168" y="402622"/>
                  </a:lnTo>
                  <a:lnTo>
                    <a:pt x="152311" y="402622"/>
                  </a:lnTo>
                  <a:cubicBezTo>
                    <a:pt x="158026" y="403193"/>
                    <a:pt x="163836" y="403479"/>
                    <a:pt x="169456" y="403479"/>
                  </a:cubicBezTo>
                  <a:cubicBezTo>
                    <a:pt x="175076" y="403479"/>
                    <a:pt x="180886" y="403479"/>
                    <a:pt x="186696" y="402622"/>
                  </a:cubicBezTo>
                  <a:lnTo>
                    <a:pt x="187744" y="402622"/>
                  </a:lnTo>
                  <a:lnTo>
                    <a:pt x="189173" y="402622"/>
                  </a:lnTo>
                  <a:cubicBezTo>
                    <a:pt x="194793" y="401955"/>
                    <a:pt x="199365" y="401288"/>
                    <a:pt x="203460" y="400431"/>
                  </a:cubicBezTo>
                  <a:lnTo>
                    <a:pt x="203460" y="400431"/>
                  </a:lnTo>
                  <a:cubicBezTo>
                    <a:pt x="228398" y="395297"/>
                    <a:pt x="251826" y="384505"/>
                    <a:pt x="271945" y="368903"/>
                  </a:cubicBezTo>
                  <a:cubicBezTo>
                    <a:pt x="272711" y="368313"/>
                    <a:pt x="273644" y="367979"/>
                    <a:pt x="274612" y="367951"/>
                  </a:cubicBezTo>
                  <a:cubicBezTo>
                    <a:pt x="275771" y="367941"/>
                    <a:pt x="276878" y="368427"/>
                    <a:pt x="277660" y="369284"/>
                  </a:cubicBezTo>
                  <a:lnTo>
                    <a:pt x="324428" y="416433"/>
                  </a:lnTo>
                  <a:cubicBezTo>
                    <a:pt x="326160" y="418052"/>
                    <a:pt x="328436" y="418976"/>
                    <a:pt x="330810" y="419005"/>
                  </a:cubicBezTo>
                  <a:cubicBezTo>
                    <a:pt x="335754" y="419005"/>
                    <a:pt x="339766" y="415004"/>
                    <a:pt x="339770" y="410061"/>
                  </a:cubicBezTo>
                  <a:cubicBezTo>
                    <a:pt x="339772" y="407651"/>
                    <a:pt x="338808" y="405356"/>
                    <a:pt x="337096" y="403670"/>
                  </a:cubicBezTo>
                  <a:lnTo>
                    <a:pt x="292805" y="359283"/>
                  </a:lnTo>
                  <a:cubicBezTo>
                    <a:pt x="291160" y="357587"/>
                    <a:pt x="291160" y="354882"/>
                    <a:pt x="292805" y="353187"/>
                  </a:cubicBezTo>
                  <a:cubicBezTo>
                    <a:pt x="299287" y="346215"/>
                    <a:pt x="305151" y="338690"/>
                    <a:pt x="310331" y="330708"/>
                  </a:cubicBezTo>
                  <a:close/>
                  <a:moveTo>
                    <a:pt x="201079" y="383762"/>
                  </a:moveTo>
                  <a:lnTo>
                    <a:pt x="201079" y="383762"/>
                  </a:lnTo>
                  <a:cubicBezTo>
                    <a:pt x="197364" y="384524"/>
                    <a:pt x="193269" y="385096"/>
                    <a:pt x="188125" y="385763"/>
                  </a:cubicBezTo>
                  <a:lnTo>
                    <a:pt x="187363" y="385763"/>
                  </a:lnTo>
                  <a:lnTo>
                    <a:pt x="185934" y="385763"/>
                  </a:lnTo>
                  <a:cubicBezTo>
                    <a:pt x="180886" y="386239"/>
                    <a:pt x="175647" y="386524"/>
                    <a:pt x="170599" y="386524"/>
                  </a:cubicBezTo>
                  <a:cubicBezTo>
                    <a:pt x="165551" y="386524"/>
                    <a:pt x="160407" y="386524"/>
                    <a:pt x="155264" y="385763"/>
                  </a:cubicBezTo>
                  <a:lnTo>
                    <a:pt x="153740" y="385763"/>
                  </a:lnTo>
                  <a:lnTo>
                    <a:pt x="152978" y="385763"/>
                  </a:lnTo>
                  <a:cubicBezTo>
                    <a:pt x="148725" y="385353"/>
                    <a:pt x="144496" y="384715"/>
                    <a:pt x="140310" y="383857"/>
                  </a:cubicBezTo>
                  <a:lnTo>
                    <a:pt x="139738" y="383857"/>
                  </a:lnTo>
                  <a:cubicBezTo>
                    <a:pt x="109618" y="377695"/>
                    <a:pt x="82101" y="362474"/>
                    <a:pt x="60871" y="340233"/>
                  </a:cubicBezTo>
                  <a:cubicBezTo>
                    <a:pt x="57537" y="336804"/>
                    <a:pt x="54680" y="333470"/>
                    <a:pt x="52013" y="330137"/>
                  </a:cubicBezTo>
                  <a:lnTo>
                    <a:pt x="48108" y="324898"/>
                  </a:lnTo>
                  <a:lnTo>
                    <a:pt x="48108" y="324898"/>
                  </a:lnTo>
                  <a:cubicBezTo>
                    <a:pt x="45917" y="321945"/>
                    <a:pt x="43821" y="318802"/>
                    <a:pt x="41821" y="315373"/>
                  </a:cubicBezTo>
                  <a:lnTo>
                    <a:pt x="41154" y="314230"/>
                  </a:lnTo>
                  <a:cubicBezTo>
                    <a:pt x="40202" y="312801"/>
                    <a:pt x="39345" y="311372"/>
                    <a:pt x="38487" y="309848"/>
                  </a:cubicBezTo>
                  <a:cubicBezTo>
                    <a:pt x="35694" y="304943"/>
                    <a:pt x="33181" y="299895"/>
                    <a:pt x="30963" y="294704"/>
                  </a:cubicBezTo>
                  <a:cubicBezTo>
                    <a:pt x="30698" y="294056"/>
                    <a:pt x="30475" y="293379"/>
                    <a:pt x="30296" y="292703"/>
                  </a:cubicBezTo>
                  <a:cubicBezTo>
                    <a:pt x="30257" y="292294"/>
                    <a:pt x="30257" y="291875"/>
                    <a:pt x="30296" y="291465"/>
                  </a:cubicBezTo>
                  <a:cubicBezTo>
                    <a:pt x="28486" y="286798"/>
                    <a:pt x="26867" y="281940"/>
                    <a:pt x="25629" y="277749"/>
                  </a:cubicBezTo>
                  <a:cubicBezTo>
                    <a:pt x="17438" y="250117"/>
                    <a:pt x="17438" y="220704"/>
                    <a:pt x="25629" y="193072"/>
                  </a:cubicBezTo>
                  <a:cubicBezTo>
                    <a:pt x="25629" y="191738"/>
                    <a:pt x="26391" y="190500"/>
                    <a:pt x="26867" y="189167"/>
                  </a:cubicBezTo>
                  <a:cubicBezTo>
                    <a:pt x="27980" y="185576"/>
                    <a:pt x="29283" y="182042"/>
                    <a:pt x="30772" y="178594"/>
                  </a:cubicBezTo>
                  <a:lnTo>
                    <a:pt x="30772" y="177737"/>
                  </a:lnTo>
                  <a:lnTo>
                    <a:pt x="30772" y="176594"/>
                  </a:lnTo>
                  <a:cubicBezTo>
                    <a:pt x="31534" y="174784"/>
                    <a:pt x="32391" y="172974"/>
                    <a:pt x="33249" y="171355"/>
                  </a:cubicBezTo>
                  <a:lnTo>
                    <a:pt x="34201" y="169545"/>
                  </a:lnTo>
                  <a:cubicBezTo>
                    <a:pt x="35535" y="166783"/>
                    <a:pt x="36773" y="164306"/>
                    <a:pt x="38106" y="161830"/>
                  </a:cubicBezTo>
                  <a:lnTo>
                    <a:pt x="42393" y="154781"/>
                  </a:lnTo>
                  <a:cubicBezTo>
                    <a:pt x="43726" y="152686"/>
                    <a:pt x="45250" y="150495"/>
                    <a:pt x="46774" y="148304"/>
                  </a:cubicBezTo>
                  <a:cubicBezTo>
                    <a:pt x="48298" y="146113"/>
                    <a:pt x="50108" y="143732"/>
                    <a:pt x="51632" y="141827"/>
                  </a:cubicBezTo>
                  <a:cubicBezTo>
                    <a:pt x="54394" y="138398"/>
                    <a:pt x="57442" y="134874"/>
                    <a:pt x="60681" y="131540"/>
                  </a:cubicBezTo>
                  <a:cubicBezTo>
                    <a:pt x="81757" y="109271"/>
                    <a:pt x="109146" y="93974"/>
                    <a:pt x="139167" y="87725"/>
                  </a:cubicBezTo>
                  <a:lnTo>
                    <a:pt x="139167" y="87725"/>
                  </a:lnTo>
                  <a:cubicBezTo>
                    <a:pt x="142881" y="86963"/>
                    <a:pt x="146882" y="86392"/>
                    <a:pt x="152025" y="85725"/>
                  </a:cubicBezTo>
                  <a:lnTo>
                    <a:pt x="152787" y="85725"/>
                  </a:lnTo>
                  <a:lnTo>
                    <a:pt x="154311" y="85725"/>
                  </a:lnTo>
                  <a:cubicBezTo>
                    <a:pt x="159405" y="85192"/>
                    <a:pt x="164525" y="84934"/>
                    <a:pt x="169647" y="84963"/>
                  </a:cubicBezTo>
                  <a:cubicBezTo>
                    <a:pt x="175696" y="84992"/>
                    <a:pt x="181739" y="85373"/>
                    <a:pt x="187744" y="86106"/>
                  </a:cubicBezTo>
                  <a:lnTo>
                    <a:pt x="190887" y="86582"/>
                  </a:lnTo>
                  <a:lnTo>
                    <a:pt x="192221" y="86582"/>
                  </a:lnTo>
                  <a:cubicBezTo>
                    <a:pt x="197174" y="87344"/>
                    <a:pt x="201746" y="88297"/>
                    <a:pt x="206604" y="89440"/>
                  </a:cubicBezTo>
                  <a:lnTo>
                    <a:pt x="207651" y="89440"/>
                  </a:lnTo>
                  <a:lnTo>
                    <a:pt x="210128" y="90011"/>
                  </a:lnTo>
                  <a:cubicBezTo>
                    <a:pt x="221921" y="93307"/>
                    <a:pt x="233274" y="98003"/>
                    <a:pt x="243942" y="104013"/>
                  </a:cubicBezTo>
                  <a:cubicBezTo>
                    <a:pt x="269113" y="117738"/>
                    <a:pt x="289784" y="138446"/>
                    <a:pt x="303473" y="163639"/>
                  </a:cubicBezTo>
                  <a:lnTo>
                    <a:pt x="305187" y="167069"/>
                  </a:lnTo>
                  <a:cubicBezTo>
                    <a:pt x="306997" y="170593"/>
                    <a:pt x="308616" y="174117"/>
                    <a:pt x="310045" y="177546"/>
                  </a:cubicBezTo>
                  <a:lnTo>
                    <a:pt x="310045" y="178213"/>
                  </a:lnTo>
                  <a:cubicBezTo>
                    <a:pt x="310082" y="178594"/>
                    <a:pt x="310082" y="178975"/>
                    <a:pt x="310045" y="179356"/>
                  </a:cubicBezTo>
                  <a:cubicBezTo>
                    <a:pt x="310870" y="181280"/>
                    <a:pt x="311570" y="183252"/>
                    <a:pt x="312141" y="185261"/>
                  </a:cubicBezTo>
                  <a:lnTo>
                    <a:pt x="312807" y="187071"/>
                  </a:lnTo>
                  <a:cubicBezTo>
                    <a:pt x="313665" y="189643"/>
                    <a:pt x="314522" y="192214"/>
                    <a:pt x="315284" y="194881"/>
                  </a:cubicBezTo>
                  <a:cubicBezTo>
                    <a:pt x="316046" y="197548"/>
                    <a:pt x="316617" y="199930"/>
                    <a:pt x="317379" y="203263"/>
                  </a:cubicBezTo>
                  <a:cubicBezTo>
                    <a:pt x="318141" y="206597"/>
                    <a:pt x="318332" y="208026"/>
                    <a:pt x="318713" y="210407"/>
                  </a:cubicBezTo>
                  <a:cubicBezTo>
                    <a:pt x="319094" y="212788"/>
                    <a:pt x="319665" y="216313"/>
                    <a:pt x="319951" y="218885"/>
                  </a:cubicBezTo>
                  <a:cubicBezTo>
                    <a:pt x="319951" y="223076"/>
                    <a:pt x="320713" y="227552"/>
                    <a:pt x="320808" y="232124"/>
                  </a:cubicBezTo>
                  <a:cubicBezTo>
                    <a:pt x="321084" y="242659"/>
                    <a:pt x="320285" y="253184"/>
                    <a:pt x="318427" y="263557"/>
                  </a:cubicBezTo>
                  <a:lnTo>
                    <a:pt x="318427" y="263557"/>
                  </a:lnTo>
                  <a:cubicBezTo>
                    <a:pt x="318427" y="263557"/>
                    <a:pt x="318427" y="264223"/>
                    <a:pt x="318427" y="264509"/>
                  </a:cubicBezTo>
                  <a:cubicBezTo>
                    <a:pt x="317760" y="268129"/>
                    <a:pt x="316808" y="271558"/>
                    <a:pt x="315855" y="275082"/>
                  </a:cubicBezTo>
                  <a:cubicBezTo>
                    <a:pt x="315888" y="275587"/>
                    <a:pt x="315888" y="276101"/>
                    <a:pt x="315855" y="276606"/>
                  </a:cubicBezTo>
                  <a:cubicBezTo>
                    <a:pt x="315678" y="277473"/>
                    <a:pt x="315455" y="278330"/>
                    <a:pt x="315189" y="279178"/>
                  </a:cubicBezTo>
                  <a:cubicBezTo>
                    <a:pt x="314617" y="281273"/>
                    <a:pt x="313760" y="283464"/>
                    <a:pt x="313093" y="285464"/>
                  </a:cubicBezTo>
                  <a:lnTo>
                    <a:pt x="312426" y="287179"/>
                  </a:lnTo>
                  <a:cubicBezTo>
                    <a:pt x="312162" y="287826"/>
                    <a:pt x="311939" y="288503"/>
                    <a:pt x="311760" y="289179"/>
                  </a:cubicBezTo>
                  <a:lnTo>
                    <a:pt x="310140" y="293465"/>
                  </a:lnTo>
                  <a:lnTo>
                    <a:pt x="308426" y="297180"/>
                  </a:lnTo>
                  <a:lnTo>
                    <a:pt x="307569" y="298990"/>
                  </a:lnTo>
                  <a:lnTo>
                    <a:pt x="306902" y="300514"/>
                  </a:lnTo>
                  <a:cubicBezTo>
                    <a:pt x="305854" y="302705"/>
                    <a:pt x="304806" y="304895"/>
                    <a:pt x="303568" y="307181"/>
                  </a:cubicBezTo>
                  <a:cubicBezTo>
                    <a:pt x="303256" y="307838"/>
                    <a:pt x="302905" y="308467"/>
                    <a:pt x="302520" y="309086"/>
                  </a:cubicBezTo>
                  <a:lnTo>
                    <a:pt x="301758" y="310229"/>
                  </a:lnTo>
                  <a:cubicBezTo>
                    <a:pt x="299853" y="313563"/>
                    <a:pt x="297948" y="316897"/>
                    <a:pt x="295853" y="319754"/>
                  </a:cubicBezTo>
                  <a:lnTo>
                    <a:pt x="295853" y="320230"/>
                  </a:lnTo>
                  <a:cubicBezTo>
                    <a:pt x="273853" y="353130"/>
                    <a:pt x="239822" y="376076"/>
                    <a:pt x="201079" y="384143"/>
                  </a:cubicBezTo>
                  <a:close/>
                </a:path>
              </a:pathLst>
            </a:custGeom>
            <a:solidFill>
              <a:srgbClr val="265998"/>
            </a:solidFill>
            <a:ln w="9525" cap="flat">
              <a:noFill/>
              <a:prstDash val="solid"/>
              <a:miter/>
            </a:ln>
          </p:spPr>
          <p:txBody>
            <a:bodyPr rtlCol="0" anchor="ctr"/>
            <a:lstStyle/>
            <a:p>
              <a:endParaRPr lang="en-AU" sz="153"/>
            </a:p>
          </p:txBody>
        </p:sp>
        <p:sp>
          <p:nvSpPr>
            <p:cNvPr id="6" name="Graphic 2">
              <a:extLst>
                <a:ext uri="{FF2B5EF4-FFF2-40B4-BE49-F238E27FC236}">
                  <a16:creationId xmlns:a16="http://schemas.microsoft.com/office/drawing/2014/main" id="{A09B98A1-4BB3-11D1-B8A3-EDD94A56FC7A}"/>
                </a:ext>
              </a:extLst>
            </p:cNvPr>
            <p:cNvSpPr/>
            <p:nvPr/>
          </p:nvSpPr>
          <p:spPr>
            <a:xfrm>
              <a:off x="1286637" y="3787519"/>
              <a:ext cx="138397" cy="111380"/>
            </a:xfrm>
            <a:custGeom>
              <a:avLst/>
              <a:gdLst>
                <a:gd name="connsiteX0" fmla="*/ 91440 w 138397"/>
                <a:gd name="connsiteY0" fmla="*/ 38705 h 111380"/>
                <a:gd name="connsiteX1" fmla="*/ 91440 w 138397"/>
                <a:gd name="connsiteY1" fmla="*/ 32418 h 111380"/>
                <a:gd name="connsiteX2" fmla="*/ 108775 w 138397"/>
                <a:gd name="connsiteY2" fmla="*/ 15178 h 111380"/>
                <a:gd name="connsiteX3" fmla="*/ 107852 w 138397"/>
                <a:gd name="connsiteY3" fmla="*/ 2415 h 111380"/>
                <a:gd name="connsiteX4" fmla="*/ 96012 w 138397"/>
                <a:gd name="connsiteY4" fmla="*/ 2415 h 111380"/>
                <a:gd name="connsiteX5" fmla="*/ 78772 w 138397"/>
                <a:gd name="connsiteY5" fmla="*/ 19750 h 111380"/>
                <a:gd name="connsiteX6" fmla="*/ 75628 w 138397"/>
                <a:gd name="connsiteY6" fmla="*/ 21084 h 111380"/>
                <a:gd name="connsiteX7" fmla="*/ 72580 w 138397"/>
                <a:gd name="connsiteY7" fmla="*/ 19750 h 111380"/>
                <a:gd name="connsiteX8" fmla="*/ 55245 w 138397"/>
                <a:gd name="connsiteY8" fmla="*/ 2415 h 111380"/>
                <a:gd name="connsiteX9" fmla="*/ 42577 w 138397"/>
                <a:gd name="connsiteY9" fmla="*/ 2415 h 111380"/>
                <a:gd name="connsiteX10" fmla="*/ 42475 w 138397"/>
                <a:gd name="connsiteY10" fmla="*/ 15073 h 111380"/>
                <a:gd name="connsiteX11" fmla="*/ 42577 w 138397"/>
                <a:gd name="connsiteY11" fmla="*/ 15178 h 111380"/>
                <a:gd name="connsiteX12" fmla="*/ 59817 w 138397"/>
                <a:gd name="connsiteY12" fmla="*/ 32418 h 111380"/>
                <a:gd name="connsiteX13" fmla="*/ 59907 w 138397"/>
                <a:gd name="connsiteY13" fmla="*/ 38610 h 111380"/>
                <a:gd name="connsiteX14" fmla="*/ 59817 w 138397"/>
                <a:gd name="connsiteY14" fmla="*/ 38705 h 111380"/>
                <a:gd name="connsiteX15" fmla="*/ 2667 w 138397"/>
                <a:gd name="connsiteY15" fmla="*/ 95855 h 111380"/>
                <a:gd name="connsiteX16" fmla="*/ 0 w 138397"/>
                <a:gd name="connsiteY16" fmla="*/ 102237 h 111380"/>
                <a:gd name="connsiteX17" fmla="*/ 8763 w 138397"/>
                <a:gd name="connsiteY17" fmla="*/ 111381 h 111380"/>
                <a:gd name="connsiteX18" fmla="*/ 15145 w 138397"/>
                <a:gd name="connsiteY18" fmla="*/ 108714 h 111380"/>
                <a:gd name="connsiteX19" fmla="*/ 72295 w 138397"/>
                <a:gd name="connsiteY19" fmla="*/ 51564 h 111380"/>
                <a:gd name="connsiteX20" fmla="*/ 75343 w 138397"/>
                <a:gd name="connsiteY20" fmla="*/ 50230 h 111380"/>
                <a:gd name="connsiteX21" fmla="*/ 78486 w 138397"/>
                <a:gd name="connsiteY21" fmla="*/ 51564 h 111380"/>
                <a:gd name="connsiteX22" fmla="*/ 123063 w 138397"/>
                <a:gd name="connsiteY22" fmla="*/ 95379 h 111380"/>
                <a:gd name="connsiteX23" fmla="*/ 129445 w 138397"/>
                <a:gd name="connsiteY23" fmla="*/ 98046 h 111380"/>
                <a:gd name="connsiteX24" fmla="*/ 135731 w 138397"/>
                <a:gd name="connsiteY24" fmla="*/ 95379 h 111380"/>
                <a:gd name="connsiteX25" fmla="*/ 135873 w 138397"/>
                <a:gd name="connsiteY25" fmla="*/ 82853 h 111380"/>
                <a:gd name="connsiteX26" fmla="*/ 135731 w 138397"/>
                <a:gd name="connsiteY26" fmla="*/ 82710 h 1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397" h="111380">
                  <a:moveTo>
                    <a:pt x="91440" y="38705"/>
                  </a:moveTo>
                  <a:cubicBezTo>
                    <a:pt x="89721" y="36962"/>
                    <a:pt x="89721" y="34162"/>
                    <a:pt x="91440" y="32418"/>
                  </a:cubicBezTo>
                  <a:lnTo>
                    <a:pt x="108775" y="15178"/>
                  </a:lnTo>
                  <a:cubicBezTo>
                    <a:pt x="112045" y="11397"/>
                    <a:pt x="111632" y="5682"/>
                    <a:pt x="107852" y="2415"/>
                  </a:cubicBezTo>
                  <a:cubicBezTo>
                    <a:pt x="104453" y="-528"/>
                    <a:pt x="99411" y="-528"/>
                    <a:pt x="96012" y="2415"/>
                  </a:cubicBezTo>
                  <a:lnTo>
                    <a:pt x="78772" y="19750"/>
                  </a:lnTo>
                  <a:cubicBezTo>
                    <a:pt x="77941" y="20588"/>
                    <a:pt x="76812" y="21074"/>
                    <a:pt x="75628" y="21084"/>
                  </a:cubicBezTo>
                  <a:cubicBezTo>
                    <a:pt x="74469" y="21093"/>
                    <a:pt x="73362" y="20607"/>
                    <a:pt x="72580" y="19750"/>
                  </a:cubicBezTo>
                  <a:lnTo>
                    <a:pt x="55245" y="2415"/>
                  </a:lnTo>
                  <a:cubicBezTo>
                    <a:pt x="51634" y="-805"/>
                    <a:pt x="46188" y="-805"/>
                    <a:pt x="42577" y="2415"/>
                  </a:cubicBezTo>
                  <a:cubicBezTo>
                    <a:pt x="39052" y="5882"/>
                    <a:pt x="39007" y="11549"/>
                    <a:pt x="42475" y="15073"/>
                  </a:cubicBezTo>
                  <a:cubicBezTo>
                    <a:pt x="42508" y="15112"/>
                    <a:pt x="42542" y="15140"/>
                    <a:pt x="42577" y="15178"/>
                  </a:cubicBezTo>
                  <a:lnTo>
                    <a:pt x="59817" y="32418"/>
                  </a:lnTo>
                  <a:cubicBezTo>
                    <a:pt x="61553" y="34104"/>
                    <a:pt x="61593" y="36876"/>
                    <a:pt x="59907" y="38610"/>
                  </a:cubicBezTo>
                  <a:cubicBezTo>
                    <a:pt x="59878" y="38648"/>
                    <a:pt x="59847" y="38676"/>
                    <a:pt x="59817" y="38705"/>
                  </a:cubicBezTo>
                  <a:lnTo>
                    <a:pt x="2667" y="95855"/>
                  </a:lnTo>
                  <a:cubicBezTo>
                    <a:pt x="1010" y="97569"/>
                    <a:pt x="58" y="99846"/>
                    <a:pt x="0" y="102237"/>
                  </a:cubicBezTo>
                  <a:cubicBezTo>
                    <a:pt x="178" y="107066"/>
                    <a:pt x="3945" y="111000"/>
                    <a:pt x="8763" y="111381"/>
                  </a:cubicBezTo>
                  <a:cubicBezTo>
                    <a:pt x="11164" y="111390"/>
                    <a:pt x="13466" y="110428"/>
                    <a:pt x="15145" y="108714"/>
                  </a:cubicBezTo>
                  <a:lnTo>
                    <a:pt x="72295" y="51564"/>
                  </a:lnTo>
                  <a:cubicBezTo>
                    <a:pt x="73090" y="50725"/>
                    <a:pt x="74188" y="50249"/>
                    <a:pt x="75343" y="50230"/>
                  </a:cubicBezTo>
                  <a:cubicBezTo>
                    <a:pt x="76526" y="50240"/>
                    <a:pt x="77655" y="50725"/>
                    <a:pt x="78486" y="51564"/>
                  </a:cubicBezTo>
                  <a:lnTo>
                    <a:pt x="123063" y="95379"/>
                  </a:lnTo>
                  <a:cubicBezTo>
                    <a:pt x="124781" y="97036"/>
                    <a:pt x="127059" y="97988"/>
                    <a:pt x="129445" y="98046"/>
                  </a:cubicBezTo>
                  <a:cubicBezTo>
                    <a:pt x="131816" y="98055"/>
                    <a:pt x="134089" y="97093"/>
                    <a:pt x="135731" y="95379"/>
                  </a:cubicBezTo>
                  <a:cubicBezTo>
                    <a:pt x="139230" y="91959"/>
                    <a:pt x="139293" y="86349"/>
                    <a:pt x="135873" y="82853"/>
                  </a:cubicBezTo>
                  <a:cubicBezTo>
                    <a:pt x="135826" y="82806"/>
                    <a:pt x="135779" y="82758"/>
                    <a:pt x="135731" y="82710"/>
                  </a:cubicBezTo>
                  <a:close/>
                </a:path>
              </a:pathLst>
            </a:custGeom>
            <a:solidFill>
              <a:srgbClr val="265998"/>
            </a:solidFill>
            <a:ln w="9525" cap="flat">
              <a:noFill/>
              <a:prstDash val="solid"/>
              <a:miter/>
            </a:ln>
          </p:spPr>
          <p:txBody>
            <a:bodyPr rtlCol="0" anchor="ctr"/>
            <a:lstStyle/>
            <a:p>
              <a:endParaRPr lang="en-AU" sz="153"/>
            </a:p>
          </p:txBody>
        </p:sp>
        <p:sp>
          <p:nvSpPr>
            <p:cNvPr id="7" name="Graphic 2">
              <a:extLst>
                <a:ext uri="{FF2B5EF4-FFF2-40B4-BE49-F238E27FC236}">
                  <a16:creationId xmlns:a16="http://schemas.microsoft.com/office/drawing/2014/main" id="{2D9EFB81-E94E-B3DA-8D05-38FBBDAE4D9E}"/>
                </a:ext>
              </a:extLst>
            </p:cNvPr>
            <p:cNvSpPr/>
            <p:nvPr/>
          </p:nvSpPr>
          <p:spPr>
            <a:xfrm>
              <a:off x="1154141" y="3614745"/>
              <a:ext cx="123714" cy="123756"/>
            </a:xfrm>
            <a:custGeom>
              <a:avLst/>
              <a:gdLst>
                <a:gd name="connsiteX0" fmla="*/ 74584 w 123714"/>
                <a:gd name="connsiteY0" fmla="*/ 16788 h 123756"/>
                <a:gd name="connsiteX1" fmla="*/ 109350 w 123714"/>
                <a:gd name="connsiteY1" fmla="*/ 28314 h 123756"/>
                <a:gd name="connsiteX2" fmla="*/ 121923 w 123714"/>
                <a:gd name="connsiteY2" fmla="*/ 26504 h 123756"/>
                <a:gd name="connsiteX3" fmla="*/ 120113 w 123714"/>
                <a:gd name="connsiteY3" fmla="*/ 13931 h 123756"/>
                <a:gd name="connsiteX4" fmla="*/ 13926 w 123714"/>
                <a:gd name="connsiteY4" fmla="*/ 32295 h 123756"/>
                <a:gd name="connsiteX5" fmla="*/ 14005 w 123714"/>
                <a:gd name="connsiteY5" fmla="*/ 120230 h 123756"/>
                <a:gd name="connsiteX6" fmla="*/ 21149 w 123714"/>
                <a:gd name="connsiteY6" fmla="*/ 123754 h 123756"/>
                <a:gd name="connsiteX7" fmla="*/ 26578 w 123714"/>
                <a:gd name="connsiteY7" fmla="*/ 121944 h 123756"/>
                <a:gd name="connsiteX8" fmla="*/ 30102 w 123714"/>
                <a:gd name="connsiteY8" fmla="*/ 116039 h 123756"/>
                <a:gd name="connsiteX9" fmla="*/ 28388 w 123714"/>
                <a:gd name="connsiteY9" fmla="*/ 109371 h 123756"/>
                <a:gd name="connsiteX10" fmla="*/ 16577 w 123714"/>
                <a:gd name="connsiteY10" fmla="*/ 74605 h 123756"/>
                <a:gd name="connsiteX11" fmla="*/ 74393 w 123714"/>
                <a:gd name="connsiteY11" fmla="*/ 16788 h 123756"/>
                <a:gd name="connsiteX12" fmla="*/ 74584 w 123714"/>
                <a:gd name="connsiteY12" fmla="*/ 16788 h 12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714" h="123756">
                  <a:moveTo>
                    <a:pt x="74584" y="16788"/>
                  </a:moveTo>
                  <a:cubicBezTo>
                    <a:pt x="87124" y="16712"/>
                    <a:pt x="99339" y="20760"/>
                    <a:pt x="109350" y="28314"/>
                  </a:cubicBezTo>
                  <a:cubicBezTo>
                    <a:pt x="113322" y="31285"/>
                    <a:pt x="118951" y="30476"/>
                    <a:pt x="121923" y="26504"/>
                  </a:cubicBezTo>
                  <a:cubicBezTo>
                    <a:pt x="124895" y="22532"/>
                    <a:pt x="124085" y="16902"/>
                    <a:pt x="120113" y="13931"/>
                  </a:cubicBezTo>
                  <a:cubicBezTo>
                    <a:pt x="85721" y="-10320"/>
                    <a:pt x="38178" y="-2100"/>
                    <a:pt x="13926" y="32295"/>
                  </a:cubicBezTo>
                  <a:cubicBezTo>
                    <a:pt x="-4671" y="58660"/>
                    <a:pt x="-4639" y="93893"/>
                    <a:pt x="14005" y="120230"/>
                  </a:cubicBezTo>
                  <a:cubicBezTo>
                    <a:pt x="15758" y="122392"/>
                    <a:pt x="18367" y="123678"/>
                    <a:pt x="21149" y="123754"/>
                  </a:cubicBezTo>
                  <a:cubicBezTo>
                    <a:pt x="23114" y="123802"/>
                    <a:pt x="25033" y="123154"/>
                    <a:pt x="26578" y="121944"/>
                  </a:cubicBezTo>
                  <a:cubicBezTo>
                    <a:pt x="28447" y="120487"/>
                    <a:pt x="29704" y="118372"/>
                    <a:pt x="30102" y="116039"/>
                  </a:cubicBezTo>
                  <a:cubicBezTo>
                    <a:pt x="30382" y="113676"/>
                    <a:pt x="29771" y="111305"/>
                    <a:pt x="28388" y="109371"/>
                  </a:cubicBezTo>
                  <a:cubicBezTo>
                    <a:pt x="20733" y="99398"/>
                    <a:pt x="16582" y="87178"/>
                    <a:pt x="16577" y="74605"/>
                  </a:cubicBezTo>
                  <a:cubicBezTo>
                    <a:pt x="16577" y="42677"/>
                    <a:pt x="42462" y="16788"/>
                    <a:pt x="74393" y="16788"/>
                  </a:cubicBezTo>
                  <a:cubicBezTo>
                    <a:pt x="74456" y="16788"/>
                    <a:pt x="74520" y="16788"/>
                    <a:pt x="74584" y="16788"/>
                  </a:cubicBezTo>
                  <a:close/>
                </a:path>
              </a:pathLst>
            </a:custGeom>
            <a:solidFill>
              <a:srgbClr val="265998"/>
            </a:solidFill>
            <a:ln w="9525" cap="flat">
              <a:noFill/>
              <a:prstDash val="solid"/>
              <a:miter/>
            </a:ln>
          </p:spPr>
          <p:txBody>
            <a:bodyPr rtlCol="0" anchor="ctr"/>
            <a:lstStyle/>
            <a:p>
              <a:endParaRPr lang="en-AU" sz="153"/>
            </a:p>
          </p:txBody>
        </p:sp>
        <p:sp>
          <p:nvSpPr>
            <p:cNvPr id="8" name="Graphic 2">
              <a:extLst>
                <a:ext uri="{FF2B5EF4-FFF2-40B4-BE49-F238E27FC236}">
                  <a16:creationId xmlns:a16="http://schemas.microsoft.com/office/drawing/2014/main" id="{14FB022E-8C45-2802-9960-F69E67667C26}"/>
                </a:ext>
              </a:extLst>
            </p:cNvPr>
            <p:cNvSpPr/>
            <p:nvPr/>
          </p:nvSpPr>
          <p:spPr>
            <a:xfrm>
              <a:off x="1446861" y="3613149"/>
              <a:ext cx="124767" cy="125636"/>
            </a:xfrm>
            <a:custGeom>
              <a:avLst/>
              <a:gdLst>
                <a:gd name="connsiteX0" fmla="*/ 49135 w 124767"/>
                <a:gd name="connsiteY0" fmla="*/ 0 h 125636"/>
                <a:gd name="connsiteX1" fmla="*/ 3605 w 124767"/>
                <a:gd name="connsiteY1" fmla="*/ 15145 h 125636"/>
                <a:gd name="connsiteX2" fmla="*/ 81 w 124767"/>
                <a:gd name="connsiteY2" fmla="*/ 21050 h 125636"/>
                <a:gd name="connsiteX3" fmla="*/ 1891 w 124767"/>
                <a:gd name="connsiteY3" fmla="*/ 27718 h 125636"/>
                <a:gd name="connsiteX4" fmla="*/ 9035 w 124767"/>
                <a:gd name="connsiteY4" fmla="*/ 31338 h 125636"/>
                <a:gd name="connsiteX5" fmla="*/ 14369 w 124767"/>
                <a:gd name="connsiteY5" fmla="*/ 29528 h 125636"/>
                <a:gd name="connsiteX6" fmla="*/ 49135 w 124767"/>
                <a:gd name="connsiteY6" fmla="*/ 18003 h 125636"/>
                <a:gd name="connsiteX7" fmla="*/ 106952 w 124767"/>
                <a:gd name="connsiteY7" fmla="*/ 76010 h 125636"/>
                <a:gd name="connsiteX8" fmla="*/ 95426 w 124767"/>
                <a:gd name="connsiteY8" fmla="*/ 110585 h 125636"/>
                <a:gd name="connsiteX9" fmla="*/ 96348 w 124767"/>
                <a:gd name="connsiteY9" fmla="*/ 123216 h 125636"/>
                <a:gd name="connsiteX10" fmla="*/ 97141 w 124767"/>
                <a:gd name="connsiteY10" fmla="*/ 123825 h 125636"/>
                <a:gd name="connsiteX11" fmla="*/ 102570 w 124767"/>
                <a:gd name="connsiteY11" fmla="*/ 125635 h 125636"/>
                <a:gd name="connsiteX12" fmla="*/ 109714 w 124767"/>
                <a:gd name="connsiteY12" fmla="*/ 122016 h 125636"/>
                <a:gd name="connsiteX13" fmla="*/ 124763 w 124767"/>
                <a:gd name="connsiteY13" fmla="*/ 76200 h 125636"/>
                <a:gd name="connsiteX14" fmla="*/ 49135 w 124767"/>
                <a:gd name="connsiteY14" fmla="*/ 0 h 12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67" h="125636">
                  <a:moveTo>
                    <a:pt x="49135" y="0"/>
                  </a:moveTo>
                  <a:cubicBezTo>
                    <a:pt x="32714" y="-47"/>
                    <a:pt x="16726" y="5268"/>
                    <a:pt x="3605" y="15145"/>
                  </a:cubicBezTo>
                  <a:cubicBezTo>
                    <a:pt x="1737" y="16603"/>
                    <a:pt x="479" y="18707"/>
                    <a:pt x="81" y="21050"/>
                  </a:cubicBezTo>
                  <a:cubicBezTo>
                    <a:pt x="-243" y="23422"/>
                    <a:pt x="410" y="25832"/>
                    <a:pt x="1891" y="27718"/>
                  </a:cubicBezTo>
                  <a:cubicBezTo>
                    <a:pt x="3539" y="30014"/>
                    <a:pt x="6206" y="31366"/>
                    <a:pt x="9035" y="31338"/>
                  </a:cubicBezTo>
                  <a:cubicBezTo>
                    <a:pt x="10955" y="31290"/>
                    <a:pt x="12814" y="30652"/>
                    <a:pt x="14369" y="29528"/>
                  </a:cubicBezTo>
                  <a:cubicBezTo>
                    <a:pt x="24379" y="21975"/>
                    <a:pt x="36595" y="17926"/>
                    <a:pt x="49135" y="18003"/>
                  </a:cubicBezTo>
                  <a:cubicBezTo>
                    <a:pt x="81119" y="18060"/>
                    <a:pt x="107004" y="44025"/>
                    <a:pt x="106952" y="76010"/>
                  </a:cubicBezTo>
                  <a:cubicBezTo>
                    <a:pt x="106932" y="88478"/>
                    <a:pt x="102889" y="100603"/>
                    <a:pt x="95426" y="110585"/>
                  </a:cubicBezTo>
                  <a:cubicBezTo>
                    <a:pt x="92194" y="114329"/>
                    <a:pt x="92606" y="119977"/>
                    <a:pt x="96348" y="123216"/>
                  </a:cubicBezTo>
                  <a:cubicBezTo>
                    <a:pt x="96601" y="123435"/>
                    <a:pt x="96866" y="123635"/>
                    <a:pt x="97141" y="123825"/>
                  </a:cubicBezTo>
                  <a:cubicBezTo>
                    <a:pt x="98694" y="125026"/>
                    <a:pt x="100608" y="125664"/>
                    <a:pt x="102570" y="125635"/>
                  </a:cubicBezTo>
                  <a:cubicBezTo>
                    <a:pt x="105393" y="125635"/>
                    <a:pt x="108045" y="124292"/>
                    <a:pt x="109714" y="122016"/>
                  </a:cubicBezTo>
                  <a:cubicBezTo>
                    <a:pt x="119647" y="108823"/>
                    <a:pt x="124938" y="92717"/>
                    <a:pt x="124763" y="76200"/>
                  </a:cubicBezTo>
                  <a:cubicBezTo>
                    <a:pt x="124764" y="34338"/>
                    <a:pt x="90995" y="315"/>
                    <a:pt x="49135" y="0"/>
                  </a:cubicBezTo>
                  <a:close/>
                </a:path>
              </a:pathLst>
            </a:custGeom>
            <a:solidFill>
              <a:srgbClr val="265998"/>
            </a:solidFill>
            <a:ln w="9525" cap="flat">
              <a:noFill/>
              <a:prstDash val="solid"/>
              <a:miter/>
            </a:ln>
          </p:spPr>
          <p:txBody>
            <a:bodyPr rtlCol="0" anchor="ctr"/>
            <a:lstStyle/>
            <a:p>
              <a:endParaRPr lang="en-AU" sz="153"/>
            </a:p>
          </p:txBody>
        </p:sp>
        <p:sp>
          <p:nvSpPr>
            <p:cNvPr id="9" name="Graphic 2">
              <a:extLst>
                <a:ext uri="{FF2B5EF4-FFF2-40B4-BE49-F238E27FC236}">
                  <a16:creationId xmlns:a16="http://schemas.microsoft.com/office/drawing/2014/main" id="{53885FDE-D24B-814E-702E-3162D677AA6A}"/>
                </a:ext>
              </a:extLst>
            </p:cNvPr>
            <p:cNvSpPr/>
            <p:nvPr/>
          </p:nvSpPr>
          <p:spPr>
            <a:xfrm>
              <a:off x="1353692" y="3921074"/>
              <a:ext cx="17907" cy="17906"/>
            </a:xfrm>
            <a:custGeom>
              <a:avLst/>
              <a:gdLst>
                <a:gd name="connsiteX0" fmla="*/ 8382 w 17907"/>
                <a:gd name="connsiteY0" fmla="*/ 19 h 17906"/>
                <a:gd name="connsiteX1" fmla="*/ 19 w 17907"/>
                <a:gd name="connsiteY1" fmla="*/ 9525 h 17906"/>
                <a:gd name="connsiteX2" fmla="*/ 9525 w 17907"/>
                <a:gd name="connsiteY2" fmla="*/ 17888 h 17906"/>
                <a:gd name="connsiteX3" fmla="*/ 17907 w 17907"/>
                <a:gd name="connsiteY3" fmla="*/ 8972 h 17906"/>
                <a:gd name="connsiteX4" fmla="*/ 8972 w 17907"/>
                <a:gd name="connsiteY4" fmla="*/ 0 h 17906"/>
                <a:gd name="connsiteX5" fmla="*/ 8382 w 17907"/>
                <a:gd name="connsiteY5" fmla="*/ 19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 h="17906">
                  <a:moveTo>
                    <a:pt x="8382" y="19"/>
                  </a:moveTo>
                  <a:cubicBezTo>
                    <a:pt x="3448" y="333"/>
                    <a:pt x="-297" y="4591"/>
                    <a:pt x="19" y="9525"/>
                  </a:cubicBezTo>
                  <a:cubicBezTo>
                    <a:pt x="335" y="14459"/>
                    <a:pt x="4590" y="18202"/>
                    <a:pt x="9525" y="17888"/>
                  </a:cubicBezTo>
                  <a:cubicBezTo>
                    <a:pt x="14232" y="17593"/>
                    <a:pt x="17898" y="13688"/>
                    <a:pt x="17907" y="8972"/>
                  </a:cubicBezTo>
                  <a:cubicBezTo>
                    <a:pt x="17918" y="4029"/>
                    <a:pt x="13917" y="10"/>
                    <a:pt x="8972" y="0"/>
                  </a:cubicBezTo>
                  <a:cubicBezTo>
                    <a:pt x="8776" y="0"/>
                    <a:pt x="8579" y="10"/>
                    <a:pt x="8382" y="19"/>
                  </a:cubicBezTo>
                  <a:close/>
                </a:path>
              </a:pathLst>
            </a:custGeom>
            <a:solidFill>
              <a:srgbClr val="265998"/>
            </a:solidFill>
            <a:ln w="9525" cap="flat">
              <a:noFill/>
              <a:prstDash val="solid"/>
              <a:miter/>
            </a:ln>
          </p:spPr>
          <p:txBody>
            <a:bodyPr rtlCol="0" anchor="ctr"/>
            <a:lstStyle/>
            <a:p>
              <a:endParaRPr lang="en-AU" sz="153"/>
            </a:p>
          </p:txBody>
        </p:sp>
        <p:sp>
          <p:nvSpPr>
            <p:cNvPr id="14" name="Graphic 2">
              <a:extLst>
                <a:ext uri="{FF2B5EF4-FFF2-40B4-BE49-F238E27FC236}">
                  <a16:creationId xmlns:a16="http://schemas.microsoft.com/office/drawing/2014/main" id="{0D359466-1491-8912-4CBC-7F945AFF2FAB}"/>
                </a:ext>
              </a:extLst>
            </p:cNvPr>
            <p:cNvSpPr/>
            <p:nvPr/>
          </p:nvSpPr>
          <p:spPr>
            <a:xfrm>
              <a:off x="1353121" y="3707161"/>
              <a:ext cx="17907" cy="17907"/>
            </a:xfrm>
            <a:custGeom>
              <a:avLst/>
              <a:gdLst>
                <a:gd name="connsiteX0" fmla="*/ 8954 w 17907"/>
                <a:gd name="connsiteY0" fmla="*/ 17907 h 17907"/>
                <a:gd name="connsiteX1" fmla="*/ 17907 w 17907"/>
                <a:gd name="connsiteY1" fmla="*/ 8954 h 17907"/>
                <a:gd name="connsiteX2" fmla="*/ 8954 w 17907"/>
                <a:gd name="connsiteY2" fmla="*/ 0 h 17907"/>
                <a:gd name="connsiteX3" fmla="*/ 0 w 17907"/>
                <a:gd name="connsiteY3" fmla="*/ 8954 h 17907"/>
                <a:gd name="connsiteX4" fmla="*/ 8954 w 17907"/>
                <a:gd name="connsiteY4" fmla="*/ 17907 h 17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7">
                  <a:moveTo>
                    <a:pt x="8954" y="17907"/>
                  </a:moveTo>
                  <a:cubicBezTo>
                    <a:pt x="13898" y="17907"/>
                    <a:pt x="17907" y="13897"/>
                    <a:pt x="17907" y="8954"/>
                  </a:cubicBezTo>
                  <a:cubicBezTo>
                    <a:pt x="17907" y="4010"/>
                    <a:pt x="13898" y="0"/>
                    <a:pt x="8954" y="0"/>
                  </a:cubicBezTo>
                  <a:cubicBezTo>
                    <a:pt x="4009" y="0"/>
                    <a:pt x="0" y="4010"/>
                    <a:pt x="0" y="8954"/>
                  </a:cubicBezTo>
                  <a:cubicBezTo>
                    <a:pt x="51" y="13878"/>
                    <a:pt x="4030" y="17859"/>
                    <a:pt x="8954" y="17907"/>
                  </a:cubicBezTo>
                  <a:close/>
                </a:path>
              </a:pathLst>
            </a:custGeom>
            <a:solidFill>
              <a:srgbClr val="265998"/>
            </a:solidFill>
            <a:ln w="9525" cap="flat">
              <a:noFill/>
              <a:prstDash val="solid"/>
              <a:miter/>
            </a:ln>
          </p:spPr>
          <p:txBody>
            <a:bodyPr rtlCol="0" anchor="ctr"/>
            <a:lstStyle/>
            <a:p>
              <a:endParaRPr lang="en-AU" sz="153"/>
            </a:p>
          </p:txBody>
        </p:sp>
        <p:sp>
          <p:nvSpPr>
            <p:cNvPr id="15" name="Graphic 2">
              <a:extLst>
                <a:ext uri="{FF2B5EF4-FFF2-40B4-BE49-F238E27FC236}">
                  <a16:creationId xmlns:a16="http://schemas.microsoft.com/office/drawing/2014/main" id="{748D7395-5754-765D-5756-F28C0B063822}"/>
                </a:ext>
              </a:extLst>
            </p:cNvPr>
            <p:cNvSpPr/>
            <p:nvPr/>
          </p:nvSpPr>
          <p:spPr>
            <a:xfrm>
              <a:off x="1246917" y="3814108"/>
              <a:ext cx="17907" cy="17906"/>
            </a:xfrm>
            <a:custGeom>
              <a:avLst/>
              <a:gdLst>
                <a:gd name="connsiteX0" fmla="*/ 8382 w 17907"/>
                <a:gd name="connsiteY0" fmla="*/ 19 h 17906"/>
                <a:gd name="connsiteX1" fmla="*/ 19 w 17907"/>
                <a:gd name="connsiteY1" fmla="*/ 9525 h 17906"/>
                <a:gd name="connsiteX2" fmla="*/ 9525 w 17907"/>
                <a:gd name="connsiteY2" fmla="*/ 17888 h 17906"/>
                <a:gd name="connsiteX3" fmla="*/ 17907 w 17907"/>
                <a:gd name="connsiteY3" fmla="*/ 8973 h 17906"/>
                <a:gd name="connsiteX4" fmla="*/ 8972 w 17907"/>
                <a:gd name="connsiteY4" fmla="*/ 0 h 17906"/>
                <a:gd name="connsiteX5" fmla="*/ 8382 w 17907"/>
                <a:gd name="connsiteY5" fmla="*/ 19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 h="17906">
                  <a:moveTo>
                    <a:pt x="8382" y="19"/>
                  </a:moveTo>
                  <a:cubicBezTo>
                    <a:pt x="3448" y="333"/>
                    <a:pt x="-297" y="4591"/>
                    <a:pt x="19" y="9525"/>
                  </a:cubicBezTo>
                  <a:cubicBezTo>
                    <a:pt x="335" y="14459"/>
                    <a:pt x="4591" y="18202"/>
                    <a:pt x="9525" y="17888"/>
                  </a:cubicBezTo>
                  <a:cubicBezTo>
                    <a:pt x="14232" y="17593"/>
                    <a:pt x="17898" y="13688"/>
                    <a:pt x="17907" y="8973"/>
                  </a:cubicBezTo>
                  <a:cubicBezTo>
                    <a:pt x="17918" y="4029"/>
                    <a:pt x="13917" y="10"/>
                    <a:pt x="8972" y="0"/>
                  </a:cubicBezTo>
                  <a:cubicBezTo>
                    <a:pt x="8776" y="0"/>
                    <a:pt x="8579" y="10"/>
                    <a:pt x="8382" y="19"/>
                  </a:cubicBezTo>
                  <a:close/>
                </a:path>
              </a:pathLst>
            </a:custGeom>
            <a:solidFill>
              <a:srgbClr val="265998"/>
            </a:solidFill>
            <a:ln w="9525" cap="flat">
              <a:noFill/>
              <a:prstDash val="solid"/>
              <a:miter/>
            </a:ln>
          </p:spPr>
          <p:txBody>
            <a:bodyPr rtlCol="0" anchor="ctr"/>
            <a:lstStyle/>
            <a:p>
              <a:endParaRPr lang="en-AU" sz="153"/>
            </a:p>
          </p:txBody>
        </p:sp>
        <p:sp>
          <p:nvSpPr>
            <p:cNvPr id="16" name="Graphic 2">
              <a:extLst>
                <a:ext uri="{FF2B5EF4-FFF2-40B4-BE49-F238E27FC236}">
                  <a16:creationId xmlns:a16="http://schemas.microsoft.com/office/drawing/2014/main" id="{EE68B0A9-458C-1388-2DA1-CDECF5EBBA3C}"/>
                </a:ext>
              </a:extLst>
            </p:cNvPr>
            <p:cNvSpPr/>
            <p:nvPr/>
          </p:nvSpPr>
          <p:spPr>
            <a:xfrm>
              <a:off x="1460848" y="3814108"/>
              <a:ext cx="17907" cy="17906"/>
            </a:xfrm>
            <a:custGeom>
              <a:avLst/>
              <a:gdLst>
                <a:gd name="connsiteX0" fmla="*/ 8382 w 17907"/>
                <a:gd name="connsiteY0" fmla="*/ 19 h 17906"/>
                <a:gd name="connsiteX1" fmla="*/ 19 w 17907"/>
                <a:gd name="connsiteY1" fmla="*/ 9525 h 17906"/>
                <a:gd name="connsiteX2" fmla="*/ 9525 w 17907"/>
                <a:gd name="connsiteY2" fmla="*/ 17888 h 17906"/>
                <a:gd name="connsiteX3" fmla="*/ 17907 w 17907"/>
                <a:gd name="connsiteY3" fmla="*/ 8973 h 17906"/>
                <a:gd name="connsiteX4" fmla="*/ 8972 w 17907"/>
                <a:gd name="connsiteY4" fmla="*/ 0 h 17906"/>
                <a:gd name="connsiteX5" fmla="*/ 8382 w 17907"/>
                <a:gd name="connsiteY5" fmla="*/ 19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 h="17906">
                  <a:moveTo>
                    <a:pt x="8382" y="19"/>
                  </a:moveTo>
                  <a:cubicBezTo>
                    <a:pt x="3448" y="333"/>
                    <a:pt x="-297" y="4591"/>
                    <a:pt x="19" y="9525"/>
                  </a:cubicBezTo>
                  <a:cubicBezTo>
                    <a:pt x="335" y="14459"/>
                    <a:pt x="4590" y="18202"/>
                    <a:pt x="9525" y="17888"/>
                  </a:cubicBezTo>
                  <a:cubicBezTo>
                    <a:pt x="14232" y="17593"/>
                    <a:pt x="17898" y="13688"/>
                    <a:pt x="17907" y="8973"/>
                  </a:cubicBezTo>
                  <a:cubicBezTo>
                    <a:pt x="17918" y="4029"/>
                    <a:pt x="13917" y="10"/>
                    <a:pt x="8972" y="0"/>
                  </a:cubicBezTo>
                  <a:cubicBezTo>
                    <a:pt x="8776" y="0"/>
                    <a:pt x="8579" y="10"/>
                    <a:pt x="8382" y="19"/>
                  </a:cubicBezTo>
                  <a:close/>
                </a:path>
              </a:pathLst>
            </a:custGeom>
            <a:solidFill>
              <a:srgbClr val="265998"/>
            </a:solidFill>
            <a:ln w="9525" cap="flat">
              <a:noFill/>
              <a:prstDash val="solid"/>
              <a:miter/>
            </a:ln>
          </p:spPr>
          <p:txBody>
            <a:bodyPr rtlCol="0" anchor="ctr"/>
            <a:lstStyle/>
            <a:p>
              <a:endParaRPr lang="en-AU" sz="153"/>
            </a:p>
          </p:txBody>
        </p:sp>
      </p:grpSp>
    </p:spTree>
    <p:custDataLst>
      <p:custData r:id="rId1"/>
      <p:custData r:id="rId2"/>
    </p:custDataLst>
    <p:extLst>
      <p:ext uri="{BB962C8B-B14F-4D97-AF65-F5344CB8AC3E}">
        <p14:creationId xmlns:p14="http://schemas.microsoft.com/office/powerpoint/2010/main" val="242489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3477-C4CD-7341-44B7-D5333FD4121F}"/>
              </a:ext>
            </a:extLst>
          </p:cNvPr>
          <p:cNvSpPr>
            <a:spLocks noGrp="1"/>
          </p:cNvSpPr>
          <p:nvPr>
            <p:ph type="ctrTitle"/>
          </p:nvPr>
        </p:nvSpPr>
        <p:spPr/>
        <p:txBody>
          <a:bodyPr>
            <a:normAutofit/>
          </a:bodyPr>
          <a:lstStyle/>
          <a:p>
            <a:r>
              <a:rPr lang="en-AU"/>
              <a:t>Most national outputs have been delivered</a:t>
            </a:r>
          </a:p>
        </p:txBody>
      </p:sp>
      <p:graphicFrame>
        <p:nvGraphicFramePr>
          <p:cNvPr id="6" name="Table 5">
            <a:extLst>
              <a:ext uri="{FF2B5EF4-FFF2-40B4-BE49-F238E27FC236}">
                <a16:creationId xmlns:a16="http://schemas.microsoft.com/office/drawing/2014/main" id="{FE01A1C3-E998-CD20-81AD-2FA3CEB961D4}"/>
              </a:ext>
            </a:extLst>
          </p:cNvPr>
          <p:cNvGraphicFramePr>
            <a:graphicFrameLocks noGrp="1"/>
          </p:cNvGraphicFramePr>
          <p:nvPr>
            <p:extLst>
              <p:ext uri="{D42A27DB-BD31-4B8C-83A1-F6EECF244321}">
                <p14:modId xmlns:p14="http://schemas.microsoft.com/office/powerpoint/2010/main" val="4065436461"/>
              </p:ext>
            </p:extLst>
          </p:nvPr>
        </p:nvGraphicFramePr>
        <p:xfrm>
          <a:off x="715616" y="1114440"/>
          <a:ext cx="10523513" cy="4869113"/>
        </p:xfrm>
        <a:graphic>
          <a:graphicData uri="http://schemas.openxmlformats.org/drawingml/2006/table">
            <a:tbl>
              <a:tblPr firstRow="1" firstCol="1" bandRow="1"/>
              <a:tblGrid>
                <a:gridCol w="9094611">
                  <a:extLst>
                    <a:ext uri="{9D8B030D-6E8A-4147-A177-3AD203B41FA5}">
                      <a16:colId xmlns:a16="http://schemas.microsoft.com/office/drawing/2014/main" val="3800644342"/>
                    </a:ext>
                  </a:extLst>
                </a:gridCol>
                <a:gridCol w="1428902">
                  <a:extLst>
                    <a:ext uri="{9D8B030D-6E8A-4147-A177-3AD203B41FA5}">
                      <a16:colId xmlns:a16="http://schemas.microsoft.com/office/drawing/2014/main" val="1778506487"/>
                    </a:ext>
                  </a:extLst>
                </a:gridCol>
              </a:tblGrid>
              <a:tr h="348355">
                <a:tc>
                  <a:txBody>
                    <a:bodyPr/>
                    <a:lstStyle/>
                    <a:p>
                      <a:pPr marL="36195" marR="68580">
                        <a:lnSpc>
                          <a:spcPct val="150000"/>
                        </a:lnSpc>
                        <a:spcBef>
                          <a:spcPts val="225"/>
                        </a:spcBef>
                        <a:spcAft>
                          <a:spcPts val="225"/>
                        </a:spcAft>
                      </a:pPr>
                      <a:r>
                        <a:rPr lang="en-AU" sz="1600" b="1">
                          <a:solidFill>
                            <a:srgbClr val="265A9A"/>
                          </a:solidFill>
                          <a:effectLst/>
                          <a:latin typeface="Open Sans" panose="020B0606030504020204" pitchFamily="34" charset="0"/>
                          <a:ea typeface="Open Sans" panose="020B0606030504020204" pitchFamily="34" charset="0"/>
                          <a:cs typeface="Open Sans" panose="020B0606030504020204" pitchFamily="34" charset="0"/>
                        </a:rPr>
                        <a:t>Output</a:t>
                      </a:r>
                      <a:endParaRPr lang="en-AU" sz="160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a:noFill/>
                    </a:lnL>
                    <a:lnR>
                      <a:noFill/>
                    </a:lnR>
                    <a:lnT>
                      <a:noFill/>
                    </a:lnT>
                    <a:lnB w="12700" cap="flat" cmpd="sng" algn="ctr">
                      <a:solidFill>
                        <a:srgbClr val="B3B3B3"/>
                      </a:solidFill>
                      <a:prstDash val="solid"/>
                      <a:round/>
                      <a:headEnd type="none" w="med" len="med"/>
                      <a:tailEnd type="none" w="med" len="med"/>
                    </a:lnB>
                    <a:noFill/>
                  </a:tcPr>
                </a:tc>
                <a:tc>
                  <a:txBody>
                    <a:bodyPr/>
                    <a:lstStyle/>
                    <a:p>
                      <a:pPr marL="36195" marR="68580" algn="ctr">
                        <a:lnSpc>
                          <a:spcPct val="150000"/>
                        </a:lnSpc>
                        <a:spcBef>
                          <a:spcPts val="225"/>
                        </a:spcBef>
                        <a:spcAft>
                          <a:spcPts val="225"/>
                        </a:spcAft>
                      </a:pPr>
                      <a:r>
                        <a:rPr lang="en-AU" sz="1600" b="1">
                          <a:solidFill>
                            <a:srgbClr val="265A9A"/>
                          </a:solidFill>
                          <a:effectLst/>
                          <a:latin typeface="Open Sans" panose="020B0606030504020204" pitchFamily="34" charset="0"/>
                          <a:ea typeface="Open Sans" panose="020B0606030504020204" pitchFamily="34" charset="0"/>
                          <a:cs typeface="Open Sans" panose="020B0606030504020204" pitchFamily="34" charset="0"/>
                        </a:rPr>
                        <a:t>Delivered?</a:t>
                      </a:r>
                      <a:endParaRPr lang="en-AU" sz="160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a:noFill/>
                    </a:lnL>
                    <a:lnR>
                      <a:noFill/>
                    </a:lnR>
                    <a:lnT>
                      <a:noFill/>
                    </a:lnT>
                    <a:lnB w="12700"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2127458823"/>
                  </a:ext>
                </a:extLst>
              </a:tr>
              <a:tr h="332223">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Analysis of psychosocial support services outside of the NDIS</a:t>
                      </a: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rgbClr val="B3B3B3"/>
                      </a:solidFill>
                      <a:prstDash val="solid"/>
                      <a:round/>
                      <a:headEnd type="none" w="med" len="med"/>
                      <a:tailEnd type="none" w="med" len="med"/>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748775241"/>
                  </a:ext>
                </a:extLst>
              </a:tr>
              <a:tr h="332223">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Commonwealth-state implementation plans and annual jurisdiction progress reports</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0745610"/>
                  </a:ext>
                </a:extLst>
              </a:tr>
              <a:tr h="332223">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Progress Report</a:t>
                      </a: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533806156"/>
                  </a:ext>
                </a:extLst>
              </a:tr>
              <a:tr h="331957">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Improved data collection, data sharing and data linkage</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9828515"/>
                  </a:ext>
                </a:extLst>
              </a:tr>
              <a:tr h="332223">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Evaluation Framework </a:t>
                      </a: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190507415"/>
                  </a:ext>
                </a:extLst>
              </a:tr>
              <a:tr h="332223">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Shared evaluation findings using the framework and associated guidelines</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36897845"/>
                  </a:ext>
                </a:extLst>
              </a:tr>
              <a:tr h="429441">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Consideration/implementation of actions of the National Stigma and Discrimination Reduction Strategy</a:t>
                      </a: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879921711"/>
                  </a:ext>
                </a:extLst>
              </a:tr>
              <a:tr h="332223">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Suicide Prevention Office</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12275401"/>
                  </a:ext>
                </a:extLst>
              </a:tr>
              <a:tr h="362518">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Guidelines on Regional Commissioning and Planning </a:t>
                      </a: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600490161"/>
                  </a:ext>
                </a:extLst>
              </a:tr>
              <a:tr h="332223">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Mental Health Workforce Strategy and identification of priority areas for action </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14277978"/>
                  </a:ext>
                </a:extLst>
              </a:tr>
              <a:tr h="411474">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Progress reporting on increasing FTE mental health professionals to meet community need</a:t>
                      </a: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714951397"/>
                  </a:ext>
                </a:extLst>
              </a:tr>
              <a:tr h="332223">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Submission to the mid-term review of the National Health Reform Agreement 2020-25 (NHRA)</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82918066"/>
                  </a:ext>
                </a:extLst>
              </a:tr>
              <a:tr h="327584">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review of the Agreement</a:t>
                      </a: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rgbClr val="B3B3B3"/>
                      </a:solidFill>
                      <a:prstDash val="solid"/>
                      <a:round/>
                      <a:headEnd type="none" w="med" len="med"/>
                      <a:tailEnd type="none" w="med" len="med"/>
                    </a:lnB>
                    <a:solidFill>
                      <a:srgbClr val="F2F2F2"/>
                    </a:solidFill>
                  </a:tcPr>
                </a:tc>
                <a:tc>
                  <a:txBody>
                    <a:bodyPr/>
                    <a:lstStyle/>
                    <a:p>
                      <a:pPr marL="36195" marR="68580">
                        <a:lnSpc>
                          <a:spcPct val="150000"/>
                        </a:lnSpc>
                        <a:spcBef>
                          <a:spcPts val="225"/>
                        </a:spcBef>
                        <a:spcAft>
                          <a:spcPts val="225"/>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Commissioned</a:t>
                      </a:r>
                    </a:p>
                  </a:txBody>
                  <a:tcPr marL="0" marR="0" marT="0" marB="0">
                    <a:lnL w="12700" cap="flat" cmpd="sng" algn="ctr">
                      <a:solidFill>
                        <a:schemeClr val="bg1"/>
                      </a:solidFill>
                      <a:prstDash val="solid"/>
                      <a:round/>
                      <a:headEnd type="none" w="med" len="med"/>
                      <a:tailEnd type="none" w="med" len="med"/>
                    </a:lnL>
                    <a:lnR>
                      <a:noFill/>
                    </a:lnR>
                    <a:lnT>
                      <a:noFill/>
                    </a:lnT>
                    <a:lnB w="12700" cap="flat" cmpd="sng" algn="ctr">
                      <a:solidFill>
                        <a:srgbClr val="B3B3B3"/>
                      </a:solidFill>
                      <a:prstDash val="solid"/>
                      <a:round/>
                      <a:headEnd type="none" w="med" len="med"/>
                      <a:tailEnd type="none" w="med" len="med"/>
                    </a:lnB>
                    <a:solidFill>
                      <a:srgbClr val="F2F2F2"/>
                    </a:solidFill>
                  </a:tcPr>
                </a:tc>
                <a:extLst>
                  <a:ext uri="{0D108BD9-81ED-4DB2-BD59-A6C34878D82A}">
                    <a16:rowId xmlns:a16="http://schemas.microsoft.com/office/drawing/2014/main" val="801536595"/>
                  </a:ext>
                </a:extLst>
              </a:tr>
            </a:tbl>
          </a:graphicData>
        </a:graphic>
      </p:graphicFrame>
      <p:sp>
        <p:nvSpPr>
          <p:cNvPr id="3" name="Slide Number Placeholder 2">
            <a:extLst>
              <a:ext uri="{FF2B5EF4-FFF2-40B4-BE49-F238E27FC236}">
                <a16:creationId xmlns:a16="http://schemas.microsoft.com/office/drawing/2014/main" id="{FA61BE6E-0E1D-BF7F-CDCB-D8214B47A259}"/>
              </a:ext>
            </a:extLst>
          </p:cNvPr>
          <p:cNvSpPr>
            <a:spLocks noGrp="1"/>
          </p:cNvSpPr>
          <p:nvPr>
            <p:ph type="sldNum" sz="quarter" idx="4"/>
          </p:nvPr>
        </p:nvSpPr>
        <p:spPr/>
        <p:txBody>
          <a:bodyPr/>
          <a:lstStyle/>
          <a:p>
            <a:fld id="{3FE8A0A5-0893-3B4E-9EB9-FE67329D76D6}" type="slidenum">
              <a:rPr lang="en-US" smtClean="0"/>
              <a:pPr/>
              <a:t>15</a:t>
            </a:fld>
            <a:endParaRPr lang="en-US"/>
          </a:p>
        </p:txBody>
      </p:sp>
    </p:spTree>
    <p:extLst>
      <p:ext uri="{BB962C8B-B14F-4D97-AF65-F5344CB8AC3E}">
        <p14:creationId xmlns:p14="http://schemas.microsoft.com/office/powerpoint/2010/main" val="5710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34161-9219-D616-D509-DA3C532C14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74A9E1-A5FF-DE31-DA33-88B418F88835}"/>
              </a:ext>
            </a:extLst>
          </p:cNvPr>
          <p:cNvSpPr>
            <a:spLocks noGrp="1"/>
          </p:cNvSpPr>
          <p:nvPr>
            <p:ph type="ctrTitle"/>
          </p:nvPr>
        </p:nvSpPr>
        <p:spPr>
          <a:xfrm>
            <a:off x="569994" y="507634"/>
            <a:ext cx="11082431" cy="515848"/>
          </a:xfrm>
        </p:spPr>
        <p:txBody>
          <a:bodyPr/>
          <a:lstStyle/>
          <a:p>
            <a:r>
              <a:rPr lang="en-US"/>
              <a:t>Key achievements of the Agreement</a:t>
            </a:r>
          </a:p>
        </p:txBody>
      </p:sp>
      <p:grpSp>
        <p:nvGrpSpPr>
          <p:cNvPr id="2" name="Group 1">
            <a:extLst>
              <a:ext uri="{FF2B5EF4-FFF2-40B4-BE49-F238E27FC236}">
                <a16:creationId xmlns:a16="http://schemas.microsoft.com/office/drawing/2014/main" id="{076D533C-0C8F-2A56-3DF2-37CEA68113D5}"/>
              </a:ext>
              <a:ext uri="{C183D7F6-B498-43B3-948B-1728B52AA6E4}">
                <adec:decorative xmlns:adec="http://schemas.microsoft.com/office/drawing/2017/decorative" val="1"/>
              </a:ext>
            </a:extLst>
          </p:cNvPr>
          <p:cNvGrpSpPr/>
          <p:nvPr/>
        </p:nvGrpSpPr>
        <p:grpSpPr>
          <a:xfrm>
            <a:off x="9544613" y="404873"/>
            <a:ext cx="825396" cy="768535"/>
            <a:chOff x="472171" y="36412"/>
            <a:chExt cx="118528" cy="110363"/>
          </a:xfrm>
        </p:grpSpPr>
        <p:sp>
          <p:nvSpPr>
            <p:cNvPr id="4" name="Freeform 2">
              <a:extLst>
                <a:ext uri="{FF2B5EF4-FFF2-40B4-BE49-F238E27FC236}">
                  <a16:creationId xmlns:a16="http://schemas.microsoft.com/office/drawing/2014/main" id="{3DD73323-3C8C-BD13-0934-18DCC8EA3153}"/>
                </a:ext>
              </a:extLst>
            </p:cNvPr>
            <p:cNvSpPr/>
            <p:nvPr/>
          </p:nvSpPr>
          <p:spPr>
            <a:xfrm>
              <a:off x="545001" y="48921"/>
              <a:ext cx="23108" cy="25845"/>
            </a:xfrm>
            <a:custGeom>
              <a:avLst/>
              <a:gdLst>
                <a:gd name="connsiteX0" fmla="*/ 0 w 23108"/>
                <a:gd name="connsiteY0" fmla="*/ 1498 h 25845"/>
                <a:gd name="connsiteX1" fmla="*/ 0 w 23108"/>
                <a:gd name="connsiteY1" fmla="*/ 22144 h 25845"/>
                <a:gd name="connsiteX2" fmla="*/ 23091 w 23108"/>
                <a:gd name="connsiteY2" fmla="*/ 25845 h 25845"/>
                <a:gd name="connsiteX3" fmla="*/ 21370 w 23108"/>
                <a:gd name="connsiteY3" fmla="*/ 22725 h 25845"/>
                <a:gd name="connsiteX4" fmla="*/ 15847 w 23108"/>
                <a:gd name="connsiteY4" fmla="*/ 12402 h 25845"/>
                <a:gd name="connsiteX5" fmla="*/ 23109 w 23108"/>
                <a:gd name="connsiteY5" fmla="*/ 5199 h 25845"/>
                <a:gd name="connsiteX6" fmla="*/ 0 w 23108"/>
                <a:gd name="connsiteY6" fmla="*/ 1498 h 2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8" h="25845">
                  <a:moveTo>
                    <a:pt x="0" y="1498"/>
                  </a:moveTo>
                  <a:lnTo>
                    <a:pt x="0" y="22144"/>
                  </a:lnTo>
                  <a:cubicBezTo>
                    <a:pt x="7661" y="19223"/>
                    <a:pt x="15901" y="20602"/>
                    <a:pt x="23091" y="25845"/>
                  </a:cubicBezTo>
                  <a:lnTo>
                    <a:pt x="21370" y="22725"/>
                  </a:lnTo>
                  <a:lnTo>
                    <a:pt x="15847" y="12402"/>
                  </a:lnTo>
                  <a:lnTo>
                    <a:pt x="23109" y="5199"/>
                  </a:lnTo>
                  <a:cubicBezTo>
                    <a:pt x="15919" y="-44"/>
                    <a:pt x="7661" y="-1405"/>
                    <a:pt x="0" y="1498"/>
                  </a:cubicBezTo>
                  <a:close/>
                </a:path>
              </a:pathLst>
            </a:custGeom>
            <a:solidFill>
              <a:srgbClr val="66BCDB"/>
            </a:solidFill>
            <a:ln w="1793" cap="flat">
              <a:noFill/>
              <a:prstDash val="solid"/>
              <a:miter/>
            </a:ln>
          </p:spPr>
          <p:txBody>
            <a:bodyPr rtlCol="0" anchor="ctr"/>
            <a:lstStyle/>
            <a:p>
              <a:endParaRPr lang="en-AU"/>
            </a:p>
          </p:txBody>
        </p:sp>
        <p:sp>
          <p:nvSpPr>
            <p:cNvPr id="5" name="Freeform 3">
              <a:extLst>
                <a:ext uri="{FF2B5EF4-FFF2-40B4-BE49-F238E27FC236}">
                  <a16:creationId xmlns:a16="http://schemas.microsoft.com/office/drawing/2014/main" id="{767C0128-A9B4-B8ED-516E-C76AAFA59D92}"/>
                </a:ext>
              </a:extLst>
            </p:cNvPr>
            <p:cNvSpPr/>
            <p:nvPr/>
          </p:nvSpPr>
          <p:spPr>
            <a:xfrm>
              <a:off x="520118" y="41210"/>
              <a:ext cx="24883" cy="23976"/>
            </a:xfrm>
            <a:custGeom>
              <a:avLst/>
              <a:gdLst>
                <a:gd name="connsiteX0" fmla="*/ 0 w 24883"/>
                <a:gd name="connsiteY0" fmla="*/ 2804 h 23976"/>
                <a:gd name="connsiteX1" fmla="*/ 0 w 24883"/>
                <a:gd name="connsiteY1" fmla="*/ 23451 h 23976"/>
                <a:gd name="connsiteX2" fmla="*/ 24884 w 24883"/>
                <a:gd name="connsiteY2" fmla="*/ 23977 h 23976"/>
                <a:gd name="connsiteX3" fmla="*/ 24884 w 24883"/>
                <a:gd name="connsiteY3" fmla="*/ 3330 h 23976"/>
                <a:gd name="connsiteX4" fmla="*/ 0 w 24883"/>
                <a:gd name="connsiteY4" fmla="*/ 2804 h 2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3" h="23976">
                  <a:moveTo>
                    <a:pt x="0" y="2804"/>
                  </a:moveTo>
                  <a:lnTo>
                    <a:pt x="0" y="23451"/>
                  </a:lnTo>
                  <a:cubicBezTo>
                    <a:pt x="7842" y="19532"/>
                    <a:pt x="17169" y="19713"/>
                    <a:pt x="24884" y="23977"/>
                  </a:cubicBezTo>
                  <a:lnTo>
                    <a:pt x="24884" y="3330"/>
                  </a:lnTo>
                  <a:cubicBezTo>
                    <a:pt x="17187" y="-933"/>
                    <a:pt x="7842" y="-1097"/>
                    <a:pt x="0" y="2804"/>
                  </a:cubicBezTo>
                  <a:close/>
                </a:path>
              </a:pathLst>
            </a:custGeom>
            <a:solidFill>
              <a:srgbClr val="66BCDB"/>
            </a:solidFill>
            <a:ln w="1793" cap="flat">
              <a:noFill/>
              <a:prstDash val="solid"/>
              <a:miter/>
            </a:ln>
          </p:spPr>
          <p:txBody>
            <a:bodyPr rtlCol="0" anchor="ctr"/>
            <a:lstStyle/>
            <a:p>
              <a:endParaRPr lang="en-AU"/>
            </a:p>
          </p:txBody>
        </p:sp>
        <p:sp>
          <p:nvSpPr>
            <p:cNvPr id="6" name="Freeform 4">
              <a:extLst>
                <a:ext uri="{FF2B5EF4-FFF2-40B4-BE49-F238E27FC236}">
                  <a16:creationId xmlns:a16="http://schemas.microsoft.com/office/drawing/2014/main" id="{1C01066A-88C5-A1B7-4871-97E4758940F5}"/>
                </a:ext>
              </a:extLst>
            </p:cNvPr>
            <p:cNvSpPr/>
            <p:nvPr/>
          </p:nvSpPr>
          <p:spPr>
            <a:xfrm>
              <a:off x="518307" y="36412"/>
              <a:ext cx="3622" cy="41982"/>
            </a:xfrm>
            <a:custGeom>
              <a:avLst/>
              <a:gdLst>
                <a:gd name="connsiteX0" fmla="*/ 1811 w 3622"/>
                <a:gd name="connsiteY0" fmla="*/ 0 h 41982"/>
                <a:gd name="connsiteX1" fmla="*/ 3622 w 3622"/>
                <a:gd name="connsiteY1" fmla="*/ 1814 h 41982"/>
                <a:gd name="connsiteX2" fmla="*/ 3622 w 3622"/>
                <a:gd name="connsiteY2" fmla="*/ 40168 h 41982"/>
                <a:gd name="connsiteX3" fmla="*/ 1811 w 3622"/>
                <a:gd name="connsiteY3" fmla="*/ 41983 h 41982"/>
                <a:gd name="connsiteX4" fmla="*/ 1811 w 3622"/>
                <a:gd name="connsiteY4" fmla="*/ 41983 h 41982"/>
                <a:gd name="connsiteX5" fmla="*/ 0 w 3622"/>
                <a:gd name="connsiteY5" fmla="*/ 40168 h 41982"/>
                <a:gd name="connsiteX6" fmla="*/ 0 w 3622"/>
                <a:gd name="connsiteY6" fmla="*/ 1814 h 41982"/>
                <a:gd name="connsiteX7" fmla="*/ 1811 w 3622"/>
                <a:gd name="connsiteY7" fmla="*/ 0 h 4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2" h="41982">
                  <a:moveTo>
                    <a:pt x="1811" y="0"/>
                  </a:moveTo>
                  <a:cubicBezTo>
                    <a:pt x="2811" y="0"/>
                    <a:pt x="3622" y="812"/>
                    <a:pt x="3622" y="1814"/>
                  </a:cubicBezTo>
                  <a:lnTo>
                    <a:pt x="3622" y="40168"/>
                  </a:lnTo>
                  <a:cubicBezTo>
                    <a:pt x="3622" y="41170"/>
                    <a:pt x="2811" y="41983"/>
                    <a:pt x="1811" y="41983"/>
                  </a:cubicBezTo>
                  <a:lnTo>
                    <a:pt x="1811" y="41983"/>
                  </a:lnTo>
                  <a:cubicBezTo>
                    <a:pt x="811" y="41983"/>
                    <a:pt x="0" y="41170"/>
                    <a:pt x="0" y="40168"/>
                  </a:cubicBezTo>
                  <a:lnTo>
                    <a:pt x="0" y="1814"/>
                  </a:lnTo>
                  <a:cubicBezTo>
                    <a:pt x="0" y="812"/>
                    <a:pt x="811" y="0"/>
                    <a:pt x="1811" y="0"/>
                  </a:cubicBezTo>
                  <a:close/>
                </a:path>
              </a:pathLst>
            </a:custGeom>
            <a:solidFill>
              <a:srgbClr val="265A9A"/>
            </a:solidFill>
            <a:ln w="1793" cap="flat">
              <a:noFill/>
              <a:prstDash val="solid"/>
              <a:miter/>
            </a:ln>
          </p:spPr>
          <p:txBody>
            <a:bodyPr rtlCol="0" anchor="ctr"/>
            <a:lstStyle/>
            <a:p>
              <a:endParaRPr lang="en-AU"/>
            </a:p>
          </p:txBody>
        </p:sp>
        <p:sp>
          <p:nvSpPr>
            <p:cNvPr id="7" name="Freeform 5">
              <a:extLst>
                <a:ext uri="{FF2B5EF4-FFF2-40B4-BE49-F238E27FC236}">
                  <a16:creationId xmlns:a16="http://schemas.microsoft.com/office/drawing/2014/main" id="{62310569-AD09-329B-A3A2-7C5DD2874AE0}"/>
                </a:ext>
              </a:extLst>
            </p:cNvPr>
            <p:cNvSpPr/>
            <p:nvPr/>
          </p:nvSpPr>
          <p:spPr>
            <a:xfrm>
              <a:off x="543190" y="47109"/>
              <a:ext cx="26735" cy="29471"/>
            </a:xfrm>
            <a:custGeom>
              <a:avLst/>
              <a:gdLst>
                <a:gd name="connsiteX0" fmla="*/ 24902 w 26735"/>
                <a:gd name="connsiteY0" fmla="*/ 29472 h 29471"/>
                <a:gd name="connsiteX1" fmla="*/ 23833 w 26735"/>
                <a:gd name="connsiteY1" fmla="*/ 29127 h 29471"/>
                <a:gd name="connsiteX2" fmla="*/ 2445 w 26735"/>
                <a:gd name="connsiteY2" fmla="*/ 25662 h 29471"/>
                <a:gd name="connsiteX3" fmla="*/ 779 w 26735"/>
                <a:gd name="connsiteY3" fmla="*/ 25462 h 29471"/>
                <a:gd name="connsiteX4" fmla="*/ 0 w 26735"/>
                <a:gd name="connsiteY4" fmla="*/ 23974 h 29471"/>
                <a:gd name="connsiteX5" fmla="*/ 0 w 26735"/>
                <a:gd name="connsiteY5" fmla="*/ 3328 h 29471"/>
                <a:gd name="connsiteX6" fmla="*/ 1177 w 26735"/>
                <a:gd name="connsiteY6" fmla="*/ 1640 h 29471"/>
                <a:gd name="connsiteX7" fmla="*/ 25988 w 26735"/>
                <a:gd name="connsiteY7" fmla="*/ 5559 h 29471"/>
                <a:gd name="connsiteX8" fmla="*/ 26731 w 26735"/>
                <a:gd name="connsiteY8" fmla="*/ 6884 h 29471"/>
                <a:gd name="connsiteX9" fmla="*/ 26206 w 26735"/>
                <a:gd name="connsiteY9" fmla="*/ 8317 h 29471"/>
                <a:gd name="connsiteX10" fmla="*/ 19903 w 26735"/>
                <a:gd name="connsiteY10" fmla="*/ 14558 h 29471"/>
                <a:gd name="connsiteX11" fmla="*/ 26495 w 26735"/>
                <a:gd name="connsiteY11" fmla="*/ 26786 h 29471"/>
                <a:gd name="connsiteX12" fmla="*/ 26115 w 26735"/>
                <a:gd name="connsiteY12" fmla="*/ 29018 h 29471"/>
                <a:gd name="connsiteX13" fmla="*/ 24920 w 26735"/>
                <a:gd name="connsiteY13" fmla="*/ 29472 h 29471"/>
                <a:gd name="connsiteX14" fmla="*/ 9943 w 26735"/>
                <a:gd name="connsiteY14" fmla="*/ 20636 h 29471"/>
                <a:gd name="connsiteX15" fmla="*/ 20229 w 26735"/>
                <a:gd name="connsiteY15" fmla="*/ 22868 h 29471"/>
                <a:gd name="connsiteX16" fmla="*/ 16064 w 26735"/>
                <a:gd name="connsiteY16" fmla="*/ 15066 h 29471"/>
                <a:gd name="connsiteX17" fmla="*/ 16390 w 26735"/>
                <a:gd name="connsiteY17" fmla="*/ 12925 h 29471"/>
                <a:gd name="connsiteX18" fmla="*/ 22076 w 26735"/>
                <a:gd name="connsiteY18" fmla="*/ 7283 h 29471"/>
                <a:gd name="connsiteX19" fmla="*/ 3622 w 26735"/>
                <a:gd name="connsiteY19" fmla="*/ 4616 h 29471"/>
                <a:gd name="connsiteX20" fmla="*/ 3622 w 26735"/>
                <a:gd name="connsiteY20" fmla="*/ 21471 h 29471"/>
                <a:gd name="connsiteX21" fmla="*/ 9943 w 26735"/>
                <a:gd name="connsiteY21" fmla="*/ 20636 h 2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35" h="29471">
                  <a:moveTo>
                    <a:pt x="24902" y="29472"/>
                  </a:moveTo>
                  <a:cubicBezTo>
                    <a:pt x="24521" y="29472"/>
                    <a:pt x="24159" y="29363"/>
                    <a:pt x="23833" y="29127"/>
                  </a:cubicBezTo>
                  <a:cubicBezTo>
                    <a:pt x="17096" y="24210"/>
                    <a:pt x="9490" y="22976"/>
                    <a:pt x="2445" y="25662"/>
                  </a:cubicBezTo>
                  <a:cubicBezTo>
                    <a:pt x="1883" y="25879"/>
                    <a:pt x="1268" y="25807"/>
                    <a:pt x="779" y="25462"/>
                  </a:cubicBezTo>
                  <a:cubicBezTo>
                    <a:pt x="290" y="25117"/>
                    <a:pt x="0" y="24573"/>
                    <a:pt x="0" y="23974"/>
                  </a:cubicBezTo>
                  <a:lnTo>
                    <a:pt x="0" y="3328"/>
                  </a:lnTo>
                  <a:cubicBezTo>
                    <a:pt x="0" y="2566"/>
                    <a:pt x="471" y="1894"/>
                    <a:pt x="1177" y="1640"/>
                  </a:cubicBezTo>
                  <a:cubicBezTo>
                    <a:pt x="9417" y="-1498"/>
                    <a:pt x="18219" y="-101"/>
                    <a:pt x="25988" y="5559"/>
                  </a:cubicBezTo>
                  <a:cubicBezTo>
                    <a:pt x="26423" y="5868"/>
                    <a:pt x="26695" y="6358"/>
                    <a:pt x="26731" y="6884"/>
                  </a:cubicBezTo>
                  <a:cubicBezTo>
                    <a:pt x="26767" y="7410"/>
                    <a:pt x="26586" y="7936"/>
                    <a:pt x="26206" y="8317"/>
                  </a:cubicBezTo>
                  <a:lnTo>
                    <a:pt x="19903" y="14558"/>
                  </a:lnTo>
                  <a:lnTo>
                    <a:pt x="26495" y="26786"/>
                  </a:lnTo>
                  <a:cubicBezTo>
                    <a:pt x="26912" y="27530"/>
                    <a:pt x="26749" y="28456"/>
                    <a:pt x="26115" y="29018"/>
                  </a:cubicBezTo>
                  <a:cubicBezTo>
                    <a:pt x="25771" y="29326"/>
                    <a:pt x="25354" y="29472"/>
                    <a:pt x="24920" y="29472"/>
                  </a:cubicBezTo>
                  <a:close/>
                  <a:moveTo>
                    <a:pt x="9943" y="20636"/>
                  </a:moveTo>
                  <a:cubicBezTo>
                    <a:pt x="13402" y="20636"/>
                    <a:pt x="16879" y="21380"/>
                    <a:pt x="20229" y="22868"/>
                  </a:cubicBezTo>
                  <a:lnTo>
                    <a:pt x="16064" y="15066"/>
                  </a:lnTo>
                  <a:cubicBezTo>
                    <a:pt x="15684" y="14359"/>
                    <a:pt x="15810" y="13488"/>
                    <a:pt x="16390" y="12925"/>
                  </a:cubicBezTo>
                  <a:lnTo>
                    <a:pt x="22076" y="7283"/>
                  </a:lnTo>
                  <a:cubicBezTo>
                    <a:pt x="16173" y="3618"/>
                    <a:pt x="9725" y="2675"/>
                    <a:pt x="3622" y="4616"/>
                  </a:cubicBezTo>
                  <a:lnTo>
                    <a:pt x="3622" y="21471"/>
                  </a:lnTo>
                  <a:cubicBezTo>
                    <a:pt x="5705" y="20908"/>
                    <a:pt x="7824" y="20636"/>
                    <a:pt x="9943" y="20636"/>
                  </a:cubicBezTo>
                  <a:close/>
                </a:path>
              </a:pathLst>
            </a:custGeom>
            <a:solidFill>
              <a:srgbClr val="265A9A"/>
            </a:solidFill>
            <a:ln w="1793" cap="flat">
              <a:noFill/>
              <a:prstDash val="solid"/>
              <a:miter/>
            </a:ln>
          </p:spPr>
          <p:txBody>
            <a:bodyPr rtlCol="0" anchor="ctr"/>
            <a:lstStyle/>
            <a:p>
              <a:endParaRPr lang="en-AU"/>
            </a:p>
          </p:txBody>
        </p:sp>
        <p:sp>
          <p:nvSpPr>
            <p:cNvPr id="8" name="Freeform 6">
              <a:extLst>
                <a:ext uri="{FF2B5EF4-FFF2-40B4-BE49-F238E27FC236}">
                  <a16:creationId xmlns:a16="http://schemas.microsoft.com/office/drawing/2014/main" id="{F014F4F9-5CB5-9989-5A00-682B78A4E2CF}"/>
                </a:ext>
              </a:extLst>
            </p:cNvPr>
            <p:cNvSpPr/>
            <p:nvPr/>
          </p:nvSpPr>
          <p:spPr>
            <a:xfrm>
              <a:off x="518325" y="39386"/>
              <a:ext cx="28505" cy="27615"/>
            </a:xfrm>
            <a:custGeom>
              <a:avLst/>
              <a:gdLst>
                <a:gd name="connsiteX0" fmla="*/ 26676 w 28505"/>
                <a:gd name="connsiteY0" fmla="*/ 27597 h 27615"/>
                <a:gd name="connsiteX1" fmla="*/ 25807 w 28505"/>
                <a:gd name="connsiteY1" fmla="*/ 27379 h 27615"/>
                <a:gd name="connsiteX2" fmla="*/ 2608 w 28505"/>
                <a:gd name="connsiteY2" fmla="*/ 26889 h 27615"/>
                <a:gd name="connsiteX3" fmla="*/ 851 w 28505"/>
                <a:gd name="connsiteY3" fmla="*/ 26817 h 27615"/>
                <a:gd name="connsiteX4" fmla="*/ 0 w 28505"/>
                <a:gd name="connsiteY4" fmla="*/ 25275 h 27615"/>
                <a:gd name="connsiteX5" fmla="*/ 0 w 28505"/>
                <a:gd name="connsiteY5" fmla="*/ 4628 h 27615"/>
                <a:gd name="connsiteX6" fmla="*/ 996 w 28505"/>
                <a:gd name="connsiteY6" fmla="*/ 3013 h 27615"/>
                <a:gd name="connsiteX7" fmla="*/ 27564 w 28505"/>
                <a:gd name="connsiteY7" fmla="*/ 3558 h 27615"/>
                <a:gd name="connsiteX8" fmla="*/ 28506 w 28505"/>
                <a:gd name="connsiteY8" fmla="*/ 5154 h 27615"/>
                <a:gd name="connsiteX9" fmla="*/ 28506 w 28505"/>
                <a:gd name="connsiteY9" fmla="*/ 25801 h 27615"/>
                <a:gd name="connsiteX10" fmla="*/ 27618 w 28505"/>
                <a:gd name="connsiteY10" fmla="*/ 27361 h 27615"/>
                <a:gd name="connsiteX11" fmla="*/ 26695 w 28505"/>
                <a:gd name="connsiteY11" fmla="*/ 27615 h 27615"/>
                <a:gd name="connsiteX12" fmla="*/ 13746 w 28505"/>
                <a:gd name="connsiteY12" fmla="*/ 20630 h 27615"/>
                <a:gd name="connsiteX13" fmla="*/ 24865 w 28505"/>
                <a:gd name="connsiteY13" fmla="*/ 22880 h 27615"/>
                <a:gd name="connsiteX14" fmla="*/ 24865 w 28505"/>
                <a:gd name="connsiteY14" fmla="*/ 6225 h 27615"/>
                <a:gd name="connsiteX15" fmla="*/ 3604 w 28505"/>
                <a:gd name="connsiteY15" fmla="*/ 5753 h 27615"/>
                <a:gd name="connsiteX16" fmla="*/ 3604 w 28505"/>
                <a:gd name="connsiteY16" fmla="*/ 22481 h 27615"/>
                <a:gd name="connsiteX17" fmla="*/ 13746 w 28505"/>
                <a:gd name="connsiteY17" fmla="*/ 20612 h 2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05" h="27615">
                  <a:moveTo>
                    <a:pt x="26676" y="27597"/>
                  </a:moveTo>
                  <a:cubicBezTo>
                    <a:pt x="26369" y="27597"/>
                    <a:pt x="26079" y="27524"/>
                    <a:pt x="25807" y="27379"/>
                  </a:cubicBezTo>
                  <a:cubicBezTo>
                    <a:pt x="18636" y="23406"/>
                    <a:pt x="9961" y="23225"/>
                    <a:pt x="2608" y="26889"/>
                  </a:cubicBezTo>
                  <a:cubicBezTo>
                    <a:pt x="2046" y="27162"/>
                    <a:pt x="1376" y="27143"/>
                    <a:pt x="851" y="26817"/>
                  </a:cubicBezTo>
                  <a:cubicBezTo>
                    <a:pt x="326" y="26490"/>
                    <a:pt x="0" y="25910"/>
                    <a:pt x="0" y="25275"/>
                  </a:cubicBezTo>
                  <a:lnTo>
                    <a:pt x="0" y="4628"/>
                  </a:lnTo>
                  <a:cubicBezTo>
                    <a:pt x="0" y="3939"/>
                    <a:pt x="380" y="3304"/>
                    <a:pt x="996" y="3013"/>
                  </a:cubicBezTo>
                  <a:cubicBezTo>
                    <a:pt x="9399" y="-1196"/>
                    <a:pt x="19342" y="-978"/>
                    <a:pt x="27564" y="3558"/>
                  </a:cubicBezTo>
                  <a:cubicBezTo>
                    <a:pt x="28143" y="3884"/>
                    <a:pt x="28506" y="4483"/>
                    <a:pt x="28506" y="5154"/>
                  </a:cubicBezTo>
                  <a:lnTo>
                    <a:pt x="28506" y="25801"/>
                  </a:lnTo>
                  <a:cubicBezTo>
                    <a:pt x="28506" y="26436"/>
                    <a:pt x="28162" y="27035"/>
                    <a:pt x="27618" y="27361"/>
                  </a:cubicBezTo>
                  <a:cubicBezTo>
                    <a:pt x="27328" y="27524"/>
                    <a:pt x="27021" y="27615"/>
                    <a:pt x="26695" y="27615"/>
                  </a:cubicBezTo>
                  <a:close/>
                  <a:moveTo>
                    <a:pt x="13746" y="20630"/>
                  </a:moveTo>
                  <a:cubicBezTo>
                    <a:pt x="17531" y="20630"/>
                    <a:pt x="21316" y="21392"/>
                    <a:pt x="24865" y="22880"/>
                  </a:cubicBezTo>
                  <a:lnTo>
                    <a:pt x="24865" y="6225"/>
                  </a:lnTo>
                  <a:cubicBezTo>
                    <a:pt x="18201" y="2905"/>
                    <a:pt x="10413" y="2723"/>
                    <a:pt x="3604" y="5753"/>
                  </a:cubicBezTo>
                  <a:lnTo>
                    <a:pt x="3604" y="22481"/>
                  </a:lnTo>
                  <a:cubicBezTo>
                    <a:pt x="6864" y="21247"/>
                    <a:pt x="10305" y="20612"/>
                    <a:pt x="13746" y="20612"/>
                  </a:cubicBezTo>
                  <a:close/>
                </a:path>
              </a:pathLst>
            </a:custGeom>
            <a:solidFill>
              <a:srgbClr val="265A9A"/>
            </a:solidFill>
            <a:ln w="1793" cap="flat">
              <a:noFill/>
              <a:prstDash val="solid"/>
              <a:miter/>
            </a:ln>
          </p:spPr>
          <p:txBody>
            <a:bodyPr rtlCol="0" anchor="ctr"/>
            <a:lstStyle/>
            <a:p>
              <a:endParaRPr lang="en-AU"/>
            </a:p>
          </p:txBody>
        </p:sp>
        <p:grpSp>
          <p:nvGrpSpPr>
            <p:cNvPr id="9" name="Group 8">
              <a:extLst>
                <a:ext uri="{FF2B5EF4-FFF2-40B4-BE49-F238E27FC236}">
                  <a16:creationId xmlns:a16="http://schemas.microsoft.com/office/drawing/2014/main" id="{FC39460C-438B-FFB1-B7F0-E870B2E0E08B}"/>
                </a:ext>
              </a:extLst>
            </p:cNvPr>
            <p:cNvGrpSpPr/>
            <p:nvPr/>
          </p:nvGrpSpPr>
          <p:grpSpPr>
            <a:xfrm>
              <a:off x="472171" y="76127"/>
              <a:ext cx="118528" cy="70648"/>
              <a:chOff x="472171" y="76127"/>
              <a:chExt cx="118528" cy="70648"/>
            </a:xfrm>
          </p:grpSpPr>
          <p:sp>
            <p:nvSpPr>
              <p:cNvPr id="10" name="Freeform 8">
                <a:extLst>
                  <a:ext uri="{FF2B5EF4-FFF2-40B4-BE49-F238E27FC236}">
                    <a16:creationId xmlns:a16="http://schemas.microsoft.com/office/drawing/2014/main" id="{C6031497-35B7-5E80-8FEB-36F78F862066}"/>
                  </a:ext>
                </a:extLst>
              </p:cNvPr>
              <p:cNvSpPr/>
              <p:nvPr/>
            </p:nvSpPr>
            <p:spPr>
              <a:xfrm>
                <a:off x="472171" y="76127"/>
                <a:ext cx="95007" cy="70648"/>
              </a:xfrm>
              <a:custGeom>
                <a:avLst/>
                <a:gdLst>
                  <a:gd name="connsiteX0" fmla="*/ 2273 w 95007"/>
                  <a:gd name="connsiteY0" fmla="*/ 70648 h 70648"/>
                  <a:gd name="connsiteX1" fmla="*/ 1078 w 95007"/>
                  <a:gd name="connsiteY1" fmla="*/ 70304 h 70648"/>
                  <a:gd name="connsiteX2" fmla="*/ 335 w 95007"/>
                  <a:gd name="connsiteY2" fmla="*/ 67183 h 70648"/>
                  <a:gd name="connsiteX3" fmla="*/ 38928 w 95007"/>
                  <a:gd name="connsiteY3" fmla="*/ 4699 h 70648"/>
                  <a:gd name="connsiteX4" fmla="*/ 47513 w 95007"/>
                  <a:gd name="connsiteY4" fmla="*/ 0 h 70648"/>
                  <a:gd name="connsiteX5" fmla="*/ 47513 w 95007"/>
                  <a:gd name="connsiteY5" fmla="*/ 0 h 70648"/>
                  <a:gd name="connsiteX6" fmla="*/ 56061 w 95007"/>
                  <a:gd name="connsiteY6" fmla="*/ 4663 h 70648"/>
                  <a:gd name="connsiteX7" fmla="*/ 94672 w 95007"/>
                  <a:gd name="connsiteY7" fmla="*/ 67183 h 70648"/>
                  <a:gd name="connsiteX8" fmla="*/ 93929 w 95007"/>
                  <a:gd name="connsiteY8" fmla="*/ 70304 h 70648"/>
                  <a:gd name="connsiteX9" fmla="*/ 90814 w 95007"/>
                  <a:gd name="connsiteY9" fmla="*/ 69560 h 70648"/>
                  <a:gd name="connsiteX10" fmla="*/ 52239 w 95007"/>
                  <a:gd name="connsiteY10" fmla="*/ 7076 h 70648"/>
                  <a:gd name="connsiteX11" fmla="*/ 47513 w 95007"/>
                  <a:gd name="connsiteY11" fmla="*/ 4518 h 70648"/>
                  <a:gd name="connsiteX12" fmla="*/ 42750 w 95007"/>
                  <a:gd name="connsiteY12" fmla="*/ 7112 h 70648"/>
                  <a:gd name="connsiteX13" fmla="*/ 4193 w 95007"/>
                  <a:gd name="connsiteY13" fmla="*/ 69560 h 70648"/>
                  <a:gd name="connsiteX14" fmla="*/ 2273 w 95007"/>
                  <a:gd name="connsiteY14" fmla="*/ 70630 h 7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007" h="70648">
                    <a:moveTo>
                      <a:pt x="2273" y="70648"/>
                    </a:moveTo>
                    <a:cubicBezTo>
                      <a:pt x="1875" y="70648"/>
                      <a:pt x="1458" y="70539"/>
                      <a:pt x="1078" y="70304"/>
                    </a:cubicBezTo>
                    <a:cubicBezTo>
                      <a:pt x="9" y="69650"/>
                      <a:pt x="-317" y="68253"/>
                      <a:pt x="335" y="67183"/>
                    </a:cubicBezTo>
                    <a:lnTo>
                      <a:pt x="38928" y="4699"/>
                    </a:lnTo>
                    <a:cubicBezTo>
                      <a:pt x="40848" y="1742"/>
                      <a:pt x="44035" y="0"/>
                      <a:pt x="47513" y="0"/>
                    </a:cubicBezTo>
                    <a:lnTo>
                      <a:pt x="47513" y="0"/>
                    </a:lnTo>
                    <a:cubicBezTo>
                      <a:pt x="50990" y="0"/>
                      <a:pt x="54177" y="1742"/>
                      <a:pt x="56061" y="4663"/>
                    </a:cubicBezTo>
                    <a:lnTo>
                      <a:pt x="94672" y="67183"/>
                    </a:lnTo>
                    <a:cubicBezTo>
                      <a:pt x="95324" y="68253"/>
                      <a:pt x="94998" y="69650"/>
                      <a:pt x="93929" y="70304"/>
                    </a:cubicBezTo>
                    <a:cubicBezTo>
                      <a:pt x="92879" y="70957"/>
                      <a:pt x="91466" y="70630"/>
                      <a:pt x="90814" y="69560"/>
                    </a:cubicBezTo>
                    <a:lnTo>
                      <a:pt x="52239" y="7076"/>
                    </a:lnTo>
                    <a:cubicBezTo>
                      <a:pt x="51207" y="5461"/>
                      <a:pt x="49469" y="4518"/>
                      <a:pt x="47513" y="4518"/>
                    </a:cubicBezTo>
                    <a:cubicBezTo>
                      <a:pt x="45557" y="4518"/>
                      <a:pt x="43818" y="5461"/>
                      <a:pt x="42750" y="7112"/>
                    </a:cubicBezTo>
                    <a:lnTo>
                      <a:pt x="4193" y="69560"/>
                    </a:lnTo>
                    <a:cubicBezTo>
                      <a:pt x="3758" y="70249"/>
                      <a:pt x="3016" y="70630"/>
                      <a:pt x="2273" y="70630"/>
                    </a:cubicBezTo>
                    <a:close/>
                  </a:path>
                </a:pathLst>
              </a:custGeom>
              <a:solidFill>
                <a:srgbClr val="265A9A"/>
              </a:solidFill>
              <a:ln w="1793" cap="flat">
                <a:noFill/>
                <a:prstDash val="solid"/>
                <a:miter/>
              </a:ln>
            </p:spPr>
            <p:txBody>
              <a:bodyPr rtlCol="0" anchor="ctr"/>
              <a:lstStyle/>
              <a:p>
                <a:endParaRPr lang="en-AU"/>
              </a:p>
            </p:txBody>
          </p:sp>
          <p:sp>
            <p:nvSpPr>
              <p:cNvPr id="11" name="Freeform 9">
                <a:extLst>
                  <a:ext uri="{FF2B5EF4-FFF2-40B4-BE49-F238E27FC236}">
                    <a16:creationId xmlns:a16="http://schemas.microsoft.com/office/drawing/2014/main" id="{72C1F32A-27C4-CA28-6B45-75B3ACF4E4CB}"/>
                  </a:ext>
                </a:extLst>
              </p:cNvPr>
              <p:cNvSpPr/>
              <p:nvPr/>
            </p:nvSpPr>
            <p:spPr>
              <a:xfrm>
                <a:off x="539164" y="88373"/>
                <a:ext cx="51535" cy="51471"/>
              </a:xfrm>
              <a:custGeom>
                <a:avLst/>
                <a:gdLst>
                  <a:gd name="connsiteX0" fmla="*/ 49302 w 51535"/>
                  <a:gd name="connsiteY0" fmla="*/ 51471 h 51471"/>
                  <a:gd name="connsiteX1" fmla="*/ 47400 w 51535"/>
                  <a:gd name="connsiteY1" fmla="*/ 50437 h 51471"/>
                  <a:gd name="connsiteX2" fmla="*/ 18967 w 51535"/>
                  <a:gd name="connsiteY2" fmla="*/ 6459 h 51471"/>
                  <a:gd name="connsiteX3" fmla="*/ 15436 w 51535"/>
                  <a:gd name="connsiteY3" fmla="*/ 4536 h 51471"/>
                  <a:gd name="connsiteX4" fmla="*/ 11904 w 51535"/>
                  <a:gd name="connsiteY4" fmla="*/ 6459 h 51471"/>
                  <a:gd name="connsiteX5" fmla="*/ 4171 w 51535"/>
                  <a:gd name="connsiteY5" fmla="*/ 18415 h 51471"/>
                  <a:gd name="connsiteX6" fmla="*/ 1038 w 51535"/>
                  <a:gd name="connsiteY6" fmla="*/ 19086 h 51471"/>
                  <a:gd name="connsiteX7" fmla="*/ 368 w 51535"/>
                  <a:gd name="connsiteY7" fmla="*/ 15948 h 51471"/>
                  <a:gd name="connsiteX8" fmla="*/ 8101 w 51535"/>
                  <a:gd name="connsiteY8" fmla="*/ 3991 h 51471"/>
                  <a:gd name="connsiteX9" fmla="*/ 15417 w 51535"/>
                  <a:gd name="connsiteY9" fmla="*/ 0 h 51471"/>
                  <a:gd name="connsiteX10" fmla="*/ 22734 w 51535"/>
                  <a:gd name="connsiteY10" fmla="*/ 3991 h 51471"/>
                  <a:gd name="connsiteX11" fmla="*/ 51167 w 51535"/>
                  <a:gd name="connsiteY11" fmla="*/ 47970 h 51471"/>
                  <a:gd name="connsiteX12" fmla="*/ 50497 w 51535"/>
                  <a:gd name="connsiteY12" fmla="*/ 51108 h 51471"/>
                  <a:gd name="connsiteX13" fmla="*/ 49266 w 51535"/>
                  <a:gd name="connsiteY13" fmla="*/ 51471 h 5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35" h="51471">
                    <a:moveTo>
                      <a:pt x="49302" y="51471"/>
                    </a:moveTo>
                    <a:cubicBezTo>
                      <a:pt x="48559" y="51471"/>
                      <a:pt x="47835" y="51108"/>
                      <a:pt x="47400" y="50437"/>
                    </a:cubicBezTo>
                    <a:lnTo>
                      <a:pt x="18967" y="6459"/>
                    </a:lnTo>
                    <a:cubicBezTo>
                      <a:pt x="18170" y="5243"/>
                      <a:pt x="16903" y="4536"/>
                      <a:pt x="15436" y="4536"/>
                    </a:cubicBezTo>
                    <a:cubicBezTo>
                      <a:pt x="13969" y="4536"/>
                      <a:pt x="12701" y="5243"/>
                      <a:pt x="11904" y="6459"/>
                    </a:cubicBezTo>
                    <a:lnTo>
                      <a:pt x="4171" y="18415"/>
                    </a:lnTo>
                    <a:cubicBezTo>
                      <a:pt x="3483" y="19467"/>
                      <a:pt x="2088" y="19776"/>
                      <a:pt x="1038" y="19086"/>
                    </a:cubicBezTo>
                    <a:cubicBezTo>
                      <a:pt x="-13" y="18397"/>
                      <a:pt x="-320" y="17000"/>
                      <a:pt x="368" y="15948"/>
                    </a:cubicBezTo>
                    <a:lnTo>
                      <a:pt x="8101" y="3991"/>
                    </a:lnTo>
                    <a:cubicBezTo>
                      <a:pt x="9713" y="1488"/>
                      <a:pt x="12447" y="0"/>
                      <a:pt x="15417" y="0"/>
                    </a:cubicBezTo>
                    <a:cubicBezTo>
                      <a:pt x="18388" y="0"/>
                      <a:pt x="21122" y="1488"/>
                      <a:pt x="22734" y="3991"/>
                    </a:cubicBezTo>
                    <a:lnTo>
                      <a:pt x="51167" y="47970"/>
                    </a:lnTo>
                    <a:cubicBezTo>
                      <a:pt x="51855" y="49022"/>
                      <a:pt x="51548" y="50419"/>
                      <a:pt x="50497" y="51108"/>
                    </a:cubicBezTo>
                    <a:cubicBezTo>
                      <a:pt x="50117" y="51362"/>
                      <a:pt x="49682" y="51471"/>
                      <a:pt x="49266" y="51471"/>
                    </a:cubicBezTo>
                    <a:close/>
                  </a:path>
                </a:pathLst>
              </a:custGeom>
              <a:solidFill>
                <a:srgbClr val="265A9A"/>
              </a:solidFill>
              <a:ln w="1793" cap="flat">
                <a:noFill/>
                <a:prstDash val="solid"/>
                <a:miter/>
              </a:ln>
            </p:spPr>
            <p:txBody>
              <a:bodyPr rtlCol="0" anchor="ctr"/>
              <a:lstStyle/>
              <a:p>
                <a:endParaRPr lang="en-AU"/>
              </a:p>
            </p:txBody>
          </p:sp>
          <p:sp>
            <p:nvSpPr>
              <p:cNvPr id="12" name="Freeform 10">
                <a:extLst>
                  <a:ext uri="{FF2B5EF4-FFF2-40B4-BE49-F238E27FC236}">
                    <a16:creationId xmlns:a16="http://schemas.microsoft.com/office/drawing/2014/main" id="{F721BFB4-6757-6806-388C-C69D20F658D2}"/>
                  </a:ext>
                </a:extLst>
              </p:cNvPr>
              <p:cNvSpPr/>
              <p:nvPr/>
            </p:nvSpPr>
            <p:spPr>
              <a:xfrm>
                <a:off x="498250" y="99462"/>
                <a:ext cx="42822" cy="12515"/>
              </a:xfrm>
              <a:custGeom>
                <a:avLst/>
                <a:gdLst>
                  <a:gd name="connsiteX0" fmla="*/ 11418 w 42822"/>
                  <a:gd name="connsiteY0" fmla="*/ 12497 h 12515"/>
                  <a:gd name="connsiteX1" fmla="*/ 8557 w 42822"/>
                  <a:gd name="connsiteY1" fmla="*/ 11409 h 12515"/>
                  <a:gd name="connsiteX2" fmla="*/ 770 w 42822"/>
                  <a:gd name="connsiteY2" fmla="*/ 4514 h 12515"/>
                  <a:gd name="connsiteX3" fmla="*/ 570 w 42822"/>
                  <a:gd name="connsiteY3" fmla="*/ 1321 h 12515"/>
                  <a:gd name="connsiteX4" fmla="*/ 3758 w 42822"/>
                  <a:gd name="connsiteY4" fmla="*/ 1122 h 12515"/>
                  <a:gd name="connsiteX5" fmla="*/ 11400 w 42822"/>
                  <a:gd name="connsiteY5" fmla="*/ 7889 h 12515"/>
                  <a:gd name="connsiteX6" fmla="*/ 18952 w 42822"/>
                  <a:gd name="connsiteY6" fmla="*/ 1085 h 12515"/>
                  <a:gd name="connsiteX7" fmla="*/ 24766 w 42822"/>
                  <a:gd name="connsiteY7" fmla="*/ 1231 h 12515"/>
                  <a:gd name="connsiteX8" fmla="*/ 31394 w 42822"/>
                  <a:gd name="connsiteY8" fmla="*/ 7835 h 12515"/>
                  <a:gd name="connsiteX9" fmla="*/ 39073 w 42822"/>
                  <a:gd name="connsiteY9" fmla="*/ 1085 h 12515"/>
                  <a:gd name="connsiteX10" fmla="*/ 42260 w 42822"/>
                  <a:gd name="connsiteY10" fmla="*/ 1303 h 12515"/>
                  <a:gd name="connsiteX11" fmla="*/ 42043 w 42822"/>
                  <a:gd name="connsiteY11" fmla="*/ 4496 h 12515"/>
                  <a:gd name="connsiteX12" fmla="*/ 34201 w 42822"/>
                  <a:gd name="connsiteY12" fmla="*/ 11391 h 12515"/>
                  <a:gd name="connsiteX13" fmla="*/ 28333 w 42822"/>
                  <a:gd name="connsiteY13" fmla="*/ 11209 h 12515"/>
                  <a:gd name="connsiteX14" fmla="*/ 21759 w 42822"/>
                  <a:gd name="connsiteY14" fmla="*/ 4660 h 12515"/>
                  <a:gd name="connsiteX15" fmla="*/ 14280 w 42822"/>
                  <a:gd name="connsiteY15" fmla="*/ 11409 h 12515"/>
                  <a:gd name="connsiteX16" fmla="*/ 11400 w 42822"/>
                  <a:gd name="connsiteY16" fmla="*/ 12515 h 1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22" h="12515">
                    <a:moveTo>
                      <a:pt x="11418" y="12497"/>
                    </a:moveTo>
                    <a:cubicBezTo>
                      <a:pt x="10404" y="12497"/>
                      <a:pt x="9390" y="12134"/>
                      <a:pt x="8557" y="11409"/>
                    </a:cubicBezTo>
                    <a:lnTo>
                      <a:pt x="770" y="4514"/>
                    </a:lnTo>
                    <a:cubicBezTo>
                      <a:pt x="-172" y="3680"/>
                      <a:pt x="-263" y="2247"/>
                      <a:pt x="570" y="1321"/>
                    </a:cubicBezTo>
                    <a:cubicBezTo>
                      <a:pt x="1403" y="378"/>
                      <a:pt x="2834" y="287"/>
                      <a:pt x="3758" y="1122"/>
                    </a:cubicBezTo>
                    <a:lnTo>
                      <a:pt x="11400" y="7889"/>
                    </a:lnTo>
                    <a:lnTo>
                      <a:pt x="18952" y="1085"/>
                    </a:lnTo>
                    <a:cubicBezTo>
                      <a:pt x="20618" y="-420"/>
                      <a:pt x="23172" y="-348"/>
                      <a:pt x="24766" y="1231"/>
                    </a:cubicBezTo>
                    <a:lnTo>
                      <a:pt x="31394" y="7835"/>
                    </a:lnTo>
                    <a:lnTo>
                      <a:pt x="39073" y="1085"/>
                    </a:lnTo>
                    <a:cubicBezTo>
                      <a:pt x="40015" y="251"/>
                      <a:pt x="41445" y="360"/>
                      <a:pt x="42260" y="1303"/>
                    </a:cubicBezTo>
                    <a:cubicBezTo>
                      <a:pt x="43093" y="2247"/>
                      <a:pt x="42985" y="3680"/>
                      <a:pt x="42043" y="4496"/>
                    </a:cubicBezTo>
                    <a:lnTo>
                      <a:pt x="34201" y="11391"/>
                    </a:lnTo>
                    <a:cubicBezTo>
                      <a:pt x="32517" y="12878"/>
                      <a:pt x="29927" y="12806"/>
                      <a:pt x="28333" y="11209"/>
                    </a:cubicBezTo>
                    <a:lnTo>
                      <a:pt x="21759" y="4660"/>
                    </a:lnTo>
                    <a:lnTo>
                      <a:pt x="14280" y="11409"/>
                    </a:lnTo>
                    <a:cubicBezTo>
                      <a:pt x="13465" y="12153"/>
                      <a:pt x="12433" y="12515"/>
                      <a:pt x="11400" y="12515"/>
                    </a:cubicBezTo>
                    <a:close/>
                  </a:path>
                </a:pathLst>
              </a:custGeom>
              <a:solidFill>
                <a:srgbClr val="265A9A"/>
              </a:solidFill>
              <a:ln w="1793" cap="flat">
                <a:noFill/>
                <a:prstDash val="solid"/>
                <a:miter/>
              </a:ln>
            </p:spPr>
            <p:txBody>
              <a:bodyPr rtlCol="0" anchor="ctr"/>
              <a:lstStyle/>
              <a:p>
                <a:endParaRPr lang="en-AU"/>
              </a:p>
            </p:txBody>
          </p:sp>
        </p:grpSp>
      </p:grpSp>
      <p:sp>
        <p:nvSpPr>
          <p:cNvPr id="37" name="Rectangle 36">
            <a:extLst>
              <a:ext uri="{FF2B5EF4-FFF2-40B4-BE49-F238E27FC236}">
                <a16:creationId xmlns:a16="http://schemas.microsoft.com/office/drawing/2014/main" id="{644991CD-235E-0DA7-A1C4-0B80B8BC6ECD}"/>
              </a:ext>
              <a:ext uri="{C183D7F6-B498-43B3-948B-1728B52AA6E4}">
                <adec:decorative xmlns:adec="http://schemas.microsoft.com/office/drawing/2017/decorative" val="1"/>
              </a:ext>
            </a:extLst>
          </p:cNvPr>
          <p:cNvSpPr/>
          <p:nvPr/>
        </p:nvSpPr>
        <p:spPr>
          <a:xfrm>
            <a:off x="9214823" y="1359583"/>
            <a:ext cx="1584000" cy="12456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36" name="Rectangle 35">
            <a:extLst>
              <a:ext uri="{FF2B5EF4-FFF2-40B4-BE49-F238E27FC236}">
                <a16:creationId xmlns:a16="http://schemas.microsoft.com/office/drawing/2014/main" id="{4ECEDF0E-F528-ECE2-C85D-A3C3C317D0EF}"/>
              </a:ext>
            </a:extLst>
          </p:cNvPr>
          <p:cNvSpPr/>
          <p:nvPr/>
        </p:nvSpPr>
        <p:spPr>
          <a:xfrm>
            <a:off x="521859" y="1359583"/>
            <a:ext cx="8604000" cy="12456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Bef>
                <a:spcPts val="600"/>
              </a:spcBef>
              <a:spcAft>
                <a:spcPts val="600"/>
              </a:spcAft>
            </a:pPr>
            <a:r>
              <a:rPr lang="en-US" b="1">
                <a:solidFill>
                  <a:schemeClr val="tx1"/>
                </a:solidFill>
              </a:rPr>
              <a:t>Establishment of the NSPO and the National Suicide Prevention Strategy</a:t>
            </a:r>
          </a:p>
          <a:p>
            <a:pPr marL="285750" indent="-285750">
              <a:spcBef>
                <a:spcPts val="300"/>
              </a:spcBef>
              <a:spcAft>
                <a:spcPts val="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Long-term whole-of-government strategy</a:t>
            </a:r>
          </a:p>
          <a:p>
            <a:pPr marL="285750" indent="-285750">
              <a:spcBef>
                <a:spcPts val="300"/>
              </a:spcBef>
              <a:spcAft>
                <a:spcPts val="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Well received by people with lived and living experience and service providers</a:t>
            </a:r>
          </a:p>
        </p:txBody>
      </p:sp>
      <p:sp>
        <p:nvSpPr>
          <p:cNvPr id="40" name="Rectangle 39">
            <a:extLst>
              <a:ext uri="{FF2B5EF4-FFF2-40B4-BE49-F238E27FC236}">
                <a16:creationId xmlns:a16="http://schemas.microsoft.com/office/drawing/2014/main" id="{3F7725D7-5B89-E332-F1F8-2BF83A61A791}"/>
              </a:ext>
            </a:extLst>
          </p:cNvPr>
          <p:cNvSpPr/>
          <p:nvPr/>
        </p:nvSpPr>
        <p:spPr>
          <a:xfrm>
            <a:off x="521859" y="2665499"/>
            <a:ext cx="8604000" cy="12456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Bef>
                <a:spcPts val="600"/>
              </a:spcBef>
              <a:spcAft>
                <a:spcPts val="600"/>
              </a:spcAft>
            </a:pPr>
            <a:r>
              <a:rPr lang="en-US" b="1">
                <a:solidFill>
                  <a:schemeClr val="tx1"/>
                </a:solidFill>
              </a:rPr>
              <a:t>Progress in d</a:t>
            </a:r>
            <a:r>
              <a:rPr lang="en-US" sz="1800" b="1">
                <a:solidFill>
                  <a:schemeClr val="tx1"/>
                </a:solidFill>
              </a:rPr>
              <a:t>ata sharing and linkage</a:t>
            </a:r>
          </a:p>
          <a:p>
            <a:pPr marL="285750" indent="-285750">
              <a:lnSpc>
                <a:spcPts val="1600"/>
              </a:lnSpc>
              <a:spcBef>
                <a:spcPts val="400"/>
              </a:spcBef>
              <a:spcAft>
                <a:spcPts val="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Greater sharing of data between jurisdictions</a:t>
            </a:r>
          </a:p>
          <a:p>
            <a:pPr marL="285750" indent="-285750">
              <a:lnSpc>
                <a:spcPts val="1600"/>
              </a:lnSpc>
              <a:spcBef>
                <a:spcPts val="400"/>
              </a:spcBef>
              <a:spcAft>
                <a:spcPts val="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Pilot data linkage project</a:t>
            </a:r>
          </a:p>
        </p:txBody>
      </p:sp>
      <p:sp>
        <p:nvSpPr>
          <p:cNvPr id="41" name="Rectangle 40">
            <a:extLst>
              <a:ext uri="{FF2B5EF4-FFF2-40B4-BE49-F238E27FC236}">
                <a16:creationId xmlns:a16="http://schemas.microsoft.com/office/drawing/2014/main" id="{60AB047C-74A3-A8ED-B881-37FE1364A830}"/>
              </a:ext>
              <a:ext uri="{C183D7F6-B498-43B3-948B-1728B52AA6E4}">
                <adec:decorative xmlns:adec="http://schemas.microsoft.com/office/drawing/2017/decorative" val="1"/>
              </a:ext>
            </a:extLst>
          </p:cNvPr>
          <p:cNvSpPr/>
          <p:nvPr/>
        </p:nvSpPr>
        <p:spPr>
          <a:xfrm>
            <a:off x="9214822" y="2662090"/>
            <a:ext cx="1584000" cy="12456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3" name="Group 12">
            <a:extLst>
              <a:ext uri="{FF2B5EF4-FFF2-40B4-BE49-F238E27FC236}">
                <a16:creationId xmlns:a16="http://schemas.microsoft.com/office/drawing/2014/main" id="{3C93564E-98F3-3228-922A-60AE3BB4B212}"/>
              </a:ext>
              <a:ext uri="{C183D7F6-B498-43B3-948B-1728B52AA6E4}">
                <adec:decorative xmlns:adec="http://schemas.microsoft.com/office/drawing/2017/decorative" val="1"/>
              </a:ext>
            </a:extLst>
          </p:cNvPr>
          <p:cNvGrpSpPr/>
          <p:nvPr/>
        </p:nvGrpSpPr>
        <p:grpSpPr>
          <a:xfrm>
            <a:off x="9649069" y="1609613"/>
            <a:ext cx="765670" cy="745543"/>
            <a:chOff x="-109503" y="-550316"/>
            <a:chExt cx="265785" cy="266447"/>
          </a:xfrm>
        </p:grpSpPr>
        <p:sp>
          <p:nvSpPr>
            <p:cNvPr id="14" name="Freeform 2">
              <a:extLst>
                <a:ext uri="{FF2B5EF4-FFF2-40B4-BE49-F238E27FC236}">
                  <a16:creationId xmlns:a16="http://schemas.microsoft.com/office/drawing/2014/main" id="{F2634428-CE8E-9152-454C-A2A1774F724B}"/>
                </a:ext>
              </a:extLst>
            </p:cNvPr>
            <p:cNvSpPr/>
            <p:nvPr/>
          </p:nvSpPr>
          <p:spPr>
            <a:xfrm>
              <a:off x="-5972" y="-537963"/>
              <a:ext cx="149924" cy="114724"/>
            </a:xfrm>
            <a:custGeom>
              <a:avLst/>
              <a:gdLst>
                <a:gd name="connsiteX0" fmla="*/ 65744 w 149924"/>
                <a:gd name="connsiteY0" fmla="*/ 106285 h 114724"/>
                <a:gd name="connsiteX1" fmla="*/ 92665 w 149924"/>
                <a:gd name="connsiteY1" fmla="*/ 79317 h 114724"/>
                <a:gd name="connsiteX2" fmla="*/ 119585 w 149924"/>
                <a:gd name="connsiteY2" fmla="*/ 106285 h 114724"/>
                <a:gd name="connsiteX3" fmla="*/ 118242 w 149924"/>
                <a:gd name="connsiteY3" fmla="*/ 114725 h 114724"/>
                <a:gd name="connsiteX4" fmla="*/ 149924 w 149924"/>
                <a:gd name="connsiteY4" fmla="*/ 114725 h 114724"/>
                <a:gd name="connsiteX5" fmla="*/ 149924 w 149924"/>
                <a:gd name="connsiteY5" fmla="*/ 0 h 114724"/>
                <a:gd name="connsiteX6" fmla="*/ 35406 w 149924"/>
                <a:gd name="connsiteY6" fmla="*/ 0 h 114724"/>
                <a:gd name="connsiteX7" fmla="*/ 35406 w 149924"/>
                <a:gd name="connsiteY7" fmla="*/ 42441 h 114724"/>
                <a:gd name="connsiteX8" fmla="*/ 31682 w 149924"/>
                <a:gd name="connsiteY8" fmla="*/ 48067 h 114724"/>
                <a:gd name="connsiteX9" fmla="*/ 25028 w 149924"/>
                <a:gd name="connsiteY9" fmla="*/ 46783 h 114724"/>
                <a:gd name="connsiteX10" fmla="*/ 14712 w 149924"/>
                <a:gd name="connsiteY10" fmla="*/ 42563 h 114724"/>
                <a:gd name="connsiteX11" fmla="*/ 0 w 149924"/>
                <a:gd name="connsiteY11" fmla="*/ 57301 h 114724"/>
                <a:gd name="connsiteX12" fmla="*/ 14712 w 149924"/>
                <a:gd name="connsiteY12" fmla="*/ 72039 h 114724"/>
                <a:gd name="connsiteX13" fmla="*/ 25028 w 149924"/>
                <a:gd name="connsiteY13" fmla="*/ 67820 h 114724"/>
                <a:gd name="connsiteX14" fmla="*/ 31682 w 149924"/>
                <a:gd name="connsiteY14" fmla="*/ 66535 h 114724"/>
                <a:gd name="connsiteX15" fmla="*/ 35406 w 149924"/>
                <a:gd name="connsiteY15" fmla="*/ 72162 h 114724"/>
                <a:gd name="connsiteX16" fmla="*/ 35406 w 149924"/>
                <a:gd name="connsiteY16" fmla="*/ 114602 h 114724"/>
                <a:gd name="connsiteX17" fmla="*/ 67087 w 149924"/>
                <a:gd name="connsiteY17" fmla="*/ 114602 h 114724"/>
                <a:gd name="connsiteX18" fmla="*/ 65744 w 149924"/>
                <a:gd name="connsiteY18" fmla="*/ 106163 h 1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924" h="114724">
                  <a:moveTo>
                    <a:pt x="65744" y="106285"/>
                  </a:moveTo>
                  <a:cubicBezTo>
                    <a:pt x="65744" y="91425"/>
                    <a:pt x="77831" y="79317"/>
                    <a:pt x="92665" y="79317"/>
                  </a:cubicBezTo>
                  <a:cubicBezTo>
                    <a:pt x="107499" y="79317"/>
                    <a:pt x="119585" y="91425"/>
                    <a:pt x="119585" y="106285"/>
                  </a:cubicBezTo>
                  <a:cubicBezTo>
                    <a:pt x="119585" y="109221"/>
                    <a:pt x="119097" y="112034"/>
                    <a:pt x="118242" y="114725"/>
                  </a:cubicBezTo>
                  <a:lnTo>
                    <a:pt x="149924" y="114725"/>
                  </a:lnTo>
                  <a:lnTo>
                    <a:pt x="149924" y="0"/>
                  </a:lnTo>
                  <a:lnTo>
                    <a:pt x="35406" y="0"/>
                  </a:lnTo>
                  <a:lnTo>
                    <a:pt x="35406" y="42441"/>
                  </a:lnTo>
                  <a:cubicBezTo>
                    <a:pt x="35406" y="44887"/>
                    <a:pt x="33941" y="47150"/>
                    <a:pt x="31682" y="48067"/>
                  </a:cubicBezTo>
                  <a:cubicBezTo>
                    <a:pt x="29423" y="49045"/>
                    <a:pt x="26798" y="48556"/>
                    <a:pt x="25028" y="46783"/>
                  </a:cubicBezTo>
                  <a:cubicBezTo>
                    <a:pt x="22281" y="44092"/>
                    <a:pt x="18618" y="42563"/>
                    <a:pt x="14712" y="42563"/>
                  </a:cubicBezTo>
                  <a:cubicBezTo>
                    <a:pt x="6593" y="42563"/>
                    <a:pt x="0" y="49168"/>
                    <a:pt x="0" y="57301"/>
                  </a:cubicBezTo>
                  <a:cubicBezTo>
                    <a:pt x="0" y="65435"/>
                    <a:pt x="6593" y="72039"/>
                    <a:pt x="14712" y="72039"/>
                  </a:cubicBezTo>
                  <a:cubicBezTo>
                    <a:pt x="18557" y="72039"/>
                    <a:pt x="22220" y="70572"/>
                    <a:pt x="25028" y="67820"/>
                  </a:cubicBezTo>
                  <a:cubicBezTo>
                    <a:pt x="26798" y="66107"/>
                    <a:pt x="29423" y="65618"/>
                    <a:pt x="31682" y="66535"/>
                  </a:cubicBezTo>
                  <a:cubicBezTo>
                    <a:pt x="33941" y="67514"/>
                    <a:pt x="35406" y="69715"/>
                    <a:pt x="35406" y="72162"/>
                  </a:cubicBezTo>
                  <a:lnTo>
                    <a:pt x="35406" y="114602"/>
                  </a:lnTo>
                  <a:lnTo>
                    <a:pt x="67087" y="114602"/>
                  </a:lnTo>
                  <a:cubicBezTo>
                    <a:pt x="66172" y="111912"/>
                    <a:pt x="65744" y="109037"/>
                    <a:pt x="65744" y="106163"/>
                  </a:cubicBezTo>
                  <a:close/>
                </a:path>
              </a:pathLst>
            </a:custGeom>
            <a:solidFill>
              <a:schemeClr val="accent2">
                <a:lumMod val="40000"/>
                <a:lumOff val="60000"/>
              </a:schemeClr>
            </a:solidFill>
            <a:ln w="6096" cap="flat">
              <a:noFill/>
              <a:prstDash val="solid"/>
              <a:miter/>
            </a:ln>
          </p:spPr>
          <p:txBody>
            <a:bodyPr rtlCol="0" anchor="ctr"/>
            <a:lstStyle/>
            <a:p>
              <a:endParaRPr lang="en-AU"/>
            </a:p>
          </p:txBody>
        </p:sp>
        <p:grpSp>
          <p:nvGrpSpPr>
            <p:cNvPr id="15" name="Graphic 2">
              <a:extLst>
                <a:ext uri="{FF2B5EF4-FFF2-40B4-BE49-F238E27FC236}">
                  <a16:creationId xmlns:a16="http://schemas.microsoft.com/office/drawing/2014/main" id="{5A5431CC-3C9E-80B4-1EBC-E1A8BFCBA634}"/>
                </a:ext>
              </a:extLst>
            </p:cNvPr>
            <p:cNvGrpSpPr/>
            <p:nvPr/>
          </p:nvGrpSpPr>
          <p:grpSpPr>
            <a:xfrm>
              <a:off x="-109503" y="-550316"/>
              <a:ext cx="265785" cy="266447"/>
              <a:chOff x="-109503" y="-550316"/>
              <a:chExt cx="265785" cy="266447"/>
            </a:xfrm>
            <a:solidFill>
              <a:srgbClr val="265A9A"/>
            </a:solidFill>
          </p:grpSpPr>
          <p:sp>
            <p:nvSpPr>
              <p:cNvPr id="16" name="Freeform 4">
                <a:extLst>
                  <a:ext uri="{FF2B5EF4-FFF2-40B4-BE49-F238E27FC236}">
                    <a16:creationId xmlns:a16="http://schemas.microsoft.com/office/drawing/2014/main" id="{1D745775-7F33-B107-F86E-A359C0160AE9}"/>
                  </a:ext>
                </a:extLst>
              </p:cNvPr>
              <p:cNvSpPr/>
              <p:nvPr/>
            </p:nvSpPr>
            <p:spPr>
              <a:xfrm>
                <a:off x="-109503" y="-550132"/>
                <a:ext cx="132832" cy="174594"/>
              </a:xfrm>
              <a:custGeom>
                <a:avLst/>
                <a:gdLst>
                  <a:gd name="connsiteX0" fmla="*/ 69468 w 132832"/>
                  <a:gd name="connsiteY0" fmla="*/ 174594 h 174594"/>
                  <a:gd name="connsiteX1" fmla="*/ 42548 w 132832"/>
                  <a:gd name="connsiteY1" fmla="*/ 147625 h 174594"/>
                  <a:gd name="connsiteX2" fmla="*/ 43891 w 132832"/>
                  <a:gd name="connsiteY2" fmla="*/ 139186 h 174594"/>
                  <a:gd name="connsiteX3" fmla="*/ 6104 w 132832"/>
                  <a:gd name="connsiteY3" fmla="*/ 139186 h 174594"/>
                  <a:gd name="connsiteX4" fmla="*/ 0 w 132832"/>
                  <a:gd name="connsiteY4" fmla="*/ 133071 h 174594"/>
                  <a:gd name="connsiteX5" fmla="*/ 0 w 132832"/>
                  <a:gd name="connsiteY5" fmla="*/ 6115 h 174594"/>
                  <a:gd name="connsiteX6" fmla="*/ 6104 w 132832"/>
                  <a:gd name="connsiteY6" fmla="*/ 0 h 174594"/>
                  <a:gd name="connsiteX7" fmla="*/ 132832 w 132832"/>
                  <a:gd name="connsiteY7" fmla="*/ 0 h 174594"/>
                  <a:gd name="connsiteX8" fmla="*/ 132832 w 132832"/>
                  <a:gd name="connsiteY8" fmla="*/ 12231 h 174594"/>
                  <a:gd name="connsiteX9" fmla="*/ 12209 w 132832"/>
                  <a:gd name="connsiteY9" fmla="*/ 12231 h 174594"/>
                  <a:gd name="connsiteX10" fmla="*/ 12209 w 132832"/>
                  <a:gd name="connsiteY10" fmla="*/ 126955 h 174594"/>
                  <a:gd name="connsiteX11" fmla="*/ 54573 w 132832"/>
                  <a:gd name="connsiteY11" fmla="*/ 126955 h 174594"/>
                  <a:gd name="connsiteX12" fmla="*/ 60190 w 132832"/>
                  <a:gd name="connsiteY12" fmla="*/ 130686 h 174594"/>
                  <a:gd name="connsiteX13" fmla="*/ 58908 w 132832"/>
                  <a:gd name="connsiteY13" fmla="*/ 137352 h 174594"/>
                  <a:gd name="connsiteX14" fmla="*/ 54696 w 132832"/>
                  <a:gd name="connsiteY14" fmla="*/ 147625 h 174594"/>
                  <a:gd name="connsiteX15" fmla="*/ 69407 w 132832"/>
                  <a:gd name="connsiteY15" fmla="*/ 162363 h 174594"/>
                  <a:gd name="connsiteX16" fmla="*/ 84119 w 132832"/>
                  <a:gd name="connsiteY16" fmla="*/ 147625 h 174594"/>
                  <a:gd name="connsiteX17" fmla="*/ 79907 w 132832"/>
                  <a:gd name="connsiteY17" fmla="*/ 137290 h 174594"/>
                  <a:gd name="connsiteX18" fmla="*/ 78625 w 132832"/>
                  <a:gd name="connsiteY18" fmla="*/ 130625 h 174594"/>
                  <a:gd name="connsiteX19" fmla="*/ 84241 w 132832"/>
                  <a:gd name="connsiteY19" fmla="*/ 126894 h 174594"/>
                  <a:gd name="connsiteX20" fmla="*/ 132710 w 132832"/>
                  <a:gd name="connsiteY20" fmla="*/ 126894 h 174594"/>
                  <a:gd name="connsiteX21" fmla="*/ 132710 w 132832"/>
                  <a:gd name="connsiteY21" fmla="*/ 139125 h 174594"/>
                  <a:gd name="connsiteX22" fmla="*/ 94924 w 132832"/>
                  <a:gd name="connsiteY22" fmla="*/ 139125 h 174594"/>
                  <a:gd name="connsiteX23" fmla="*/ 96267 w 132832"/>
                  <a:gd name="connsiteY23" fmla="*/ 147564 h 174594"/>
                  <a:gd name="connsiteX24" fmla="*/ 69346 w 132832"/>
                  <a:gd name="connsiteY24" fmla="*/ 174533 h 1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832" h="174594">
                    <a:moveTo>
                      <a:pt x="69468" y="174594"/>
                    </a:moveTo>
                    <a:cubicBezTo>
                      <a:pt x="54634" y="174594"/>
                      <a:pt x="42548" y="162486"/>
                      <a:pt x="42548" y="147625"/>
                    </a:cubicBezTo>
                    <a:cubicBezTo>
                      <a:pt x="42548" y="144690"/>
                      <a:pt x="43036" y="141877"/>
                      <a:pt x="43891" y="139186"/>
                    </a:cubicBezTo>
                    <a:lnTo>
                      <a:pt x="6104" y="139186"/>
                    </a:lnTo>
                    <a:cubicBezTo>
                      <a:pt x="2747" y="139186"/>
                      <a:pt x="0" y="136434"/>
                      <a:pt x="0" y="133071"/>
                    </a:cubicBezTo>
                    <a:lnTo>
                      <a:pt x="0" y="6115"/>
                    </a:lnTo>
                    <a:cubicBezTo>
                      <a:pt x="0" y="2752"/>
                      <a:pt x="2747" y="0"/>
                      <a:pt x="6104" y="0"/>
                    </a:cubicBezTo>
                    <a:lnTo>
                      <a:pt x="132832" y="0"/>
                    </a:lnTo>
                    <a:lnTo>
                      <a:pt x="132832" y="12231"/>
                    </a:lnTo>
                    <a:lnTo>
                      <a:pt x="12209" y="12231"/>
                    </a:lnTo>
                    <a:lnTo>
                      <a:pt x="12209" y="126955"/>
                    </a:lnTo>
                    <a:lnTo>
                      <a:pt x="54573" y="126955"/>
                    </a:lnTo>
                    <a:cubicBezTo>
                      <a:pt x="57015" y="126955"/>
                      <a:pt x="59274" y="128423"/>
                      <a:pt x="60190" y="130686"/>
                    </a:cubicBezTo>
                    <a:cubicBezTo>
                      <a:pt x="61105" y="132948"/>
                      <a:pt x="60617" y="135578"/>
                      <a:pt x="58908" y="137352"/>
                    </a:cubicBezTo>
                    <a:cubicBezTo>
                      <a:pt x="56222" y="140103"/>
                      <a:pt x="54696" y="143773"/>
                      <a:pt x="54696" y="147625"/>
                    </a:cubicBezTo>
                    <a:cubicBezTo>
                      <a:pt x="54696" y="155759"/>
                      <a:pt x="61288" y="162363"/>
                      <a:pt x="69407" y="162363"/>
                    </a:cubicBezTo>
                    <a:cubicBezTo>
                      <a:pt x="77526" y="162363"/>
                      <a:pt x="84119" y="155759"/>
                      <a:pt x="84119" y="147625"/>
                    </a:cubicBezTo>
                    <a:cubicBezTo>
                      <a:pt x="84119" y="143773"/>
                      <a:pt x="82654" y="140103"/>
                      <a:pt x="79907" y="137290"/>
                    </a:cubicBezTo>
                    <a:cubicBezTo>
                      <a:pt x="78198" y="135517"/>
                      <a:pt x="77709" y="132887"/>
                      <a:pt x="78625" y="130625"/>
                    </a:cubicBezTo>
                    <a:cubicBezTo>
                      <a:pt x="79602" y="128362"/>
                      <a:pt x="81799" y="126894"/>
                      <a:pt x="84241" y="126894"/>
                    </a:cubicBezTo>
                    <a:lnTo>
                      <a:pt x="132710" y="126894"/>
                    </a:lnTo>
                    <a:lnTo>
                      <a:pt x="132710" y="139125"/>
                    </a:lnTo>
                    <a:lnTo>
                      <a:pt x="94924" y="139125"/>
                    </a:lnTo>
                    <a:cubicBezTo>
                      <a:pt x="95839" y="141816"/>
                      <a:pt x="96267" y="144690"/>
                      <a:pt x="96267" y="147564"/>
                    </a:cubicBezTo>
                    <a:cubicBezTo>
                      <a:pt x="96267" y="162425"/>
                      <a:pt x="84180" y="174533"/>
                      <a:pt x="69346" y="174533"/>
                    </a:cubicBezTo>
                    <a:close/>
                  </a:path>
                </a:pathLst>
              </a:custGeom>
              <a:solidFill>
                <a:srgbClr val="265A9A"/>
              </a:solidFill>
              <a:ln w="6096" cap="flat">
                <a:noFill/>
                <a:prstDash val="solid"/>
                <a:miter/>
              </a:ln>
            </p:spPr>
            <p:txBody>
              <a:bodyPr rtlCol="0" anchor="ctr"/>
              <a:lstStyle/>
              <a:p>
                <a:endParaRPr lang="en-AU"/>
              </a:p>
            </p:txBody>
          </p:sp>
          <p:sp>
            <p:nvSpPr>
              <p:cNvPr id="17" name="Freeform 5">
                <a:extLst>
                  <a:ext uri="{FF2B5EF4-FFF2-40B4-BE49-F238E27FC236}">
                    <a16:creationId xmlns:a16="http://schemas.microsoft.com/office/drawing/2014/main" id="{6909A866-3CFF-E426-B311-C658418F5BFC}"/>
                  </a:ext>
                </a:extLst>
              </p:cNvPr>
              <p:cNvSpPr/>
              <p:nvPr/>
            </p:nvSpPr>
            <p:spPr>
              <a:xfrm>
                <a:off x="-109503" y="-417062"/>
                <a:ext cx="174281" cy="133193"/>
              </a:xfrm>
              <a:custGeom>
                <a:avLst/>
                <a:gdLst>
                  <a:gd name="connsiteX0" fmla="*/ 132832 w 174281"/>
                  <a:gd name="connsiteY0" fmla="*/ 133071 h 133193"/>
                  <a:gd name="connsiteX1" fmla="*/ 6104 w 174281"/>
                  <a:gd name="connsiteY1" fmla="*/ 133071 h 133193"/>
                  <a:gd name="connsiteX2" fmla="*/ 0 w 174281"/>
                  <a:gd name="connsiteY2" fmla="*/ 126955 h 133193"/>
                  <a:gd name="connsiteX3" fmla="*/ 0 w 174281"/>
                  <a:gd name="connsiteY3" fmla="*/ 0 h 133193"/>
                  <a:gd name="connsiteX4" fmla="*/ 12209 w 174281"/>
                  <a:gd name="connsiteY4" fmla="*/ 0 h 133193"/>
                  <a:gd name="connsiteX5" fmla="*/ 12209 w 174281"/>
                  <a:gd name="connsiteY5" fmla="*/ 120840 h 133193"/>
                  <a:gd name="connsiteX6" fmla="*/ 126728 w 174281"/>
                  <a:gd name="connsiteY6" fmla="*/ 120840 h 133193"/>
                  <a:gd name="connsiteX7" fmla="*/ 126728 w 174281"/>
                  <a:gd name="connsiteY7" fmla="*/ 78399 h 133193"/>
                  <a:gd name="connsiteX8" fmla="*/ 130451 w 174281"/>
                  <a:gd name="connsiteY8" fmla="*/ 72773 h 133193"/>
                  <a:gd name="connsiteX9" fmla="*/ 137105 w 174281"/>
                  <a:gd name="connsiteY9" fmla="*/ 74057 h 133193"/>
                  <a:gd name="connsiteX10" fmla="*/ 147422 w 174281"/>
                  <a:gd name="connsiteY10" fmla="*/ 78277 h 133193"/>
                  <a:gd name="connsiteX11" fmla="*/ 162133 w 174281"/>
                  <a:gd name="connsiteY11" fmla="*/ 63539 h 133193"/>
                  <a:gd name="connsiteX12" fmla="*/ 147422 w 174281"/>
                  <a:gd name="connsiteY12" fmla="*/ 48801 h 133193"/>
                  <a:gd name="connsiteX13" fmla="*/ 137105 w 174281"/>
                  <a:gd name="connsiteY13" fmla="*/ 53020 h 133193"/>
                  <a:gd name="connsiteX14" fmla="*/ 130451 w 174281"/>
                  <a:gd name="connsiteY14" fmla="*/ 54305 h 133193"/>
                  <a:gd name="connsiteX15" fmla="*/ 126728 w 174281"/>
                  <a:gd name="connsiteY15" fmla="*/ 48678 h 133193"/>
                  <a:gd name="connsiteX16" fmla="*/ 126728 w 174281"/>
                  <a:gd name="connsiteY16" fmla="*/ 122 h 133193"/>
                  <a:gd name="connsiteX17" fmla="*/ 138936 w 174281"/>
                  <a:gd name="connsiteY17" fmla="*/ 122 h 133193"/>
                  <a:gd name="connsiteX18" fmla="*/ 138936 w 174281"/>
                  <a:gd name="connsiteY18" fmla="*/ 37977 h 133193"/>
                  <a:gd name="connsiteX19" fmla="*/ 147361 w 174281"/>
                  <a:gd name="connsiteY19" fmla="*/ 36631 h 133193"/>
                  <a:gd name="connsiteX20" fmla="*/ 174281 w 174281"/>
                  <a:gd name="connsiteY20" fmla="*/ 63600 h 133193"/>
                  <a:gd name="connsiteX21" fmla="*/ 147361 w 174281"/>
                  <a:gd name="connsiteY21" fmla="*/ 90569 h 133193"/>
                  <a:gd name="connsiteX22" fmla="*/ 138936 w 174281"/>
                  <a:gd name="connsiteY22" fmla="*/ 89223 h 133193"/>
                  <a:gd name="connsiteX23" fmla="*/ 138936 w 174281"/>
                  <a:gd name="connsiteY23" fmla="*/ 127078 h 133193"/>
                  <a:gd name="connsiteX24" fmla="*/ 132832 w 174281"/>
                  <a:gd name="connsiteY24" fmla="*/ 133193 h 1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281" h="133193">
                    <a:moveTo>
                      <a:pt x="132832" y="133071"/>
                    </a:moveTo>
                    <a:lnTo>
                      <a:pt x="6104" y="133071"/>
                    </a:lnTo>
                    <a:cubicBezTo>
                      <a:pt x="2747" y="133071"/>
                      <a:pt x="0" y="130319"/>
                      <a:pt x="0" y="126955"/>
                    </a:cubicBezTo>
                    <a:lnTo>
                      <a:pt x="0" y="0"/>
                    </a:lnTo>
                    <a:lnTo>
                      <a:pt x="12209" y="0"/>
                    </a:lnTo>
                    <a:lnTo>
                      <a:pt x="12209" y="120840"/>
                    </a:lnTo>
                    <a:lnTo>
                      <a:pt x="126728" y="120840"/>
                    </a:lnTo>
                    <a:lnTo>
                      <a:pt x="126728" y="78399"/>
                    </a:lnTo>
                    <a:cubicBezTo>
                      <a:pt x="126728" y="75953"/>
                      <a:pt x="128193" y="73690"/>
                      <a:pt x="130451" y="72773"/>
                    </a:cubicBezTo>
                    <a:cubicBezTo>
                      <a:pt x="132710" y="71795"/>
                      <a:pt x="135335" y="72345"/>
                      <a:pt x="137105" y="74057"/>
                    </a:cubicBezTo>
                    <a:cubicBezTo>
                      <a:pt x="139852" y="76748"/>
                      <a:pt x="143515" y="78277"/>
                      <a:pt x="147422" y="78277"/>
                    </a:cubicBezTo>
                    <a:cubicBezTo>
                      <a:pt x="155540" y="78277"/>
                      <a:pt x="162133" y="71672"/>
                      <a:pt x="162133" y="63539"/>
                    </a:cubicBezTo>
                    <a:cubicBezTo>
                      <a:pt x="162133" y="55405"/>
                      <a:pt x="155540" y="48801"/>
                      <a:pt x="147422" y="48801"/>
                    </a:cubicBezTo>
                    <a:cubicBezTo>
                      <a:pt x="143576" y="48801"/>
                      <a:pt x="139913" y="50268"/>
                      <a:pt x="137105" y="53020"/>
                    </a:cubicBezTo>
                    <a:cubicBezTo>
                      <a:pt x="135335" y="54733"/>
                      <a:pt x="132771" y="55222"/>
                      <a:pt x="130451" y="54305"/>
                    </a:cubicBezTo>
                    <a:cubicBezTo>
                      <a:pt x="128193" y="53326"/>
                      <a:pt x="126728" y="51125"/>
                      <a:pt x="126728" y="48678"/>
                    </a:cubicBezTo>
                    <a:lnTo>
                      <a:pt x="126728" y="122"/>
                    </a:lnTo>
                    <a:lnTo>
                      <a:pt x="138936" y="122"/>
                    </a:lnTo>
                    <a:lnTo>
                      <a:pt x="138936" y="37977"/>
                    </a:lnTo>
                    <a:cubicBezTo>
                      <a:pt x="141622" y="37059"/>
                      <a:pt x="144491" y="36631"/>
                      <a:pt x="147361" y="36631"/>
                    </a:cubicBezTo>
                    <a:cubicBezTo>
                      <a:pt x="162194" y="36631"/>
                      <a:pt x="174281" y="48740"/>
                      <a:pt x="174281" y="63600"/>
                    </a:cubicBezTo>
                    <a:cubicBezTo>
                      <a:pt x="174281" y="78460"/>
                      <a:pt x="162194" y="90569"/>
                      <a:pt x="147361" y="90569"/>
                    </a:cubicBezTo>
                    <a:cubicBezTo>
                      <a:pt x="144430" y="90569"/>
                      <a:pt x="141622" y="90080"/>
                      <a:pt x="138936" y="89223"/>
                    </a:cubicBezTo>
                    <a:lnTo>
                      <a:pt x="138936" y="127078"/>
                    </a:lnTo>
                    <a:cubicBezTo>
                      <a:pt x="138936" y="130441"/>
                      <a:pt x="136189" y="133193"/>
                      <a:pt x="132832" y="133193"/>
                    </a:cubicBezTo>
                    <a:close/>
                  </a:path>
                </a:pathLst>
              </a:custGeom>
              <a:solidFill>
                <a:srgbClr val="265A9A"/>
              </a:solidFill>
              <a:ln w="6096" cap="flat">
                <a:noFill/>
                <a:prstDash val="solid"/>
                <a:miter/>
              </a:ln>
            </p:spPr>
            <p:txBody>
              <a:bodyPr rtlCol="0" anchor="ctr"/>
              <a:lstStyle/>
              <a:p>
                <a:endParaRPr lang="en-AU"/>
              </a:p>
            </p:txBody>
          </p:sp>
          <p:sp>
            <p:nvSpPr>
              <p:cNvPr id="18" name="Freeform 6">
                <a:extLst>
                  <a:ext uri="{FF2B5EF4-FFF2-40B4-BE49-F238E27FC236}">
                    <a16:creationId xmlns:a16="http://schemas.microsoft.com/office/drawing/2014/main" id="{5A9A3660-C94D-4892-28CB-7CA4EE66F95E}"/>
                  </a:ext>
                </a:extLst>
              </p:cNvPr>
              <p:cNvSpPr/>
              <p:nvPr/>
            </p:nvSpPr>
            <p:spPr>
              <a:xfrm>
                <a:off x="23328" y="-458585"/>
                <a:ext cx="132954" cy="174594"/>
              </a:xfrm>
              <a:custGeom>
                <a:avLst/>
                <a:gdLst>
                  <a:gd name="connsiteX0" fmla="*/ 126728 w 132954"/>
                  <a:gd name="connsiteY0" fmla="*/ 174594 h 174594"/>
                  <a:gd name="connsiteX1" fmla="*/ 0 w 132954"/>
                  <a:gd name="connsiteY1" fmla="*/ 174594 h 174594"/>
                  <a:gd name="connsiteX2" fmla="*/ 0 w 132954"/>
                  <a:gd name="connsiteY2" fmla="*/ 162364 h 174594"/>
                  <a:gd name="connsiteX3" fmla="*/ 120623 w 132954"/>
                  <a:gd name="connsiteY3" fmla="*/ 162364 h 174594"/>
                  <a:gd name="connsiteX4" fmla="*/ 120623 w 132954"/>
                  <a:gd name="connsiteY4" fmla="*/ 47639 h 174594"/>
                  <a:gd name="connsiteX5" fmla="*/ 78259 w 132954"/>
                  <a:gd name="connsiteY5" fmla="*/ 47639 h 174594"/>
                  <a:gd name="connsiteX6" fmla="*/ 72643 w 132954"/>
                  <a:gd name="connsiteY6" fmla="*/ 43909 h 174594"/>
                  <a:gd name="connsiteX7" fmla="*/ 73924 w 132954"/>
                  <a:gd name="connsiteY7" fmla="*/ 37243 h 174594"/>
                  <a:gd name="connsiteX8" fmla="*/ 78137 w 132954"/>
                  <a:gd name="connsiteY8" fmla="*/ 26908 h 174594"/>
                  <a:gd name="connsiteX9" fmla="*/ 63425 w 132954"/>
                  <a:gd name="connsiteY9" fmla="*/ 12170 h 174594"/>
                  <a:gd name="connsiteX10" fmla="*/ 48713 w 132954"/>
                  <a:gd name="connsiteY10" fmla="*/ 26908 h 174594"/>
                  <a:gd name="connsiteX11" fmla="*/ 52925 w 132954"/>
                  <a:gd name="connsiteY11" fmla="*/ 37243 h 174594"/>
                  <a:gd name="connsiteX12" fmla="*/ 54207 w 132954"/>
                  <a:gd name="connsiteY12" fmla="*/ 43909 h 174594"/>
                  <a:gd name="connsiteX13" fmla="*/ 48591 w 132954"/>
                  <a:gd name="connsiteY13" fmla="*/ 47639 h 174594"/>
                  <a:gd name="connsiteX14" fmla="*/ 122 w 132954"/>
                  <a:gd name="connsiteY14" fmla="*/ 47639 h 174594"/>
                  <a:gd name="connsiteX15" fmla="*/ 122 w 132954"/>
                  <a:gd name="connsiteY15" fmla="*/ 35408 h 174594"/>
                  <a:gd name="connsiteX16" fmla="*/ 37908 w 132954"/>
                  <a:gd name="connsiteY16" fmla="*/ 35408 h 174594"/>
                  <a:gd name="connsiteX17" fmla="*/ 36565 w 132954"/>
                  <a:gd name="connsiteY17" fmla="*/ 26969 h 174594"/>
                  <a:gd name="connsiteX18" fmla="*/ 63486 w 132954"/>
                  <a:gd name="connsiteY18" fmla="*/ 0 h 174594"/>
                  <a:gd name="connsiteX19" fmla="*/ 90406 w 132954"/>
                  <a:gd name="connsiteY19" fmla="*/ 26969 h 174594"/>
                  <a:gd name="connsiteX20" fmla="*/ 89063 w 132954"/>
                  <a:gd name="connsiteY20" fmla="*/ 35408 h 174594"/>
                  <a:gd name="connsiteX21" fmla="*/ 126850 w 132954"/>
                  <a:gd name="connsiteY21" fmla="*/ 35408 h 174594"/>
                  <a:gd name="connsiteX22" fmla="*/ 132954 w 132954"/>
                  <a:gd name="connsiteY22" fmla="*/ 41524 h 174594"/>
                  <a:gd name="connsiteX23" fmla="*/ 132954 w 132954"/>
                  <a:gd name="connsiteY23" fmla="*/ 168479 h 174594"/>
                  <a:gd name="connsiteX24" fmla="*/ 126850 w 132954"/>
                  <a:gd name="connsiteY24" fmla="*/ 174594 h 1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954" h="174594">
                    <a:moveTo>
                      <a:pt x="126728" y="174594"/>
                    </a:moveTo>
                    <a:lnTo>
                      <a:pt x="0" y="174594"/>
                    </a:lnTo>
                    <a:lnTo>
                      <a:pt x="0" y="162364"/>
                    </a:lnTo>
                    <a:lnTo>
                      <a:pt x="120623" y="162364"/>
                    </a:lnTo>
                    <a:lnTo>
                      <a:pt x="120623" y="47639"/>
                    </a:lnTo>
                    <a:lnTo>
                      <a:pt x="78259" y="47639"/>
                    </a:lnTo>
                    <a:cubicBezTo>
                      <a:pt x="75817" y="47639"/>
                      <a:pt x="73558" y="46171"/>
                      <a:pt x="72643" y="43909"/>
                    </a:cubicBezTo>
                    <a:cubicBezTo>
                      <a:pt x="71727" y="41646"/>
                      <a:pt x="72215" y="39016"/>
                      <a:pt x="73924" y="37243"/>
                    </a:cubicBezTo>
                    <a:cubicBezTo>
                      <a:pt x="76610" y="34491"/>
                      <a:pt x="78137" y="30822"/>
                      <a:pt x="78137" y="26908"/>
                    </a:cubicBezTo>
                    <a:cubicBezTo>
                      <a:pt x="78137" y="18774"/>
                      <a:pt x="71544" y="12170"/>
                      <a:pt x="63425" y="12170"/>
                    </a:cubicBezTo>
                    <a:cubicBezTo>
                      <a:pt x="55306" y="12170"/>
                      <a:pt x="48713" y="18774"/>
                      <a:pt x="48713" y="26908"/>
                    </a:cubicBezTo>
                    <a:cubicBezTo>
                      <a:pt x="48713" y="30760"/>
                      <a:pt x="50178" y="34430"/>
                      <a:pt x="52925" y="37243"/>
                    </a:cubicBezTo>
                    <a:cubicBezTo>
                      <a:pt x="54635" y="39016"/>
                      <a:pt x="55123" y="41646"/>
                      <a:pt x="54207" y="43909"/>
                    </a:cubicBezTo>
                    <a:cubicBezTo>
                      <a:pt x="53292" y="46171"/>
                      <a:pt x="51033" y="47639"/>
                      <a:pt x="48591" y="47639"/>
                    </a:cubicBezTo>
                    <a:lnTo>
                      <a:pt x="122" y="47639"/>
                    </a:lnTo>
                    <a:lnTo>
                      <a:pt x="122" y="35408"/>
                    </a:lnTo>
                    <a:lnTo>
                      <a:pt x="37908" y="35408"/>
                    </a:lnTo>
                    <a:cubicBezTo>
                      <a:pt x="36993" y="32717"/>
                      <a:pt x="36565" y="29843"/>
                      <a:pt x="36565" y="26969"/>
                    </a:cubicBezTo>
                    <a:cubicBezTo>
                      <a:pt x="36565" y="12108"/>
                      <a:pt x="48652" y="0"/>
                      <a:pt x="63486" y="0"/>
                    </a:cubicBezTo>
                    <a:cubicBezTo>
                      <a:pt x="78320" y="0"/>
                      <a:pt x="90406" y="12108"/>
                      <a:pt x="90406" y="26969"/>
                    </a:cubicBezTo>
                    <a:cubicBezTo>
                      <a:pt x="90406" y="29904"/>
                      <a:pt x="89918" y="32717"/>
                      <a:pt x="89063" y="35408"/>
                    </a:cubicBezTo>
                    <a:lnTo>
                      <a:pt x="126850" y="35408"/>
                    </a:lnTo>
                    <a:cubicBezTo>
                      <a:pt x="130207" y="35408"/>
                      <a:pt x="132954" y="38160"/>
                      <a:pt x="132954" y="41524"/>
                    </a:cubicBezTo>
                    <a:lnTo>
                      <a:pt x="132954" y="168479"/>
                    </a:lnTo>
                    <a:cubicBezTo>
                      <a:pt x="132954" y="171842"/>
                      <a:pt x="130207" y="174594"/>
                      <a:pt x="126850" y="174594"/>
                    </a:cubicBezTo>
                    <a:close/>
                  </a:path>
                </a:pathLst>
              </a:custGeom>
              <a:solidFill>
                <a:srgbClr val="265A9A"/>
              </a:solidFill>
              <a:ln w="6096" cap="flat">
                <a:noFill/>
                <a:prstDash val="solid"/>
                <a:miter/>
              </a:ln>
            </p:spPr>
            <p:txBody>
              <a:bodyPr rtlCol="0" anchor="ctr"/>
              <a:lstStyle/>
              <a:p>
                <a:endParaRPr lang="en-AU"/>
              </a:p>
            </p:txBody>
          </p:sp>
          <p:sp>
            <p:nvSpPr>
              <p:cNvPr id="19" name="Freeform 7">
                <a:extLst>
                  <a:ext uri="{FF2B5EF4-FFF2-40B4-BE49-F238E27FC236}">
                    <a16:creationId xmlns:a16="http://schemas.microsoft.com/office/drawing/2014/main" id="{8A652AC8-97C8-358E-1DD6-25F7A2894366}"/>
                  </a:ext>
                </a:extLst>
              </p:cNvPr>
              <p:cNvSpPr/>
              <p:nvPr/>
            </p:nvSpPr>
            <p:spPr>
              <a:xfrm>
                <a:off x="-18120" y="-550316"/>
                <a:ext cx="174281" cy="133193"/>
              </a:xfrm>
              <a:custGeom>
                <a:avLst/>
                <a:gdLst>
                  <a:gd name="connsiteX0" fmla="*/ 174281 w 174281"/>
                  <a:gd name="connsiteY0" fmla="*/ 133193 h 133193"/>
                  <a:gd name="connsiteX1" fmla="*/ 162072 w 174281"/>
                  <a:gd name="connsiteY1" fmla="*/ 133193 h 133193"/>
                  <a:gd name="connsiteX2" fmla="*/ 162072 w 174281"/>
                  <a:gd name="connsiteY2" fmla="*/ 12353 h 133193"/>
                  <a:gd name="connsiteX3" fmla="*/ 47553 w 174281"/>
                  <a:gd name="connsiteY3" fmla="*/ 12353 h 133193"/>
                  <a:gd name="connsiteX4" fmla="*/ 47553 w 174281"/>
                  <a:gd name="connsiteY4" fmla="*/ 54794 h 133193"/>
                  <a:gd name="connsiteX5" fmla="*/ 43830 w 174281"/>
                  <a:gd name="connsiteY5" fmla="*/ 60420 h 133193"/>
                  <a:gd name="connsiteX6" fmla="*/ 37176 w 174281"/>
                  <a:gd name="connsiteY6" fmla="*/ 59136 h 133193"/>
                  <a:gd name="connsiteX7" fmla="*/ 26859 w 174281"/>
                  <a:gd name="connsiteY7" fmla="*/ 54916 h 133193"/>
                  <a:gd name="connsiteX8" fmla="*/ 12148 w 174281"/>
                  <a:gd name="connsiteY8" fmla="*/ 69654 h 133193"/>
                  <a:gd name="connsiteX9" fmla="*/ 26859 w 174281"/>
                  <a:gd name="connsiteY9" fmla="*/ 84392 h 133193"/>
                  <a:gd name="connsiteX10" fmla="*/ 37176 w 174281"/>
                  <a:gd name="connsiteY10" fmla="*/ 80173 h 133193"/>
                  <a:gd name="connsiteX11" fmla="*/ 43830 w 174281"/>
                  <a:gd name="connsiteY11" fmla="*/ 78888 h 133193"/>
                  <a:gd name="connsiteX12" fmla="*/ 47553 w 174281"/>
                  <a:gd name="connsiteY12" fmla="*/ 84515 h 133193"/>
                  <a:gd name="connsiteX13" fmla="*/ 47553 w 174281"/>
                  <a:gd name="connsiteY13" fmla="*/ 133071 h 133193"/>
                  <a:gd name="connsiteX14" fmla="*/ 35345 w 174281"/>
                  <a:gd name="connsiteY14" fmla="*/ 133071 h 133193"/>
                  <a:gd name="connsiteX15" fmla="*/ 35345 w 174281"/>
                  <a:gd name="connsiteY15" fmla="*/ 95217 h 133193"/>
                  <a:gd name="connsiteX16" fmla="*/ 26920 w 174281"/>
                  <a:gd name="connsiteY16" fmla="*/ 96562 h 133193"/>
                  <a:gd name="connsiteX17" fmla="*/ 0 w 174281"/>
                  <a:gd name="connsiteY17" fmla="*/ 69593 h 133193"/>
                  <a:gd name="connsiteX18" fmla="*/ 26920 w 174281"/>
                  <a:gd name="connsiteY18" fmla="*/ 42624 h 133193"/>
                  <a:gd name="connsiteX19" fmla="*/ 35345 w 174281"/>
                  <a:gd name="connsiteY19" fmla="*/ 43970 h 133193"/>
                  <a:gd name="connsiteX20" fmla="*/ 35345 w 174281"/>
                  <a:gd name="connsiteY20" fmla="*/ 6115 h 133193"/>
                  <a:gd name="connsiteX21" fmla="*/ 41449 w 174281"/>
                  <a:gd name="connsiteY21" fmla="*/ 0 h 133193"/>
                  <a:gd name="connsiteX22" fmla="*/ 168177 w 174281"/>
                  <a:gd name="connsiteY22" fmla="*/ 0 h 133193"/>
                  <a:gd name="connsiteX23" fmla="*/ 174281 w 174281"/>
                  <a:gd name="connsiteY23" fmla="*/ 6115 h 133193"/>
                  <a:gd name="connsiteX24" fmla="*/ 174281 w 174281"/>
                  <a:gd name="connsiteY24" fmla="*/ 133071 h 1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281" h="133193">
                    <a:moveTo>
                      <a:pt x="174281" y="133193"/>
                    </a:moveTo>
                    <a:lnTo>
                      <a:pt x="162072" y="133193"/>
                    </a:lnTo>
                    <a:lnTo>
                      <a:pt x="162072" y="12353"/>
                    </a:lnTo>
                    <a:lnTo>
                      <a:pt x="47553" y="12353"/>
                    </a:lnTo>
                    <a:lnTo>
                      <a:pt x="47553" y="54794"/>
                    </a:lnTo>
                    <a:cubicBezTo>
                      <a:pt x="47553" y="57240"/>
                      <a:pt x="46088" y="59503"/>
                      <a:pt x="43830" y="60420"/>
                    </a:cubicBezTo>
                    <a:cubicBezTo>
                      <a:pt x="41571" y="61398"/>
                      <a:pt x="38946" y="60909"/>
                      <a:pt x="37176" y="59136"/>
                    </a:cubicBezTo>
                    <a:cubicBezTo>
                      <a:pt x="34429" y="56445"/>
                      <a:pt x="30766" y="54916"/>
                      <a:pt x="26859" y="54916"/>
                    </a:cubicBezTo>
                    <a:cubicBezTo>
                      <a:pt x="18741" y="54916"/>
                      <a:pt x="12148" y="61521"/>
                      <a:pt x="12148" y="69654"/>
                    </a:cubicBezTo>
                    <a:cubicBezTo>
                      <a:pt x="12148" y="77788"/>
                      <a:pt x="18741" y="84392"/>
                      <a:pt x="26859" y="84392"/>
                    </a:cubicBezTo>
                    <a:cubicBezTo>
                      <a:pt x="30705" y="84392"/>
                      <a:pt x="34368" y="82925"/>
                      <a:pt x="37176" y="80173"/>
                    </a:cubicBezTo>
                    <a:cubicBezTo>
                      <a:pt x="38946" y="78460"/>
                      <a:pt x="41571" y="77971"/>
                      <a:pt x="43830" y="78888"/>
                    </a:cubicBezTo>
                    <a:cubicBezTo>
                      <a:pt x="46088" y="79867"/>
                      <a:pt x="47553" y="82069"/>
                      <a:pt x="47553" y="84515"/>
                    </a:cubicBezTo>
                    <a:lnTo>
                      <a:pt x="47553" y="133071"/>
                    </a:lnTo>
                    <a:lnTo>
                      <a:pt x="35345" y="133071"/>
                    </a:lnTo>
                    <a:lnTo>
                      <a:pt x="35345" y="95217"/>
                    </a:lnTo>
                    <a:cubicBezTo>
                      <a:pt x="32659" y="96134"/>
                      <a:pt x="29790" y="96562"/>
                      <a:pt x="26920" y="96562"/>
                    </a:cubicBezTo>
                    <a:cubicBezTo>
                      <a:pt x="12087" y="96562"/>
                      <a:pt x="0" y="84454"/>
                      <a:pt x="0" y="69593"/>
                    </a:cubicBezTo>
                    <a:cubicBezTo>
                      <a:pt x="0" y="54733"/>
                      <a:pt x="12087" y="42624"/>
                      <a:pt x="26920" y="42624"/>
                    </a:cubicBezTo>
                    <a:cubicBezTo>
                      <a:pt x="29851" y="42624"/>
                      <a:pt x="32659" y="43113"/>
                      <a:pt x="35345" y="43970"/>
                    </a:cubicBezTo>
                    <a:lnTo>
                      <a:pt x="35345" y="6115"/>
                    </a:lnTo>
                    <a:cubicBezTo>
                      <a:pt x="35345" y="2752"/>
                      <a:pt x="38092" y="0"/>
                      <a:pt x="41449" y="0"/>
                    </a:cubicBezTo>
                    <a:lnTo>
                      <a:pt x="168177" y="0"/>
                    </a:lnTo>
                    <a:cubicBezTo>
                      <a:pt x="171534" y="0"/>
                      <a:pt x="174281" y="2752"/>
                      <a:pt x="174281" y="6115"/>
                    </a:cubicBezTo>
                    <a:lnTo>
                      <a:pt x="174281" y="133071"/>
                    </a:lnTo>
                    <a:close/>
                  </a:path>
                </a:pathLst>
              </a:custGeom>
              <a:solidFill>
                <a:srgbClr val="265A9A"/>
              </a:solidFill>
              <a:ln w="6096" cap="flat">
                <a:noFill/>
                <a:prstDash val="solid"/>
                <a:miter/>
              </a:ln>
            </p:spPr>
            <p:txBody>
              <a:bodyPr rtlCol="0" anchor="ctr"/>
              <a:lstStyle/>
              <a:p>
                <a:endParaRPr lang="en-AU"/>
              </a:p>
            </p:txBody>
          </p:sp>
        </p:grpSp>
      </p:grpSp>
      <p:pic>
        <p:nvPicPr>
          <p:cNvPr id="28" name="Graphic 27" descr="Link with solid fill">
            <a:extLst>
              <a:ext uri="{FF2B5EF4-FFF2-40B4-BE49-F238E27FC236}">
                <a16:creationId xmlns:a16="http://schemas.microsoft.com/office/drawing/2014/main" id="{2E1B58BF-7CB1-23FD-B869-89A9B4FE54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2788" y="2841627"/>
            <a:ext cx="886526" cy="886526"/>
          </a:xfrm>
          <a:prstGeom prst="rect">
            <a:avLst/>
          </a:prstGeom>
        </p:spPr>
      </p:pic>
      <p:sp>
        <p:nvSpPr>
          <p:cNvPr id="21" name="Rectangle 20">
            <a:extLst>
              <a:ext uri="{FF2B5EF4-FFF2-40B4-BE49-F238E27FC236}">
                <a16:creationId xmlns:a16="http://schemas.microsoft.com/office/drawing/2014/main" id="{BEBD7B27-0D98-782B-DA3E-4E9878B1B9A0}"/>
              </a:ext>
              <a:ext uri="{C183D7F6-B498-43B3-948B-1728B52AA6E4}">
                <adec:decorative xmlns:adec="http://schemas.microsoft.com/office/drawing/2017/decorative" val="1"/>
              </a:ext>
            </a:extLst>
          </p:cNvPr>
          <p:cNvSpPr/>
          <p:nvPr/>
        </p:nvSpPr>
        <p:spPr>
          <a:xfrm>
            <a:off x="9214823" y="3953648"/>
            <a:ext cx="1584000" cy="12456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20" name="Rectangle 19">
            <a:extLst>
              <a:ext uri="{FF2B5EF4-FFF2-40B4-BE49-F238E27FC236}">
                <a16:creationId xmlns:a16="http://schemas.microsoft.com/office/drawing/2014/main" id="{205DBDA5-4C18-6BB3-DAFB-E92B85288DF9}"/>
              </a:ext>
            </a:extLst>
          </p:cNvPr>
          <p:cNvSpPr/>
          <p:nvPr/>
        </p:nvSpPr>
        <p:spPr>
          <a:xfrm>
            <a:off x="521859" y="3953648"/>
            <a:ext cx="8604000" cy="12456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800" b="1">
                <a:solidFill>
                  <a:schemeClr val="tx1"/>
                </a:solidFill>
              </a:rPr>
              <a:t>Development of the National Mental H</a:t>
            </a:r>
            <a:r>
              <a:rPr lang="en-US" b="1">
                <a:solidFill>
                  <a:schemeClr val="tx1"/>
                </a:solidFill>
              </a:rPr>
              <a:t>ealth W</a:t>
            </a:r>
            <a:r>
              <a:rPr lang="en-US" sz="1800" b="1">
                <a:solidFill>
                  <a:schemeClr val="tx1"/>
                </a:solidFill>
              </a:rPr>
              <a:t>orkforce </a:t>
            </a:r>
            <a:r>
              <a:rPr lang="en-US" b="1">
                <a:solidFill>
                  <a:schemeClr val="tx1"/>
                </a:solidFill>
              </a:rPr>
              <a:t>S</a:t>
            </a:r>
            <a:r>
              <a:rPr lang="en-US" sz="1800" b="1">
                <a:solidFill>
                  <a:schemeClr val="tx1"/>
                </a:solidFill>
              </a:rPr>
              <a:t>trategy</a:t>
            </a:r>
          </a:p>
          <a:p>
            <a:pPr marL="285750" indent="-285750">
              <a:lnSpc>
                <a:spcPts val="1600"/>
              </a:lnSpc>
              <a:spcBef>
                <a:spcPts val="300"/>
              </a:spcBef>
              <a:spcAft>
                <a:spcPts val="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Includes detailed actions and implementation plan</a:t>
            </a:r>
          </a:p>
        </p:txBody>
      </p:sp>
      <p:sp>
        <p:nvSpPr>
          <p:cNvPr id="22" name="Rectangle 21">
            <a:extLst>
              <a:ext uri="{FF2B5EF4-FFF2-40B4-BE49-F238E27FC236}">
                <a16:creationId xmlns:a16="http://schemas.microsoft.com/office/drawing/2014/main" id="{806B5AAA-5866-248A-176F-E2E2E415415C}"/>
              </a:ext>
            </a:extLst>
          </p:cNvPr>
          <p:cNvSpPr/>
          <p:nvPr/>
        </p:nvSpPr>
        <p:spPr>
          <a:xfrm>
            <a:off x="521859" y="5264618"/>
            <a:ext cx="8604000" cy="12456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Bef>
                <a:spcPts val="600"/>
              </a:spcBef>
              <a:spcAft>
                <a:spcPts val="600"/>
              </a:spcAft>
            </a:pPr>
            <a:r>
              <a:rPr lang="en-US" sz="1800" b="1">
                <a:solidFill>
                  <a:schemeClr val="tx1"/>
                </a:solidFill>
              </a:rPr>
              <a:t>Medicare Mental Health </a:t>
            </a:r>
            <a:r>
              <a:rPr lang="en-US" sz="1800" b="1" err="1">
                <a:solidFill>
                  <a:schemeClr val="tx1"/>
                </a:solidFill>
              </a:rPr>
              <a:t>Centres</a:t>
            </a:r>
            <a:endParaRPr lang="en-US" sz="1800" b="1">
              <a:solidFill>
                <a:schemeClr val="tx1"/>
              </a:solidFill>
            </a:endParaRPr>
          </a:p>
          <a:p>
            <a:pPr marL="285750" indent="-285750">
              <a:lnSpc>
                <a:spcPts val="2000"/>
              </a:lnSpc>
              <a:spcBef>
                <a:spcPts val="300"/>
              </a:spcBef>
              <a:spcAft>
                <a:spcPts val="300"/>
              </a:spcAft>
              <a:buFont typeface="Arial" panose="020B0604020202020204" pitchFamily="34" charset="0"/>
              <a:buChar cha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Establishment of 38 centres as at June 2025</a:t>
            </a:r>
          </a:p>
          <a:p>
            <a:pPr marL="285750" indent="-285750">
              <a:lnSpc>
                <a:spcPts val="2000"/>
              </a:lnSpc>
              <a:spcBef>
                <a:spcPts val="300"/>
              </a:spcBef>
              <a:spcAft>
                <a:spcPts val="300"/>
              </a:spcAft>
              <a:buFont typeface="Arial" panose="020B0604020202020204" pitchFamily="34" charset="0"/>
              <a:buChar cha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Helping to meet a gap and divert people away from emergency departments</a:t>
            </a:r>
          </a:p>
        </p:txBody>
      </p:sp>
      <p:sp>
        <p:nvSpPr>
          <p:cNvPr id="23" name="Rectangle 22">
            <a:extLst>
              <a:ext uri="{FF2B5EF4-FFF2-40B4-BE49-F238E27FC236}">
                <a16:creationId xmlns:a16="http://schemas.microsoft.com/office/drawing/2014/main" id="{D21BDFC3-60B9-494E-BADD-5E24D2D29719}"/>
              </a:ext>
              <a:ext uri="{C183D7F6-B498-43B3-948B-1728B52AA6E4}">
                <adec:decorative xmlns:adec="http://schemas.microsoft.com/office/drawing/2017/decorative" val="1"/>
              </a:ext>
            </a:extLst>
          </p:cNvPr>
          <p:cNvSpPr/>
          <p:nvPr/>
        </p:nvSpPr>
        <p:spPr>
          <a:xfrm>
            <a:off x="9214821" y="5264618"/>
            <a:ext cx="1584000" cy="12456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24" name="Group 23">
            <a:extLst>
              <a:ext uri="{FF2B5EF4-FFF2-40B4-BE49-F238E27FC236}">
                <a16:creationId xmlns:a16="http://schemas.microsoft.com/office/drawing/2014/main" id="{E70A533E-D82E-C7C8-71E0-4FDA7B5F9251}"/>
              </a:ext>
              <a:ext uri="{C183D7F6-B498-43B3-948B-1728B52AA6E4}">
                <adec:decorative xmlns:adec="http://schemas.microsoft.com/office/drawing/2017/decorative" val="1"/>
              </a:ext>
            </a:extLst>
          </p:cNvPr>
          <p:cNvGrpSpPr>
            <a:grpSpLocks noChangeAspect="1"/>
          </p:cNvGrpSpPr>
          <p:nvPr/>
        </p:nvGrpSpPr>
        <p:grpSpPr>
          <a:xfrm>
            <a:off x="9561464" y="5466391"/>
            <a:ext cx="960083" cy="847026"/>
            <a:chOff x="2349151" y="1800669"/>
            <a:chExt cx="525779" cy="463867"/>
          </a:xfrm>
        </p:grpSpPr>
        <p:sp>
          <p:nvSpPr>
            <p:cNvPr id="25" name="Freeform: Shape 24">
              <a:extLst>
                <a:ext uri="{FF2B5EF4-FFF2-40B4-BE49-F238E27FC236}">
                  <a16:creationId xmlns:a16="http://schemas.microsoft.com/office/drawing/2014/main" id="{DEE35A3F-AF45-27C8-B0E8-F64FDA3F07B4}"/>
                </a:ext>
              </a:extLst>
            </p:cNvPr>
            <p:cNvSpPr/>
            <p:nvPr/>
          </p:nvSpPr>
          <p:spPr>
            <a:xfrm>
              <a:off x="2368201" y="1982405"/>
              <a:ext cx="487775" cy="279177"/>
            </a:xfrm>
            <a:custGeom>
              <a:avLst/>
              <a:gdLst>
                <a:gd name="connsiteX0" fmla="*/ 487775 w 487775"/>
                <a:gd name="connsiteY0" fmla="*/ 279178 h 279177"/>
                <a:gd name="connsiteX1" fmla="*/ 0 w 487775"/>
                <a:gd name="connsiteY1" fmla="*/ 279178 h 279177"/>
                <a:gd name="connsiteX2" fmla="*/ 0 w 487775"/>
                <a:gd name="connsiteY2" fmla="*/ 31433 h 279177"/>
                <a:gd name="connsiteX3" fmla="*/ 194405 w 487775"/>
                <a:gd name="connsiteY3" fmla="*/ 0 h 279177"/>
                <a:gd name="connsiteX4" fmla="*/ 406241 w 487775"/>
                <a:gd name="connsiteY4" fmla="*/ 28575 h 279177"/>
                <a:gd name="connsiteX5" fmla="*/ 407575 w 487775"/>
                <a:gd name="connsiteY5" fmla="*/ 90773 h 279177"/>
                <a:gd name="connsiteX6" fmla="*/ 480346 w 487775"/>
                <a:gd name="connsiteY6" fmla="*/ 102013 h 279177"/>
                <a:gd name="connsiteX7" fmla="*/ 487775 w 487775"/>
                <a:gd name="connsiteY7" fmla="*/ 279178 h 2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75" h="279177">
                  <a:moveTo>
                    <a:pt x="487775" y="279178"/>
                  </a:moveTo>
                  <a:lnTo>
                    <a:pt x="0" y="279178"/>
                  </a:lnTo>
                  <a:lnTo>
                    <a:pt x="0" y="31433"/>
                  </a:lnTo>
                  <a:lnTo>
                    <a:pt x="194405" y="0"/>
                  </a:lnTo>
                  <a:lnTo>
                    <a:pt x="406241" y="28575"/>
                  </a:lnTo>
                  <a:lnTo>
                    <a:pt x="407575" y="90773"/>
                  </a:lnTo>
                  <a:lnTo>
                    <a:pt x="480346" y="102013"/>
                  </a:lnTo>
                  <a:lnTo>
                    <a:pt x="487775" y="279178"/>
                  </a:lnTo>
                  <a:close/>
                </a:path>
              </a:pathLst>
            </a:custGeom>
            <a:solidFill>
              <a:srgbClr val="C7E4F1"/>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9F36E5D-EBEB-DBBD-C188-47EA3CAEB839}"/>
                </a:ext>
              </a:extLst>
            </p:cNvPr>
            <p:cNvSpPr/>
            <p:nvPr/>
          </p:nvSpPr>
          <p:spPr>
            <a:xfrm>
              <a:off x="2444115" y="2144712"/>
              <a:ext cx="50006" cy="50006"/>
            </a:xfrm>
            <a:custGeom>
              <a:avLst/>
              <a:gdLst>
                <a:gd name="connsiteX0" fmla="*/ 0 w 50006"/>
                <a:gd name="connsiteY0" fmla="*/ 0 h 50006"/>
                <a:gd name="connsiteX1" fmla="*/ 50006 w 50006"/>
                <a:gd name="connsiteY1" fmla="*/ 0 h 50006"/>
                <a:gd name="connsiteX2" fmla="*/ 50006 w 50006"/>
                <a:gd name="connsiteY2" fmla="*/ 50006 h 50006"/>
                <a:gd name="connsiteX3" fmla="*/ 0 w 50006"/>
                <a:gd name="connsiteY3" fmla="*/ 50006 h 50006"/>
              </a:gdLst>
              <a:ahLst/>
              <a:cxnLst>
                <a:cxn ang="0">
                  <a:pos x="connsiteX0" y="connsiteY0"/>
                </a:cxn>
                <a:cxn ang="0">
                  <a:pos x="connsiteX1" y="connsiteY1"/>
                </a:cxn>
                <a:cxn ang="0">
                  <a:pos x="connsiteX2" y="connsiteY2"/>
                </a:cxn>
                <a:cxn ang="0">
                  <a:pos x="connsiteX3" y="connsiteY3"/>
                </a:cxn>
              </a:cxnLst>
              <a:rect l="l" t="t" r="r" b="b"/>
              <a:pathLst>
                <a:path w="50006" h="50006">
                  <a:moveTo>
                    <a:pt x="0" y="0"/>
                  </a:moveTo>
                  <a:lnTo>
                    <a:pt x="50006" y="0"/>
                  </a:lnTo>
                  <a:lnTo>
                    <a:pt x="50006" y="50006"/>
                  </a:lnTo>
                  <a:lnTo>
                    <a:pt x="0" y="50006"/>
                  </a:lnTo>
                  <a:close/>
                </a:path>
              </a:pathLst>
            </a:custGeom>
            <a:solidFill>
              <a:schemeClr val="accent2">
                <a:lumMod val="40000"/>
                <a:lumOff val="60000"/>
              </a:schemeClr>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01C8CB67-6655-E0F3-94E5-F0FA7B3B528A}"/>
                </a:ext>
              </a:extLst>
            </p:cNvPr>
            <p:cNvSpPr/>
            <p:nvPr/>
          </p:nvSpPr>
          <p:spPr>
            <a:xfrm>
              <a:off x="2444115" y="2044604"/>
              <a:ext cx="50006" cy="50006"/>
            </a:xfrm>
            <a:custGeom>
              <a:avLst/>
              <a:gdLst>
                <a:gd name="connsiteX0" fmla="*/ 0 w 50006"/>
                <a:gd name="connsiteY0" fmla="*/ 0 h 50006"/>
                <a:gd name="connsiteX1" fmla="*/ 50006 w 50006"/>
                <a:gd name="connsiteY1" fmla="*/ 0 h 50006"/>
                <a:gd name="connsiteX2" fmla="*/ 50006 w 50006"/>
                <a:gd name="connsiteY2" fmla="*/ 50006 h 50006"/>
                <a:gd name="connsiteX3" fmla="*/ 0 w 50006"/>
                <a:gd name="connsiteY3" fmla="*/ 50006 h 50006"/>
              </a:gdLst>
              <a:ahLst/>
              <a:cxnLst>
                <a:cxn ang="0">
                  <a:pos x="connsiteX0" y="connsiteY0"/>
                </a:cxn>
                <a:cxn ang="0">
                  <a:pos x="connsiteX1" y="connsiteY1"/>
                </a:cxn>
                <a:cxn ang="0">
                  <a:pos x="connsiteX2" y="connsiteY2"/>
                </a:cxn>
                <a:cxn ang="0">
                  <a:pos x="connsiteX3" y="connsiteY3"/>
                </a:cxn>
              </a:cxnLst>
              <a:rect l="l" t="t" r="r" b="b"/>
              <a:pathLst>
                <a:path w="50006" h="50006">
                  <a:moveTo>
                    <a:pt x="0" y="0"/>
                  </a:moveTo>
                  <a:lnTo>
                    <a:pt x="50006" y="0"/>
                  </a:lnTo>
                  <a:lnTo>
                    <a:pt x="50006" y="50006"/>
                  </a:lnTo>
                  <a:lnTo>
                    <a:pt x="0" y="50006"/>
                  </a:lnTo>
                  <a:close/>
                </a:path>
              </a:pathLst>
            </a:custGeom>
            <a:solidFill>
              <a:schemeClr val="accent2">
                <a:lumMod val="40000"/>
                <a:lumOff val="60000"/>
              </a:schemeClr>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761F333D-D0E5-9F68-1C1D-942A4F6FECEB}"/>
                </a:ext>
              </a:extLst>
            </p:cNvPr>
            <p:cNvSpPr/>
            <p:nvPr/>
          </p:nvSpPr>
          <p:spPr>
            <a:xfrm>
              <a:off x="2565940" y="1814956"/>
              <a:ext cx="113919" cy="119062"/>
            </a:xfrm>
            <a:custGeom>
              <a:avLst/>
              <a:gdLst>
                <a:gd name="connsiteX0" fmla="*/ 0 w 113919"/>
                <a:gd name="connsiteY0" fmla="*/ 0 h 119062"/>
                <a:gd name="connsiteX1" fmla="*/ 113919 w 113919"/>
                <a:gd name="connsiteY1" fmla="*/ 0 h 119062"/>
                <a:gd name="connsiteX2" fmla="*/ 113919 w 113919"/>
                <a:gd name="connsiteY2" fmla="*/ 119063 h 119062"/>
                <a:gd name="connsiteX3" fmla="*/ 0 w 113919"/>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13919" h="119062">
                  <a:moveTo>
                    <a:pt x="0" y="0"/>
                  </a:moveTo>
                  <a:lnTo>
                    <a:pt x="113919" y="0"/>
                  </a:lnTo>
                  <a:lnTo>
                    <a:pt x="113919" y="119063"/>
                  </a:lnTo>
                  <a:lnTo>
                    <a:pt x="0" y="119063"/>
                  </a:lnTo>
                  <a:close/>
                </a:path>
              </a:pathLst>
            </a:custGeom>
            <a:solidFill>
              <a:schemeClr val="accent2">
                <a:lumMod val="40000"/>
                <a:lumOff val="60000"/>
              </a:schemeClr>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DDFE1D51-BD9B-7AC6-E003-1AEC17AA440B}"/>
                </a:ext>
              </a:extLst>
            </p:cNvPr>
            <p:cNvSpPr/>
            <p:nvPr/>
          </p:nvSpPr>
          <p:spPr>
            <a:xfrm>
              <a:off x="2565940" y="2150427"/>
              <a:ext cx="184118" cy="104584"/>
            </a:xfrm>
            <a:custGeom>
              <a:avLst/>
              <a:gdLst>
                <a:gd name="connsiteX0" fmla="*/ 0 w 184118"/>
                <a:gd name="connsiteY0" fmla="*/ 0 h 104584"/>
                <a:gd name="connsiteX1" fmla="*/ 184118 w 184118"/>
                <a:gd name="connsiteY1" fmla="*/ 0 h 104584"/>
                <a:gd name="connsiteX2" fmla="*/ 184118 w 184118"/>
                <a:gd name="connsiteY2" fmla="*/ 104585 h 104584"/>
                <a:gd name="connsiteX3" fmla="*/ 0 w 184118"/>
                <a:gd name="connsiteY3" fmla="*/ 104585 h 104584"/>
              </a:gdLst>
              <a:ahLst/>
              <a:cxnLst>
                <a:cxn ang="0">
                  <a:pos x="connsiteX0" y="connsiteY0"/>
                </a:cxn>
                <a:cxn ang="0">
                  <a:pos x="connsiteX1" y="connsiteY1"/>
                </a:cxn>
                <a:cxn ang="0">
                  <a:pos x="connsiteX2" y="connsiteY2"/>
                </a:cxn>
                <a:cxn ang="0">
                  <a:pos x="connsiteX3" y="connsiteY3"/>
                </a:cxn>
              </a:cxnLst>
              <a:rect l="l" t="t" r="r" b="b"/>
              <a:pathLst>
                <a:path w="184118" h="104584">
                  <a:moveTo>
                    <a:pt x="0" y="0"/>
                  </a:moveTo>
                  <a:lnTo>
                    <a:pt x="184118" y="0"/>
                  </a:lnTo>
                  <a:lnTo>
                    <a:pt x="184118" y="104585"/>
                  </a:lnTo>
                  <a:lnTo>
                    <a:pt x="0" y="104585"/>
                  </a:lnTo>
                  <a:close/>
                </a:path>
              </a:pathLst>
            </a:custGeom>
            <a:solidFill>
              <a:schemeClr val="accent2">
                <a:lumMod val="40000"/>
                <a:lumOff val="60000"/>
              </a:schemeClr>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06F058DC-9003-7345-E153-CF4BC25A708A}"/>
                </a:ext>
              </a:extLst>
            </p:cNvPr>
            <p:cNvSpPr/>
            <p:nvPr/>
          </p:nvSpPr>
          <p:spPr>
            <a:xfrm>
              <a:off x="2549176" y="2044604"/>
              <a:ext cx="50006" cy="50006"/>
            </a:xfrm>
            <a:custGeom>
              <a:avLst/>
              <a:gdLst>
                <a:gd name="connsiteX0" fmla="*/ 0 w 50006"/>
                <a:gd name="connsiteY0" fmla="*/ 0 h 50006"/>
                <a:gd name="connsiteX1" fmla="*/ 50006 w 50006"/>
                <a:gd name="connsiteY1" fmla="*/ 0 h 50006"/>
                <a:gd name="connsiteX2" fmla="*/ 50006 w 50006"/>
                <a:gd name="connsiteY2" fmla="*/ 50006 h 50006"/>
                <a:gd name="connsiteX3" fmla="*/ 0 w 50006"/>
                <a:gd name="connsiteY3" fmla="*/ 50006 h 50006"/>
              </a:gdLst>
              <a:ahLst/>
              <a:cxnLst>
                <a:cxn ang="0">
                  <a:pos x="connsiteX0" y="connsiteY0"/>
                </a:cxn>
                <a:cxn ang="0">
                  <a:pos x="connsiteX1" y="connsiteY1"/>
                </a:cxn>
                <a:cxn ang="0">
                  <a:pos x="connsiteX2" y="connsiteY2"/>
                </a:cxn>
                <a:cxn ang="0">
                  <a:pos x="connsiteX3" y="connsiteY3"/>
                </a:cxn>
              </a:cxnLst>
              <a:rect l="l" t="t" r="r" b="b"/>
              <a:pathLst>
                <a:path w="50006" h="50006">
                  <a:moveTo>
                    <a:pt x="0" y="0"/>
                  </a:moveTo>
                  <a:lnTo>
                    <a:pt x="50006" y="0"/>
                  </a:lnTo>
                  <a:lnTo>
                    <a:pt x="50006" y="50006"/>
                  </a:lnTo>
                  <a:lnTo>
                    <a:pt x="0" y="50006"/>
                  </a:lnTo>
                  <a:close/>
                </a:path>
              </a:pathLst>
            </a:custGeom>
            <a:solidFill>
              <a:schemeClr val="accent2">
                <a:lumMod val="40000"/>
                <a:lumOff val="60000"/>
              </a:schemeClr>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5A6EF54E-210A-A32C-B3BD-AA81F0B26AA0}"/>
                </a:ext>
              </a:extLst>
            </p:cNvPr>
            <p:cNvSpPr/>
            <p:nvPr/>
          </p:nvSpPr>
          <p:spPr>
            <a:xfrm>
              <a:off x="2359056" y="1972118"/>
              <a:ext cx="506444" cy="282892"/>
            </a:xfrm>
            <a:custGeom>
              <a:avLst/>
              <a:gdLst>
                <a:gd name="connsiteX0" fmla="*/ 506444 w 506444"/>
                <a:gd name="connsiteY0" fmla="*/ 282893 h 282892"/>
                <a:gd name="connsiteX1" fmla="*/ 487394 w 506444"/>
                <a:gd name="connsiteY1" fmla="*/ 282893 h 282892"/>
                <a:gd name="connsiteX2" fmla="*/ 487394 w 506444"/>
                <a:gd name="connsiteY2" fmla="*/ 117158 h 282892"/>
                <a:gd name="connsiteX3" fmla="*/ 417005 w 506444"/>
                <a:gd name="connsiteY3" fmla="*/ 116491 h 282892"/>
                <a:gd name="connsiteX4" fmla="*/ 407480 w 506444"/>
                <a:gd name="connsiteY4" fmla="*/ 106966 h 282892"/>
                <a:gd name="connsiteX5" fmla="*/ 407480 w 506444"/>
                <a:gd name="connsiteY5" fmla="*/ 47625 h 282892"/>
                <a:gd name="connsiteX6" fmla="*/ 212979 w 506444"/>
                <a:gd name="connsiteY6" fmla="*/ 19050 h 282892"/>
                <a:gd name="connsiteX7" fmla="*/ 212979 w 506444"/>
                <a:gd name="connsiteY7" fmla="*/ 19050 h 282892"/>
                <a:gd name="connsiteX8" fmla="*/ 19050 w 506444"/>
                <a:gd name="connsiteY8" fmla="*/ 46958 h 282892"/>
                <a:gd name="connsiteX9" fmla="*/ 19050 w 506444"/>
                <a:gd name="connsiteY9" fmla="*/ 282797 h 282892"/>
                <a:gd name="connsiteX10" fmla="*/ 0 w 506444"/>
                <a:gd name="connsiteY10" fmla="*/ 282797 h 282892"/>
                <a:gd name="connsiteX11" fmla="*/ 0 w 506444"/>
                <a:gd name="connsiteY11" fmla="*/ 47625 h 282892"/>
                <a:gd name="connsiteX12" fmla="*/ 14383 w 506444"/>
                <a:gd name="connsiteY12" fmla="*/ 28575 h 282892"/>
                <a:gd name="connsiteX13" fmla="*/ 213455 w 506444"/>
                <a:gd name="connsiteY13" fmla="*/ 0 h 282892"/>
                <a:gd name="connsiteX14" fmla="*/ 213455 w 506444"/>
                <a:gd name="connsiteY14" fmla="*/ 0 h 282892"/>
                <a:gd name="connsiteX15" fmla="*/ 412623 w 506444"/>
                <a:gd name="connsiteY15" fmla="*/ 28575 h 282892"/>
                <a:gd name="connsiteX16" fmla="*/ 427006 w 506444"/>
                <a:gd name="connsiteY16" fmla="*/ 47625 h 282892"/>
                <a:gd name="connsiteX17" fmla="*/ 427006 w 506444"/>
                <a:gd name="connsiteY17" fmla="*/ 97441 h 282892"/>
                <a:gd name="connsiteX18" fmla="*/ 486537 w 506444"/>
                <a:gd name="connsiteY18" fmla="*/ 97441 h 282892"/>
                <a:gd name="connsiteX19" fmla="*/ 506159 w 506444"/>
                <a:gd name="connsiteY19" fmla="*/ 117158 h 2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6444" h="282892">
                  <a:moveTo>
                    <a:pt x="506444" y="282893"/>
                  </a:moveTo>
                  <a:lnTo>
                    <a:pt x="487394" y="282893"/>
                  </a:lnTo>
                  <a:lnTo>
                    <a:pt x="487394" y="117158"/>
                  </a:lnTo>
                  <a:lnTo>
                    <a:pt x="417005" y="116491"/>
                  </a:lnTo>
                  <a:cubicBezTo>
                    <a:pt x="411747" y="116491"/>
                    <a:pt x="407480" y="112226"/>
                    <a:pt x="407480" y="106966"/>
                  </a:cubicBezTo>
                  <a:lnTo>
                    <a:pt x="407480" y="47625"/>
                  </a:lnTo>
                  <a:cubicBezTo>
                    <a:pt x="344329" y="28943"/>
                    <a:pt x="278835" y="19322"/>
                    <a:pt x="212979" y="19050"/>
                  </a:cubicBezTo>
                  <a:lnTo>
                    <a:pt x="212979" y="19050"/>
                  </a:lnTo>
                  <a:cubicBezTo>
                    <a:pt x="147361" y="19353"/>
                    <a:pt x="82096" y="28746"/>
                    <a:pt x="19050" y="46958"/>
                  </a:cubicBezTo>
                  <a:lnTo>
                    <a:pt x="19050" y="282797"/>
                  </a:lnTo>
                  <a:lnTo>
                    <a:pt x="0" y="282797"/>
                  </a:lnTo>
                  <a:lnTo>
                    <a:pt x="0" y="47625"/>
                  </a:lnTo>
                  <a:cubicBezTo>
                    <a:pt x="0" y="38775"/>
                    <a:pt x="5867" y="31000"/>
                    <a:pt x="14383" y="28575"/>
                  </a:cubicBezTo>
                  <a:cubicBezTo>
                    <a:pt x="79096" y="9893"/>
                    <a:pt x="146094" y="276"/>
                    <a:pt x="213455" y="0"/>
                  </a:cubicBezTo>
                  <a:lnTo>
                    <a:pt x="213455" y="0"/>
                  </a:lnTo>
                  <a:cubicBezTo>
                    <a:pt x="280845" y="269"/>
                    <a:pt x="347872" y="9886"/>
                    <a:pt x="412623" y="28575"/>
                  </a:cubicBezTo>
                  <a:cubicBezTo>
                    <a:pt x="421138" y="31000"/>
                    <a:pt x="427006" y="38775"/>
                    <a:pt x="427006" y="47625"/>
                  </a:cubicBezTo>
                  <a:lnTo>
                    <a:pt x="427006" y="97441"/>
                  </a:lnTo>
                  <a:lnTo>
                    <a:pt x="486537" y="97441"/>
                  </a:lnTo>
                  <a:cubicBezTo>
                    <a:pt x="497386" y="97493"/>
                    <a:pt x="506159" y="106306"/>
                    <a:pt x="506159" y="117158"/>
                  </a:cubicBezTo>
                  <a:close/>
                </a:path>
              </a:pathLst>
            </a:custGeom>
            <a:solidFill>
              <a:srgbClr val="265998"/>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7BB36B8C-ED8B-3154-8534-34DD183C045D}"/>
                </a:ext>
              </a:extLst>
            </p:cNvPr>
            <p:cNvSpPr/>
            <p:nvPr/>
          </p:nvSpPr>
          <p:spPr>
            <a:xfrm>
              <a:off x="2654046" y="2146521"/>
              <a:ext cx="19050" cy="108489"/>
            </a:xfrm>
            <a:custGeom>
              <a:avLst/>
              <a:gdLst>
                <a:gd name="connsiteX0" fmla="*/ 0 w 19050"/>
                <a:gd name="connsiteY0" fmla="*/ 0 h 108489"/>
                <a:gd name="connsiteX1" fmla="*/ 19050 w 19050"/>
                <a:gd name="connsiteY1" fmla="*/ 0 h 108489"/>
                <a:gd name="connsiteX2" fmla="*/ 19050 w 19050"/>
                <a:gd name="connsiteY2" fmla="*/ 108490 h 108489"/>
                <a:gd name="connsiteX3" fmla="*/ 0 w 19050"/>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9050" h="108489">
                  <a:moveTo>
                    <a:pt x="0" y="0"/>
                  </a:moveTo>
                  <a:lnTo>
                    <a:pt x="19050" y="0"/>
                  </a:lnTo>
                  <a:lnTo>
                    <a:pt x="19050" y="108490"/>
                  </a:lnTo>
                  <a:lnTo>
                    <a:pt x="0" y="108490"/>
                  </a:lnTo>
                  <a:close/>
                </a:path>
              </a:pathLst>
            </a:custGeom>
            <a:solidFill>
              <a:srgbClr val="265998"/>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C28A1948-92A0-C56A-5853-70565217DDCF}"/>
                </a:ext>
              </a:extLst>
            </p:cNvPr>
            <p:cNvSpPr/>
            <p:nvPr/>
          </p:nvSpPr>
          <p:spPr>
            <a:xfrm>
              <a:off x="2430875" y="2030412"/>
              <a:ext cx="77633" cy="78009"/>
            </a:xfrm>
            <a:custGeom>
              <a:avLst/>
              <a:gdLst>
                <a:gd name="connsiteX0" fmla="*/ 68104 w 77633"/>
                <a:gd name="connsiteY0" fmla="*/ 78010 h 78009"/>
                <a:gd name="connsiteX1" fmla="*/ 9525 w 77633"/>
                <a:gd name="connsiteY1" fmla="*/ 78010 h 78009"/>
                <a:gd name="connsiteX2" fmla="*/ 0 w 77633"/>
                <a:gd name="connsiteY2" fmla="*/ 68485 h 78009"/>
                <a:gd name="connsiteX3" fmla="*/ 0 w 77633"/>
                <a:gd name="connsiteY3" fmla="*/ 9525 h 78009"/>
                <a:gd name="connsiteX4" fmla="*/ 9525 w 77633"/>
                <a:gd name="connsiteY4" fmla="*/ 0 h 78009"/>
                <a:gd name="connsiteX5" fmla="*/ 68104 w 77633"/>
                <a:gd name="connsiteY5" fmla="*/ 0 h 78009"/>
                <a:gd name="connsiteX6" fmla="*/ 77629 w 77633"/>
                <a:gd name="connsiteY6" fmla="*/ 9525 h 78009"/>
                <a:gd name="connsiteX7" fmla="*/ 77629 w 77633"/>
                <a:gd name="connsiteY7" fmla="*/ 68199 h 78009"/>
                <a:gd name="connsiteX8" fmla="*/ 68389 w 77633"/>
                <a:gd name="connsiteY8" fmla="*/ 78006 h 78009"/>
                <a:gd name="connsiteX9" fmla="*/ 68104 w 77633"/>
                <a:gd name="connsiteY9" fmla="*/ 78010 h 78009"/>
                <a:gd name="connsiteX10" fmla="*/ 19050 w 77633"/>
                <a:gd name="connsiteY10" fmla="*/ 58960 h 78009"/>
                <a:gd name="connsiteX11" fmla="*/ 58579 w 77633"/>
                <a:gd name="connsiteY11" fmla="*/ 58960 h 78009"/>
                <a:gd name="connsiteX12" fmla="*/ 58579 w 77633"/>
                <a:gd name="connsiteY12" fmla="*/ 19050 h 78009"/>
                <a:gd name="connsiteX13" fmla="*/ 19050 w 77633"/>
                <a:gd name="connsiteY13" fmla="*/ 19050 h 7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633" h="78009">
                  <a:moveTo>
                    <a:pt x="68104" y="78010"/>
                  </a:moveTo>
                  <a:lnTo>
                    <a:pt x="9525" y="78010"/>
                  </a:lnTo>
                  <a:cubicBezTo>
                    <a:pt x="4267" y="78010"/>
                    <a:pt x="0" y="73745"/>
                    <a:pt x="0" y="68485"/>
                  </a:cubicBezTo>
                  <a:lnTo>
                    <a:pt x="0" y="9525"/>
                  </a:lnTo>
                  <a:cubicBezTo>
                    <a:pt x="0" y="4264"/>
                    <a:pt x="4267" y="0"/>
                    <a:pt x="9525" y="0"/>
                  </a:cubicBezTo>
                  <a:lnTo>
                    <a:pt x="68104" y="0"/>
                  </a:lnTo>
                  <a:cubicBezTo>
                    <a:pt x="73362" y="0"/>
                    <a:pt x="77629" y="4264"/>
                    <a:pt x="77629" y="9525"/>
                  </a:cubicBezTo>
                  <a:lnTo>
                    <a:pt x="77629" y="68199"/>
                  </a:lnTo>
                  <a:cubicBezTo>
                    <a:pt x="77791" y="73457"/>
                    <a:pt x="73647" y="77848"/>
                    <a:pt x="68389" y="78006"/>
                  </a:cubicBezTo>
                  <a:cubicBezTo>
                    <a:pt x="68294" y="78009"/>
                    <a:pt x="68199" y="78010"/>
                    <a:pt x="68104" y="78010"/>
                  </a:cubicBezTo>
                  <a:close/>
                  <a:moveTo>
                    <a:pt x="19050" y="58960"/>
                  </a:moveTo>
                  <a:lnTo>
                    <a:pt x="58579" y="58960"/>
                  </a:lnTo>
                  <a:lnTo>
                    <a:pt x="58579" y="19050"/>
                  </a:lnTo>
                  <a:lnTo>
                    <a:pt x="19050" y="19050"/>
                  </a:lnTo>
                  <a:close/>
                </a:path>
              </a:pathLst>
            </a:custGeom>
            <a:solidFill>
              <a:srgbClr val="265998"/>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C608D067-402C-F468-9777-256231321C7B}"/>
                </a:ext>
              </a:extLst>
            </p:cNvPr>
            <p:cNvSpPr/>
            <p:nvPr/>
          </p:nvSpPr>
          <p:spPr>
            <a:xfrm>
              <a:off x="2538127" y="2030412"/>
              <a:ext cx="77633" cy="78009"/>
            </a:xfrm>
            <a:custGeom>
              <a:avLst/>
              <a:gdLst>
                <a:gd name="connsiteX0" fmla="*/ 68104 w 77633"/>
                <a:gd name="connsiteY0" fmla="*/ 78010 h 78009"/>
                <a:gd name="connsiteX1" fmla="*/ 9525 w 77633"/>
                <a:gd name="connsiteY1" fmla="*/ 78010 h 78009"/>
                <a:gd name="connsiteX2" fmla="*/ 0 w 77633"/>
                <a:gd name="connsiteY2" fmla="*/ 68485 h 78009"/>
                <a:gd name="connsiteX3" fmla="*/ 0 w 77633"/>
                <a:gd name="connsiteY3" fmla="*/ 9525 h 78009"/>
                <a:gd name="connsiteX4" fmla="*/ 9525 w 77633"/>
                <a:gd name="connsiteY4" fmla="*/ 0 h 78009"/>
                <a:gd name="connsiteX5" fmla="*/ 68104 w 77633"/>
                <a:gd name="connsiteY5" fmla="*/ 0 h 78009"/>
                <a:gd name="connsiteX6" fmla="*/ 77629 w 77633"/>
                <a:gd name="connsiteY6" fmla="*/ 9525 h 78009"/>
                <a:gd name="connsiteX7" fmla="*/ 77629 w 77633"/>
                <a:gd name="connsiteY7" fmla="*/ 68199 h 78009"/>
                <a:gd name="connsiteX8" fmla="*/ 68389 w 77633"/>
                <a:gd name="connsiteY8" fmla="*/ 78006 h 78009"/>
                <a:gd name="connsiteX9" fmla="*/ 68104 w 77633"/>
                <a:gd name="connsiteY9" fmla="*/ 78010 h 78009"/>
                <a:gd name="connsiteX10" fmla="*/ 19050 w 77633"/>
                <a:gd name="connsiteY10" fmla="*/ 58960 h 78009"/>
                <a:gd name="connsiteX11" fmla="*/ 58579 w 77633"/>
                <a:gd name="connsiteY11" fmla="*/ 58960 h 78009"/>
                <a:gd name="connsiteX12" fmla="*/ 58579 w 77633"/>
                <a:gd name="connsiteY12" fmla="*/ 19050 h 78009"/>
                <a:gd name="connsiteX13" fmla="*/ 19050 w 77633"/>
                <a:gd name="connsiteY13" fmla="*/ 19050 h 7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633" h="78009">
                  <a:moveTo>
                    <a:pt x="68104" y="78010"/>
                  </a:moveTo>
                  <a:lnTo>
                    <a:pt x="9525" y="78010"/>
                  </a:lnTo>
                  <a:cubicBezTo>
                    <a:pt x="4267" y="78010"/>
                    <a:pt x="0" y="73745"/>
                    <a:pt x="0" y="68485"/>
                  </a:cubicBezTo>
                  <a:lnTo>
                    <a:pt x="0" y="9525"/>
                  </a:lnTo>
                  <a:cubicBezTo>
                    <a:pt x="0" y="4264"/>
                    <a:pt x="4267" y="0"/>
                    <a:pt x="9525" y="0"/>
                  </a:cubicBezTo>
                  <a:lnTo>
                    <a:pt x="68104" y="0"/>
                  </a:lnTo>
                  <a:cubicBezTo>
                    <a:pt x="73362" y="0"/>
                    <a:pt x="77629" y="4264"/>
                    <a:pt x="77629" y="9525"/>
                  </a:cubicBezTo>
                  <a:lnTo>
                    <a:pt x="77629" y="68199"/>
                  </a:lnTo>
                  <a:cubicBezTo>
                    <a:pt x="77791" y="73457"/>
                    <a:pt x="73647" y="77848"/>
                    <a:pt x="68389" y="78006"/>
                  </a:cubicBezTo>
                  <a:cubicBezTo>
                    <a:pt x="68294" y="78009"/>
                    <a:pt x="68199" y="78010"/>
                    <a:pt x="68104" y="78010"/>
                  </a:cubicBezTo>
                  <a:close/>
                  <a:moveTo>
                    <a:pt x="19050" y="58960"/>
                  </a:moveTo>
                  <a:lnTo>
                    <a:pt x="58579" y="58960"/>
                  </a:lnTo>
                  <a:lnTo>
                    <a:pt x="58579" y="19050"/>
                  </a:lnTo>
                  <a:lnTo>
                    <a:pt x="19050" y="19050"/>
                  </a:lnTo>
                  <a:close/>
                </a:path>
              </a:pathLst>
            </a:custGeom>
            <a:solidFill>
              <a:srgbClr val="265998"/>
            </a:solid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6EF710B4-E3BA-9586-6B4A-2ADC2220211B}"/>
                </a:ext>
              </a:extLst>
            </p:cNvPr>
            <p:cNvSpPr/>
            <p:nvPr/>
          </p:nvSpPr>
          <p:spPr>
            <a:xfrm>
              <a:off x="2430875" y="2131376"/>
              <a:ext cx="77628" cy="77628"/>
            </a:xfrm>
            <a:custGeom>
              <a:avLst/>
              <a:gdLst>
                <a:gd name="connsiteX0" fmla="*/ 68104 w 77628"/>
                <a:gd name="connsiteY0" fmla="*/ 77629 h 77628"/>
                <a:gd name="connsiteX1" fmla="*/ 9525 w 77628"/>
                <a:gd name="connsiteY1" fmla="*/ 77629 h 77628"/>
                <a:gd name="connsiteX2" fmla="*/ 0 w 77628"/>
                <a:gd name="connsiteY2" fmla="*/ 68104 h 77628"/>
                <a:gd name="connsiteX3" fmla="*/ 0 w 77628"/>
                <a:gd name="connsiteY3" fmla="*/ 9525 h 77628"/>
                <a:gd name="connsiteX4" fmla="*/ 9525 w 77628"/>
                <a:gd name="connsiteY4" fmla="*/ 0 h 77628"/>
                <a:gd name="connsiteX5" fmla="*/ 68104 w 77628"/>
                <a:gd name="connsiteY5" fmla="*/ 0 h 77628"/>
                <a:gd name="connsiteX6" fmla="*/ 77629 w 77628"/>
                <a:gd name="connsiteY6" fmla="*/ 9525 h 77628"/>
                <a:gd name="connsiteX7" fmla="*/ 77629 w 77628"/>
                <a:gd name="connsiteY7" fmla="*/ 68104 h 77628"/>
                <a:gd name="connsiteX8" fmla="*/ 68104 w 77628"/>
                <a:gd name="connsiteY8" fmla="*/ 77629 h 77628"/>
                <a:gd name="connsiteX9" fmla="*/ 19050 w 77628"/>
                <a:gd name="connsiteY9" fmla="*/ 58579 h 77628"/>
                <a:gd name="connsiteX10" fmla="*/ 58579 w 77628"/>
                <a:gd name="connsiteY10" fmla="*/ 58579 h 77628"/>
                <a:gd name="connsiteX11" fmla="*/ 58579 w 77628"/>
                <a:gd name="connsiteY11" fmla="*/ 19050 h 77628"/>
                <a:gd name="connsiteX12" fmla="*/ 19050 w 77628"/>
                <a:gd name="connsiteY12" fmla="*/ 19050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28" h="77628">
                  <a:moveTo>
                    <a:pt x="68104" y="77629"/>
                  </a:moveTo>
                  <a:lnTo>
                    <a:pt x="9525" y="77629"/>
                  </a:lnTo>
                  <a:cubicBezTo>
                    <a:pt x="4267" y="77629"/>
                    <a:pt x="0" y="73364"/>
                    <a:pt x="0" y="68104"/>
                  </a:cubicBezTo>
                  <a:lnTo>
                    <a:pt x="0" y="9525"/>
                  </a:lnTo>
                  <a:cubicBezTo>
                    <a:pt x="0" y="4264"/>
                    <a:pt x="4267" y="0"/>
                    <a:pt x="9525" y="0"/>
                  </a:cubicBezTo>
                  <a:lnTo>
                    <a:pt x="68104" y="0"/>
                  </a:lnTo>
                  <a:cubicBezTo>
                    <a:pt x="73362" y="0"/>
                    <a:pt x="77629" y="4264"/>
                    <a:pt x="77629" y="9525"/>
                  </a:cubicBezTo>
                  <a:lnTo>
                    <a:pt x="77629" y="68104"/>
                  </a:lnTo>
                  <a:cubicBezTo>
                    <a:pt x="77629" y="73364"/>
                    <a:pt x="73362" y="77629"/>
                    <a:pt x="68104" y="77629"/>
                  </a:cubicBezTo>
                  <a:close/>
                  <a:moveTo>
                    <a:pt x="19050" y="58579"/>
                  </a:moveTo>
                  <a:lnTo>
                    <a:pt x="58579" y="58579"/>
                  </a:lnTo>
                  <a:lnTo>
                    <a:pt x="58579" y="19050"/>
                  </a:lnTo>
                  <a:lnTo>
                    <a:pt x="19050" y="19050"/>
                  </a:lnTo>
                  <a:close/>
                </a:path>
              </a:pathLst>
            </a:custGeom>
            <a:solidFill>
              <a:srgbClr val="265998"/>
            </a:solidFill>
            <a:ln w="952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B50C867E-4B63-6379-CE26-DD12CFFD701E}"/>
                </a:ext>
              </a:extLst>
            </p:cNvPr>
            <p:cNvSpPr/>
            <p:nvPr/>
          </p:nvSpPr>
          <p:spPr>
            <a:xfrm>
              <a:off x="2546509" y="1800669"/>
              <a:ext cx="152400" cy="152399"/>
            </a:xfrm>
            <a:custGeom>
              <a:avLst/>
              <a:gdLst>
                <a:gd name="connsiteX0" fmla="*/ 142875 w 152400"/>
                <a:gd name="connsiteY0" fmla="*/ 152400 h 152399"/>
                <a:gd name="connsiteX1" fmla="*/ 9525 w 152400"/>
                <a:gd name="connsiteY1" fmla="*/ 152400 h 152399"/>
                <a:gd name="connsiteX2" fmla="*/ 0 w 152400"/>
                <a:gd name="connsiteY2" fmla="*/ 142875 h 152399"/>
                <a:gd name="connsiteX3" fmla="*/ 0 w 152400"/>
                <a:gd name="connsiteY3" fmla="*/ 9525 h 152399"/>
                <a:gd name="connsiteX4" fmla="*/ 9525 w 152400"/>
                <a:gd name="connsiteY4" fmla="*/ 0 h 152399"/>
                <a:gd name="connsiteX5" fmla="*/ 142875 w 152400"/>
                <a:gd name="connsiteY5" fmla="*/ 0 h 152399"/>
                <a:gd name="connsiteX6" fmla="*/ 152400 w 152400"/>
                <a:gd name="connsiteY6" fmla="*/ 9525 h 152399"/>
                <a:gd name="connsiteX7" fmla="*/ 152400 w 152400"/>
                <a:gd name="connsiteY7" fmla="*/ 142875 h 152399"/>
                <a:gd name="connsiteX8" fmla="*/ 142875 w 152400"/>
                <a:gd name="connsiteY8" fmla="*/ 152400 h 152399"/>
                <a:gd name="connsiteX9" fmla="*/ 19050 w 152400"/>
                <a:gd name="connsiteY9" fmla="*/ 133350 h 152399"/>
                <a:gd name="connsiteX10" fmla="*/ 133350 w 152400"/>
                <a:gd name="connsiteY10" fmla="*/ 133350 h 152399"/>
                <a:gd name="connsiteX11" fmla="*/ 133350 w 152400"/>
                <a:gd name="connsiteY11" fmla="*/ 19050 h 152399"/>
                <a:gd name="connsiteX12" fmla="*/ 19050 w 152400"/>
                <a:gd name="connsiteY12" fmla="*/ 19050 h 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52399">
                  <a:moveTo>
                    <a:pt x="142875" y="152400"/>
                  </a:moveTo>
                  <a:lnTo>
                    <a:pt x="9525" y="152400"/>
                  </a:lnTo>
                  <a:cubicBezTo>
                    <a:pt x="4267" y="152400"/>
                    <a:pt x="0" y="148136"/>
                    <a:pt x="0" y="142875"/>
                  </a:cubicBezTo>
                  <a:lnTo>
                    <a:pt x="0" y="9525"/>
                  </a:lnTo>
                  <a:cubicBezTo>
                    <a:pt x="0" y="4264"/>
                    <a:pt x="4267" y="0"/>
                    <a:pt x="9525" y="0"/>
                  </a:cubicBezTo>
                  <a:lnTo>
                    <a:pt x="142875" y="0"/>
                  </a:lnTo>
                  <a:cubicBezTo>
                    <a:pt x="148133" y="0"/>
                    <a:pt x="152400" y="4264"/>
                    <a:pt x="152400" y="9525"/>
                  </a:cubicBezTo>
                  <a:lnTo>
                    <a:pt x="152400" y="142875"/>
                  </a:lnTo>
                  <a:cubicBezTo>
                    <a:pt x="152400" y="148136"/>
                    <a:pt x="148133" y="152400"/>
                    <a:pt x="142875" y="152400"/>
                  </a:cubicBezTo>
                  <a:close/>
                  <a:moveTo>
                    <a:pt x="19050" y="133350"/>
                  </a:moveTo>
                  <a:lnTo>
                    <a:pt x="133350" y="133350"/>
                  </a:lnTo>
                  <a:lnTo>
                    <a:pt x="133350" y="19050"/>
                  </a:lnTo>
                  <a:lnTo>
                    <a:pt x="19050" y="19050"/>
                  </a:lnTo>
                  <a:close/>
                </a:path>
              </a:pathLst>
            </a:custGeom>
            <a:solidFill>
              <a:srgbClr val="265998"/>
            </a:solid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C40626AB-60BB-9E6E-8CF7-176BA2270EB5}"/>
                </a:ext>
              </a:extLst>
            </p:cNvPr>
            <p:cNvSpPr/>
            <p:nvPr/>
          </p:nvSpPr>
          <p:spPr>
            <a:xfrm>
              <a:off x="2559844" y="2136996"/>
              <a:ext cx="209550" cy="118014"/>
            </a:xfrm>
            <a:custGeom>
              <a:avLst/>
              <a:gdLst>
                <a:gd name="connsiteX0" fmla="*/ 209550 w 209550"/>
                <a:gd name="connsiteY0" fmla="*/ 118015 h 118014"/>
                <a:gd name="connsiteX1" fmla="*/ 190500 w 209550"/>
                <a:gd name="connsiteY1" fmla="*/ 118015 h 118014"/>
                <a:gd name="connsiteX2" fmla="*/ 190500 w 209550"/>
                <a:gd name="connsiteY2" fmla="*/ 19050 h 118014"/>
                <a:gd name="connsiteX3" fmla="*/ 19050 w 209550"/>
                <a:gd name="connsiteY3" fmla="*/ 19050 h 118014"/>
                <a:gd name="connsiteX4" fmla="*/ 19050 w 209550"/>
                <a:gd name="connsiteY4" fmla="*/ 118015 h 118014"/>
                <a:gd name="connsiteX5" fmla="*/ 0 w 209550"/>
                <a:gd name="connsiteY5" fmla="*/ 118015 h 118014"/>
                <a:gd name="connsiteX6" fmla="*/ 0 w 209550"/>
                <a:gd name="connsiteY6" fmla="*/ 9525 h 118014"/>
                <a:gd name="connsiteX7" fmla="*/ 9525 w 209550"/>
                <a:gd name="connsiteY7" fmla="*/ 0 h 118014"/>
                <a:gd name="connsiteX8" fmla="*/ 200025 w 209550"/>
                <a:gd name="connsiteY8" fmla="*/ 0 h 118014"/>
                <a:gd name="connsiteX9" fmla="*/ 209550 w 209550"/>
                <a:gd name="connsiteY9" fmla="*/ 9525 h 1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118014">
                  <a:moveTo>
                    <a:pt x="209550" y="118015"/>
                  </a:moveTo>
                  <a:lnTo>
                    <a:pt x="190500" y="118015"/>
                  </a:lnTo>
                  <a:lnTo>
                    <a:pt x="190500" y="19050"/>
                  </a:lnTo>
                  <a:lnTo>
                    <a:pt x="19050" y="19050"/>
                  </a:lnTo>
                  <a:lnTo>
                    <a:pt x="19050" y="118015"/>
                  </a:lnTo>
                  <a:lnTo>
                    <a:pt x="0" y="118015"/>
                  </a:lnTo>
                  <a:lnTo>
                    <a:pt x="0" y="9525"/>
                  </a:lnTo>
                  <a:cubicBezTo>
                    <a:pt x="0" y="4264"/>
                    <a:pt x="4267" y="0"/>
                    <a:pt x="9525" y="0"/>
                  </a:cubicBezTo>
                  <a:lnTo>
                    <a:pt x="200025" y="0"/>
                  </a:lnTo>
                  <a:cubicBezTo>
                    <a:pt x="205283" y="0"/>
                    <a:pt x="209550" y="4264"/>
                    <a:pt x="209550" y="9525"/>
                  </a:cubicBezTo>
                  <a:close/>
                </a:path>
              </a:pathLst>
            </a:custGeom>
            <a:solidFill>
              <a:srgbClr val="265998"/>
            </a:solid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06AE28C9-ABBC-70EF-EC27-C0DF99F7432D}"/>
                </a:ext>
              </a:extLst>
            </p:cNvPr>
            <p:cNvSpPr/>
            <p:nvPr/>
          </p:nvSpPr>
          <p:spPr>
            <a:xfrm>
              <a:off x="2349151" y="2245486"/>
              <a:ext cx="525779" cy="19050"/>
            </a:xfrm>
            <a:custGeom>
              <a:avLst/>
              <a:gdLst>
                <a:gd name="connsiteX0" fmla="*/ 0 w 525779"/>
                <a:gd name="connsiteY0" fmla="*/ 0 h 19050"/>
                <a:gd name="connsiteX1" fmla="*/ 525780 w 525779"/>
                <a:gd name="connsiteY1" fmla="*/ 0 h 19050"/>
                <a:gd name="connsiteX2" fmla="*/ 525780 w 525779"/>
                <a:gd name="connsiteY2" fmla="*/ 19050 h 19050"/>
                <a:gd name="connsiteX3" fmla="*/ 0 w 525779"/>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25779" h="19050">
                  <a:moveTo>
                    <a:pt x="0" y="0"/>
                  </a:moveTo>
                  <a:lnTo>
                    <a:pt x="525780" y="0"/>
                  </a:lnTo>
                  <a:lnTo>
                    <a:pt x="525780" y="19050"/>
                  </a:lnTo>
                  <a:lnTo>
                    <a:pt x="0" y="19050"/>
                  </a:lnTo>
                  <a:close/>
                </a:path>
              </a:pathLst>
            </a:custGeom>
            <a:solidFill>
              <a:srgbClr val="265998"/>
            </a:solidFill>
            <a:ln w="9525" cap="flat">
              <a:noFill/>
              <a:prstDash val="solid"/>
              <a:miter/>
            </a:ln>
          </p:spPr>
          <p:txBody>
            <a:bodyPr rtlCol="0" anchor="ctr"/>
            <a:lstStyle/>
            <a:p>
              <a:endParaRPr lang="en-AU"/>
            </a:p>
          </p:txBody>
        </p:sp>
      </p:grpSp>
      <p:grpSp>
        <p:nvGrpSpPr>
          <p:cNvPr id="44" name="Group 43">
            <a:extLst>
              <a:ext uri="{FF2B5EF4-FFF2-40B4-BE49-F238E27FC236}">
                <a16:creationId xmlns:a16="http://schemas.microsoft.com/office/drawing/2014/main" id="{C4381785-6BED-D37A-54C8-13988C277B09}"/>
              </a:ext>
              <a:ext uri="{C183D7F6-B498-43B3-948B-1728B52AA6E4}">
                <adec:decorative xmlns:adec="http://schemas.microsoft.com/office/drawing/2017/decorative" val="1"/>
              </a:ext>
            </a:extLst>
          </p:cNvPr>
          <p:cNvGrpSpPr/>
          <p:nvPr/>
        </p:nvGrpSpPr>
        <p:grpSpPr>
          <a:xfrm>
            <a:off x="9755480" y="4307329"/>
            <a:ext cx="581853" cy="538255"/>
            <a:chOff x="2693722" y="1904081"/>
            <a:chExt cx="614829" cy="568757"/>
          </a:xfrm>
        </p:grpSpPr>
        <p:sp>
          <p:nvSpPr>
            <p:cNvPr id="45" name="Freeform: Shape 44">
              <a:extLst>
                <a:ext uri="{FF2B5EF4-FFF2-40B4-BE49-F238E27FC236}">
                  <a16:creationId xmlns:a16="http://schemas.microsoft.com/office/drawing/2014/main" id="{DD8BBD20-DA5E-81E0-AC08-6A84A1510275}"/>
                </a:ext>
              </a:extLst>
            </p:cNvPr>
            <p:cNvSpPr/>
            <p:nvPr/>
          </p:nvSpPr>
          <p:spPr>
            <a:xfrm>
              <a:off x="2720395" y="2139174"/>
              <a:ext cx="522311" cy="320084"/>
            </a:xfrm>
            <a:custGeom>
              <a:avLst/>
              <a:gdLst>
                <a:gd name="connsiteX0" fmla="*/ 78930 w 522311"/>
                <a:gd name="connsiteY0" fmla="*/ 319964 h 320084"/>
                <a:gd name="connsiteX1" fmla="*/ 78930 w 522311"/>
                <a:gd name="connsiteY1" fmla="*/ 97723 h 320084"/>
                <a:gd name="connsiteX2" fmla="*/ 65593 w 522311"/>
                <a:gd name="connsiteY2" fmla="*/ 84386 h 320084"/>
                <a:gd name="connsiteX3" fmla="*/ 52256 w 522311"/>
                <a:gd name="connsiteY3" fmla="*/ 97723 h 320084"/>
                <a:gd name="connsiteX4" fmla="*/ 52256 w 522311"/>
                <a:gd name="connsiteY4" fmla="*/ 242246 h 320084"/>
                <a:gd name="connsiteX5" fmla="*/ 48255 w 522311"/>
                <a:gd name="connsiteY5" fmla="*/ 242973 h 320084"/>
                <a:gd name="connsiteX6" fmla="*/ 0 w 522311"/>
                <a:gd name="connsiteY6" fmla="*/ 192778 h 320084"/>
                <a:gd name="connsiteX7" fmla="*/ 25461 w 522311"/>
                <a:gd name="connsiteY7" fmla="*/ 75656 h 320084"/>
                <a:gd name="connsiteX8" fmla="*/ 25946 w 522311"/>
                <a:gd name="connsiteY8" fmla="*/ 73959 h 320084"/>
                <a:gd name="connsiteX9" fmla="*/ 176653 w 522311"/>
                <a:gd name="connsiteY9" fmla="*/ 0 h 320084"/>
                <a:gd name="connsiteX10" fmla="*/ 296927 w 522311"/>
                <a:gd name="connsiteY10" fmla="*/ 20369 h 320084"/>
                <a:gd name="connsiteX11" fmla="*/ 375615 w 522311"/>
                <a:gd name="connsiteY11" fmla="*/ 48013 h 320084"/>
                <a:gd name="connsiteX12" fmla="*/ 422900 w 522311"/>
                <a:gd name="connsiteY12" fmla="*/ 43405 h 320084"/>
                <a:gd name="connsiteX13" fmla="*/ 469337 w 522311"/>
                <a:gd name="connsiteY13" fmla="*/ 13579 h 320084"/>
                <a:gd name="connsiteX14" fmla="*/ 510681 w 522311"/>
                <a:gd name="connsiteY14" fmla="*/ 3395 h 320084"/>
                <a:gd name="connsiteX15" fmla="*/ 522199 w 522311"/>
                <a:gd name="connsiteY15" fmla="*/ 19399 h 320084"/>
                <a:gd name="connsiteX16" fmla="*/ 502679 w 522311"/>
                <a:gd name="connsiteY16" fmla="*/ 52378 h 320084"/>
                <a:gd name="connsiteX17" fmla="*/ 435873 w 522311"/>
                <a:gd name="connsiteY17" fmla="*/ 103300 h 320084"/>
                <a:gd name="connsiteX18" fmla="*/ 384951 w 522311"/>
                <a:gd name="connsiteY18" fmla="*/ 114576 h 320084"/>
                <a:gd name="connsiteX19" fmla="*/ 327723 w 522311"/>
                <a:gd name="connsiteY19" fmla="*/ 99784 h 320084"/>
                <a:gd name="connsiteX20" fmla="*/ 290986 w 522311"/>
                <a:gd name="connsiteY20" fmla="*/ 89963 h 320084"/>
                <a:gd name="connsiteX21" fmla="*/ 289289 w 522311"/>
                <a:gd name="connsiteY21" fmla="*/ 89963 h 320084"/>
                <a:gd name="connsiteX22" fmla="*/ 287713 w 522311"/>
                <a:gd name="connsiteY22" fmla="*/ 89600 h 320084"/>
                <a:gd name="connsiteX23" fmla="*/ 286743 w 522311"/>
                <a:gd name="connsiteY23" fmla="*/ 89842 h 320084"/>
                <a:gd name="connsiteX24" fmla="*/ 284075 w 522311"/>
                <a:gd name="connsiteY24" fmla="*/ 90448 h 320084"/>
                <a:gd name="connsiteX25" fmla="*/ 281772 w 522311"/>
                <a:gd name="connsiteY25" fmla="*/ 91297 h 320084"/>
                <a:gd name="connsiteX26" fmla="*/ 279589 w 522311"/>
                <a:gd name="connsiteY26" fmla="*/ 92752 h 320084"/>
                <a:gd name="connsiteX27" fmla="*/ 277771 w 522311"/>
                <a:gd name="connsiteY27" fmla="*/ 94449 h 320084"/>
                <a:gd name="connsiteX28" fmla="*/ 276437 w 522311"/>
                <a:gd name="connsiteY28" fmla="*/ 96511 h 320084"/>
                <a:gd name="connsiteX29" fmla="*/ 275224 w 522311"/>
                <a:gd name="connsiteY29" fmla="*/ 98935 h 320084"/>
                <a:gd name="connsiteX30" fmla="*/ 274740 w 522311"/>
                <a:gd name="connsiteY30" fmla="*/ 99905 h 320084"/>
                <a:gd name="connsiteX31" fmla="*/ 274740 w 522311"/>
                <a:gd name="connsiteY31" fmla="*/ 101481 h 320084"/>
                <a:gd name="connsiteX32" fmla="*/ 274376 w 522311"/>
                <a:gd name="connsiteY32" fmla="*/ 103058 h 320084"/>
                <a:gd name="connsiteX33" fmla="*/ 274376 w 522311"/>
                <a:gd name="connsiteY33" fmla="*/ 320085 h 32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2311" h="320084">
                  <a:moveTo>
                    <a:pt x="78930" y="319964"/>
                  </a:moveTo>
                  <a:lnTo>
                    <a:pt x="78930" y="97723"/>
                  </a:lnTo>
                  <a:cubicBezTo>
                    <a:pt x="78930" y="90327"/>
                    <a:pt x="72989" y="84386"/>
                    <a:pt x="65593" y="84386"/>
                  </a:cubicBezTo>
                  <a:cubicBezTo>
                    <a:pt x="58197" y="84386"/>
                    <a:pt x="52256" y="90327"/>
                    <a:pt x="52256" y="97723"/>
                  </a:cubicBezTo>
                  <a:lnTo>
                    <a:pt x="52256" y="242246"/>
                  </a:lnTo>
                  <a:lnTo>
                    <a:pt x="48255" y="242973"/>
                  </a:lnTo>
                  <a:cubicBezTo>
                    <a:pt x="25946" y="241761"/>
                    <a:pt x="485" y="202842"/>
                    <a:pt x="0" y="192778"/>
                  </a:cubicBezTo>
                  <a:cubicBezTo>
                    <a:pt x="0" y="178835"/>
                    <a:pt x="12609" y="108150"/>
                    <a:pt x="25461" y="75656"/>
                  </a:cubicBezTo>
                  <a:cubicBezTo>
                    <a:pt x="25704" y="75171"/>
                    <a:pt x="25825" y="74565"/>
                    <a:pt x="25946" y="73959"/>
                  </a:cubicBezTo>
                  <a:cubicBezTo>
                    <a:pt x="51286" y="12367"/>
                    <a:pt x="102451" y="0"/>
                    <a:pt x="176653" y="0"/>
                  </a:cubicBezTo>
                  <a:cubicBezTo>
                    <a:pt x="242973" y="0"/>
                    <a:pt x="266495" y="8851"/>
                    <a:pt x="296927" y="20369"/>
                  </a:cubicBezTo>
                  <a:cubicBezTo>
                    <a:pt x="328329" y="32251"/>
                    <a:pt x="374524" y="47649"/>
                    <a:pt x="375615" y="48013"/>
                  </a:cubicBezTo>
                  <a:cubicBezTo>
                    <a:pt x="398894" y="54560"/>
                    <a:pt x="409078" y="51893"/>
                    <a:pt x="422900" y="43405"/>
                  </a:cubicBezTo>
                  <a:cubicBezTo>
                    <a:pt x="436479" y="35161"/>
                    <a:pt x="467518" y="14792"/>
                    <a:pt x="469337" y="13579"/>
                  </a:cubicBezTo>
                  <a:cubicBezTo>
                    <a:pt x="484735" y="2304"/>
                    <a:pt x="499890" y="-1455"/>
                    <a:pt x="510681" y="3395"/>
                  </a:cubicBezTo>
                  <a:cubicBezTo>
                    <a:pt x="517228" y="6305"/>
                    <a:pt x="521350" y="12124"/>
                    <a:pt x="522199" y="19399"/>
                  </a:cubicBezTo>
                  <a:cubicBezTo>
                    <a:pt x="523290" y="30554"/>
                    <a:pt x="516379" y="42557"/>
                    <a:pt x="502679" y="52378"/>
                  </a:cubicBezTo>
                  <a:lnTo>
                    <a:pt x="435873" y="103300"/>
                  </a:lnTo>
                  <a:cubicBezTo>
                    <a:pt x="419626" y="113848"/>
                    <a:pt x="401076" y="117971"/>
                    <a:pt x="384951" y="114576"/>
                  </a:cubicBezTo>
                  <a:cubicBezTo>
                    <a:pt x="368461" y="111060"/>
                    <a:pt x="347729" y="105361"/>
                    <a:pt x="327723" y="99784"/>
                  </a:cubicBezTo>
                  <a:cubicBezTo>
                    <a:pt x="314629" y="96147"/>
                    <a:pt x="302020" y="92631"/>
                    <a:pt x="290986" y="89963"/>
                  </a:cubicBezTo>
                  <a:cubicBezTo>
                    <a:pt x="290380" y="89842"/>
                    <a:pt x="289895" y="89963"/>
                    <a:pt x="289289" y="89963"/>
                  </a:cubicBezTo>
                  <a:cubicBezTo>
                    <a:pt x="288804" y="89963"/>
                    <a:pt x="288319" y="89600"/>
                    <a:pt x="287713" y="89600"/>
                  </a:cubicBezTo>
                  <a:cubicBezTo>
                    <a:pt x="287349" y="89600"/>
                    <a:pt x="287107" y="89721"/>
                    <a:pt x="286743" y="89842"/>
                  </a:cubicBezTo>
                  <a:cubicBezTo>
                    <a:pt x="285773" y="89842"/>
                    <a:pt x="284924" y="90084"/>
                    <a:pt x="284075" y="90448"/>
                  </a:cubicBezTo>
                  <a:cubicBezTo>
                    <a:pt x="283348" y="90691"/>
                    <a:pt x="282499" y="90933"/>
                    <a:pt x="281772" y="91297"/>
                  </a:cubicBezTo>
                  <a:cubicBezTo>
                    <a:pt x="281044" y="91661"/>
                    <a:pt x="280317" y="92146"/>
                    <a:pt x="279589" y="92752"/>
                  </a:cubicBezTo>
                  <a:cubicBezTo>
                    <a:pt x="278862" y="93237"/>
                    <a:pt x="278256" y="93722"/>
                    <a:pt x="277771" y="94449"/>
                  </a:cubicBezTo>
                  <a:cubicBezTo>
                    <a:pt x="277286" y="95055"/>
                    <a:pt x="276801" y="95783"/>
                    <a:pt x="276437" y="96511"/>
                  </a:cubicBezTo>
                  <a:cubicBezTo>
                    <a:pt x="275952" y="97359"/>
                    <a:pt x="275588" y="98087"/>
                    <a:pt x="275224" y="98935"/>
                  </a:cubicBezTo>
                  <a:cubicBezTo>
                    <a:pt x="275224" y="99299"/>
                    <a:pt x="274861" y="99542"/>
                    <a:pt x="274740" y="99905"/>
                  </a:cubicBezTo>
                  <a:cubicBezTo>
                    <a:pt x="274618" y="100390"/>
                    <a:pt x="274740" y="100997"/>
                    <a:pt x="274740" y="101481"/>
                  </a:cubicBezTo>
                  <a:cubicBezTo>
                    <a:pt x="274740" y="102088"/>
                    <a:pt x="274376" y="102573"/>
                    <a:pt x="274376" y="103058"/>
                  </a:cubicBezTo>
                  <a:lnTo>
                    <a:pt x="274376" y="320085"/>
                  </a:lnTo>
                </a:path>
              </a:pathLst>
            </a:custGeom>
            <a:solidFill>
              <a:schemeClr val="accent2">
                <a:lumMod val="40000"/>
                <a:lumOff val="60000"/>
              </a:schemeClr>
            </a:solidFill>
            <a:ln w="12102"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04A7A6E0-88CE-1568-34DA-DA08F87F83A8}"/>
                </a:ext>
              </a:extLst>
            </p:cNvPr>
            <p:cNvSpPr/>
            <p:nvPr/>
          </p:nvSpPr>
          <p:spPr>
            <a:xfrm>
              <a:off x="3025931" y="2119290"/>
              <a:ext cx="149373" cy="45034"/>
            </a:xfrm>
            <a:custGeom>
              <a:avLst/>
              <a:gdLst>
                <a:gd name="connsiteX0" fmla="*/ 79415 w 149373"/>
                <a:gd name="connsiteY0" fmla="*/ 0 h 45034"/>
                <a:gd name="connsiteX1" fmla="*/ 0 w 149373"/>
                <a:gd name="connsiteY1" fmla="*/ 15156 h 45034"/>
                <a:gd name="connsiteX2" fmla="*/ 77839 w 149373"/>
                <a:gd name="connsiteY2" fmla="*/ 42557 h 45034"/>
                <a:gd name="connsiteX3" fmla="*/ 103543 w 149373"/>
                <a:gd name="connsiteY3" fmla="*/ 40617 h 45034"/>
                <a:gd name="connsiteX4" fmla="*/ 148646 w 149373"/>
                <a:gd name="connsiteY4" fmla="*/ 11761 h 45034"/>
                <a:gd name="connsiteX5" fmla="*/ 149373 w 149373"/>
                <a:gd name="connsiteY5" fmla="*/ 11276 h 45034"/>
                <a:gd name="connsiteX6" fmla="*/ 79658 w 149373"/>
                <a:gd name="connsiteY6" fmla="*/ 0 h 45034"/>
                <a:gd name="connsiteX7" fmla="*/ 79415 w 149373"/>
                <a:gd name="connsiteY7" fmla="*/ 0 h 4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73" h="45034">
                  <a:moveTo>
                    <a:pt x="79415" y="0"/>
                  </a:moveTo>
                  <a:cubicBezTo>
                    <a:pt x="52863" y="0"/>
                    <a:pt x="24249" y="5698"/>
                    <a:pt x="0" y="15156"/>
                  </a:cubicBezTo>
                  <a:cubicBezTo>
                    <a:pt x="31766" y="27159"/>
                    <a:pt x="77354" y="42435"/>
                    <a:pt x="77839" y="42557"/>
                  </a:cubicBezTo>
                  <a:cubicBezTo>
                    <a:pt x="93358" y="46800"/>
                    <a:pt x="95904" y="45224"/>
                    <a:pt x="103543" y="40617"/>
                  </a:cubicBezTo>
                  <a:cubicBezTo>
                    <a:pt x="116758" y="32615"/>
                    <a:pt x="148282" y="11882"/>
                    <a:pt x="148646" y="11761"/>
                  </a:cubicBezTo>
                  <a:cubicBezTo>
                    <a:pt x="148888" y="11518"/>
                    <a:pt x="149130" y="11397"/>
                    <a:pt x="149373" y="11276"/>
                  </a:cubicBezTo>
                  <a:cubicBezTo>
                    <a:pt x="127549" y="4122"/>
                    <a:pt x="103058" y="0"/>
                    <a:pt x="79658" y="0"/>
                  </a:cubicBezTo>
                  <a:cubicBezTo>
                    <a:pt x="79658" y="0"/>
                    <a:pt x="79415" y="0"/>
                    <a:pt x="79415" y="0"/>
                  </a:cubicBezTo>
                  <a:close/>
                </a:path>
              </a:pathLst>
            </a:custGeom>
            <a:solidFill>
              <a:srgbClr val="66BCDB"/>
            </a:solidFill>
            <a:ln w="12102"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FA6938F6-8A57-E0ED-912D-711A8EE21F59}"/>
                </a:ext>
              </a:extLst>
            </p:cNvPr>
            <p:cNvSpPr/>
            <p:nvPr/>
          </p:nvSpPr>
          <p:spPr>
            <a:xfrm>
              <a:off x="3021566" y="2201736"/>
              <a:ext cx="260432" cy="257158"/>
            </a:xfrm>
            <a:custGeom>
              <a:avLst/>
              <a:gdLst>
                <a:gd name="connsiteX0" fmla="*/ 194840 w 260432"/>
                <a:gd name="connsiteY0" fmla="*/ 77596 h 257158"/>
                <a:gd name="connsiteX1" fmla="*/ 208176 w 260432"/>
                <a:gd name="connsiteY1" fmla="*/ 90933 h 257158"/>
                <a:gd name="connsiteX2" fmla="*/ 208176 w 260432"/>
                <a:gd name="connsiteY2" fmla="*/ 179684 h 257158"/>
                <a:gd name="connsiteX3" fmla="*/ 212177 w 260432"/>
                <a:gd name="connsiteY3" fmla="*/ 180411 h 257158"/>
                <a:gd name="connsiteX4" fmla="*/ 260433 w 260432"/>
                <a:gd name="connsiteY4" fmla="*/ 130095 h 257158"/>
                <a:gd name="connsiteX5" fmla="*/ 234971 w 260432"/>
                <a:gd name="connsiteY5" fmla="*/ 12973 h 257158"/>
                <a:gd name="connsiteX6" fmla="*/ 234365 w 260432"/>
                <a:gd name="connsiteY6" fmla="*/ 11154 h 257158"/>
                <a:gd name="connsiteX7" fmla="*/ 233759 w 260432"/>
                <a:gd name="connsiteY7" fmla="*/ 9578 h 257158"/>
                <a:gd name="connsiteX8" fmla="*/ 230000 w 260432"/>
                <a:gd name="connsiteY8" fmla="*/ 0 h 257158"/>
                <a:gd name="connsiteX9" fmla="*/ 217391 w 260432"/>
                <a:gd name="connsiteY9" fmla="*/ 11033 h 257158"/>
                <a:gd name="connsiteX10" fmla="*/ 150100 w 260432"/>
                <a:gd name="connsiteY10" fmla="*/ 62320 h 257158"/>
                <a:gd name="connsiteX11" fmla="*/ 78324 w 260432"/>
                <a:gd name="connsiteY11" fmla="*/ 77960 h 257158"/>
                <a:gd name="connsiteX12" fmla="*/ 19520 w 260432"/>
                <a:gd name="connsiteY12" fmla="*/ 62804 h 257158"/>
                <a:gd name="connsiteX13" fmla="*/ 0 w 260432"/>
                <a:gd name="connsiteY13" fmla="*/ 57470 h 257158"/>
                <a:gd name="connsiteX14" fmla="*/ 0 w 260432"/>
                <a:gd name="connsiteY14" fmla="*/ 257159 h 257158"/>
                <a:gd name="connsiteX15" fmla="*/ 181624 w 260432"/>
                <a:gd name="connsiteY15" fmla="*/ 257159 h 257158"/>
                <a:gd name="connsiteX16" fmla="*/ 181624 w 260432"/>
                <a:gd name="connsiteY16" fmla="*/ 90691 h 257158"/>
                <a:gd name="connsiteX17" fmla="*/ 194961 w 260432"/>
                <a:gd name="connsiteY17" fmla="*/ 77354 h 25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432" h="257158">
                  <a:moveTo>
                    <a:pt x="194840" y="77596"/>
                  </a:moveTo>
                  <a:cubicBezTo>
                    <a:pt x="202236" y="77596"/>
                    <a:pt x="208176" y="83537"/>
                    <a:pt x="208176" y="90933"/>
                  </a:cubicBezTo>
                  <a:lnTo>
                    <a:pt x="208176" y="179684"/>
                  </a:lnTo>
                  <a:lnTo>
                    <a:pt x="212177" y="180411"/>
                  </a:lnTo>
                  <a:cubicBezTo>
                    <a:pt x="234487" y="179199"/>
                    <a:pt x="259948" y="140280"/>
                    <a:pt x="260433" y="130095"/>
                  </a:cubicBezTo>
                  <a:cubicBezTo>
                    <a:pt x="260433" y="116273"/>
                    <a:pt x="247823" y="45467"/>
                    <a:pt x="234971" y="12973"/>
                  </a:cubicBezTo>
                  <a:cubicBezTo>
                    <a:pt x="234729" y="12367"/>
                    <a:pt x="234608" y="11761"/>
                    <a:pt x="234365" y="11154"/>
                  </a:cubicBezTo>
                  <a:lnTo>
                    <a:pt x="233759" y="9578"/>
                  </a:lnTo>
                  <a:cubicBezTo>
                    <a:pt x="232910" y="7275"/>
                    <a:pt x="231455" y="3880"/>
                    <a:pt x="230000" y="0"/>
                  </a:cubicBezTo>
                  <a:cubicBezTo>
                    <a:pt x="226242" y="3880"/>
                    <a:pt x="222120" y="7638"/>
                    <a:pt x="217391" y="11033"/>
                  </a:cubicBezTo>
                  <a:lnTo>
                    <a:pt x="150100" y="62320"/>
                  </a:lnTo>
                  <a:cubicBezTo>
                    <a:pt x="127064" y="77354"/>
                    <a:pt x="101239" y="82810"/>
                    <a:pt x="78324" y="77960"/>
                  </a:cubicBezTo>
                  <a:cubicBezTo>
                    <a:pt x="60986" y="74323"/>
                    <a:pt x="39889" y="68382"/>
                    <a:pt x="19520" y="62804"/>
                  </a:cubicBezTo>
                  <a:cubicBezTo>
                    <a:pt x="12852" y="60986"/>
                    <a:pt x="6305" y="59167"/>
                    <a:pt x="0" y="57470"/>
                  </a:cubicBezTo>
                  <a:lnTo>
                    <a:pt x="0" y="257159"/>
                  </a:lnTo>
                  <a:lnTo>
                    <a:pt x="181624" y="257159"/>
                  </a:lnTo>
                  <a:lnTo>
                    <a:pt x="181624" y="90691"/>
                  </a:lnTo>
                  <a:cubicBezTo>
                    <a:pt x="181624" y="83295"/>
                    <a:pt x="187565" y="77354"/>
                    <a:pt x="194961" y="77354"/>
                  </a:cubicBezTo>
                  <a:close/>
                </a:path>
              </a:pathLst>
            </a:custGeom>
            <a:solidFill>
              <a:srgbClr val="66BCDB"/>
            </a:solidFill>
            <a:ln w="12102" cap="flat">
              <a:noFill/>
              <a:prstDash val="solid"/>
              <a:miter/>
            </a:ln>
          </p:spPr>
          <p:txBody>
            <a:bodyPr rtlCol="0" anchor="ctr"/>
            <a:lstStyle/>
            <a:p>
              <a:endParaRPr lang="en-AU"/>
            </a:p>
          </p:txBody>
        </p:sp>
        <p:grpSp>
          <p:nvGrpSpPr>
            <p:cNvPr id="48" name="Graphic 2">
              <a:extLst>
                <a:ext uri="{FF2B5EF4-FFF2-40B4-BE49-F238E27FC236}">
                  <a16:creationId xmlns:a16="http://schemas.microsoft.com/office/drawing/2014/main" id="{EB1DFBD9-A0E0-F9BA-8FED-21AC349D1FB1}"/>
                </a:ext>
              </a:extLst>
            </p:cNvPr>
            <p:cNvGrpSpPr/>
            <p:nvPr/>
          </p:nvGrpSpPr>
          <p:grpSpPr>
            <a:xfrm>
              <a:off x="2693722" y="1904081"/>
              <a:ext cx="614829" cy="568757"/>
              <a:chOff x="2693722" y="1904081"/>
              <a:chExt cx="614829" cy="568757"/>
            </a:xfrm>
            <a:solidFill>
              <a:srgbClr val="265A9A"/>
            </a:solidFill>
          </p:grpSpPr>
          <p:sp>
            <p:nvSpPr>
              <p:cNvPr id="49" name="Freeform: Shape 48">
                <a:extLst>
                  <a:ext uri="{FF2B5EF4-FFF2-40B4-BE49-F238E27FC236}">
                    <a16:creationId xmlns:a16="http://schemas.microsoft.com/office/drawing/2014/main" id="{CC00200C-25EA-0FF5-4890-A0BB4514294F}"/>
                  </a:ext>
                </a:extLst>
              </p:cNvPr>
              <p:cNvSpPr/>
              <p:nvPr/>
            </p:nvSpPr>
            <p:spPr>
              <a:xfrm>
                <a:off x="3022536" y="1945911"/>
                <a:ext cx="165619" cy="138703"/>
              </a:xfrm>
              <a:custGeom>
                <a:avLst/>
                <a:gdLst>
                  <a:gd name="connsiteX0" fmla="*/ 13579 w 165619"/>
                  <a:gd name="connsiteY0" fmla="*/ 138703 h 138703"/>
                  <a:gd name="connsiteX1" fmla="*/ 26916 w 165619"/>
                  <a:gd name="connsiteY1" fmla="*/ 125367 h 138703"/>
                  <a:gd name="connsiteX2" fmla="*/ 26916 w 165619"/>
                  <a:gd name="connsiteY2" fmla="*/ 81719 h 138703"/>
                  <a:gd name="connsiteX3" fmla="*/ 81961 w 165619"/>
                  <a:gd name="connsiteY3" fmla="*/ 26674 h 138703"/>
                  <a:gd name="connsiteX4" fmla="*/ 83901 w 165619"/>
                  <a:gd name="connsiteY4" fmla="*/ 26674 h 138703"/>
                  <a:gd name="connsiteX5" fmla="*/ 138946 w 165619"/>
                  <a:gd name="connsiteY5" fmla="*/ 81719 h 138703"/>
                  <a:gd name="connsiteX6" fmla="*/ 138946 w 165619"/>
                  <a:gd name="connsiteY6" fmla="*/ 124397 h 138703"/>
                  <a:gd name="connsiteX7" fmla="*/ 152283 w 165619"/>
                  <a:gd name="connsiteY7" fmla="*/ 137734 h 138703"/>
                  <a:gd name="connsiteX8" fmla="*/ 165620 w 165619"/>
                  <a:gd name="connsiteY8" fmla="*/ 124397 h 138703"/>
                  <a:gd name="connsiteX9" fmla="*/ 165620 w 165619"/>
                  <a:gd name="connsiteY9" fmla="*/ 81719 h 138703"/>
                  <a:gd name="connsiteX10" fmla="*/ 83780 w 165619"/>
                  <a:gd name="connsiteY10" fmla="*/ 0 h 138703"/>
                  <a:gd name="connsiteX11" fmla="*/ 81840 w 165619"/>
                  <a:gd name="connsiteY11" fmla="*/ 0 h 138703"/>
                  <a:gd name="connsiteX12" fmla="*/ 0 w 165619"/>
                  <a:gd name="connsiteY12" fmla="*/ 81719 h 138703"/>
                  <a:gd name="connsiteX13" fmla="*/ 0 w 165619"/>
                  <a:gd name="connsiteY13" fmla="*/ 125367 h 138703"/>
                  <a:gd name="connsiteX14" fmla="*/ 13337 w 165619"/>
                  <a:gd name="connsiteY14" fmla="*/ 138703 h 13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19" h="138703">
                    <a:moveTo>
                      <a:pt x="13579" y="138703"/>
                    </a:moveTo>
                    <a:cubicBezTo>
                      <a:pt x="20975" y="138703"/>
                      <a:pt x="26916" y="132762"/>
                      <a:pt x="26916" y="125367"/>
                    </a:cubicBezTo>
                    <a:lnTo>
                      <a:pt x="26916" y="81719"/>
                    </a:lnTo>
                    <a:cubicBezTo>
                      <a:pt x="26916" y="51286"/>
                      <a:pt x="51650" y="26674"/>
                      <a:pt x="81961" y="26674"/>
                    </a:cubicBezTo>
                    <a:lnTo>
                      <a:pt x="83901" y="26674"/>
                    </a:lnTo>
                    <a:cubicBezTo>
                      <a:pt x="114333" y="26674"/>
                      <a:pt x="138946" y="51408"/>
                      <a:pt x="138946" y="81719"/>
                    </a:cubicBezTo>
                    <a:lnTo>
                      <a:pt x="138946" y="124397"/>
                    </a:lnTo>
                    <a:cubicBezTo>
                      <a:pt x="138946" y="131792"/>
                      <a:pt x="144887" y="137734"/>
                      <a:pt x="152283" y="137734"/>
                    </a:cubicBezTo>
                    <a:cubicBezTo>
                      <a:pt x="159679" y="137734"/>
                      <a:pt x="165620" y="131792"/>
                      <a:pt x="165620" y="124397"/>
                    </a:cubicBezTo>
                    <a:lnTo>
                      <a:pt x="165620" y="81719"/>
                    </a:lnTo>
                    <a:cubicBezTo>
                      <a:pt x="165620" y="36616"/>
                      <a:pt x="128883" y="0"/>
                      <a:pt x="83780" y="0"/>
                    </a:cubicBezTo>
                    <a:lnTo>
                      <a:pt x="81840" y="0"/>
                    </a:lnTo>
                    <a:cubicBezTo>
                      <a:pt x="36737" y="0"/>
                      <a:pt x="0" y="36737"/>
                      <a:pt x="0" y="81719"/>
                    </a:cubicBezTo>
                    <a:lnTo>
                      <a:pt x="0" y="125367"/>
                    </a:lnTo>
                    <a:cubicBezTo>
                      <a:pt x="0" y="132762"/>
                      <a:pt x="5941" y="138703"/>
                      <a:pt x="13337" y="138703"/>
                    </a:cubicBezTo>
                    <a:close/>
                  </a:path>
                </a:pathLst>
              </a:custGeom>
              <a:solidFill>
                <a:srgbClr val="265A9A"/>
              </a:solidFill>
              <a:ln w="12102"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99554387-AB5C-C4E7-C31F-42E9912AADCF}"/>
                  </a:ext>
                </a:extLst>
              </p:cNvPr>
              <p:cNvSpPr/>
              <p:nvPr/>
            </p:nvSpPr>
            <p:spPr>
              <a:xfrm>
                <a:off x="2814239" y="1904081"/>
                <a:ext cx="165619" cy="193384"/>
              </a:xfrm>
              <a:custGeom>
                <a:avLst/>
                <a:gdLst>
                  <a:gd name="connsiteX0" fmla="*/ 73110 w 165619"/>
                  <a:gd name="connsiteY0" fmla="*/ 193385 h 193384"/>
                  <a:gd name="connsiteX1" fmla="*/ 92509 w 165619"/>
                  <a:gd name="connsiteY1" fmla="*/ 193385 h 193384"/>
                  <a:gd name="connsiteX2" fmla="*/ 165620 w 165619"/>
                  <a:gd name="connsiteY2" fmla="*/ 120274 h 193384"/>
                  <a:gd name="connsiteX3" fmla="*/ 165620 w 165619"/>
                  <a:gd name="connsiteY3" fmla="*/ 73110 h 193384"/>
                  <a:gd name="connsiteX4" fmla="*/ 92509 w 165619"/>
                  <a:gd name="connsiteY4" fmla="*/ 0 h 193384"/>
                  <a:gd name="connsiteX5" fmla="*/ 73110 w 165619"/>
                  <a:gd name="connsiteY5" fmla="*/ 0 h 193384"/>
                  <a:gd name="connsiteX6" fmla="*/ 0 w 165619"/>
                  <a:gd name="connsiteY6" fmla="*/ 73110 h 193384"/>
                  <a:gd name="connsiteX7" fmla="*/ 0 w 165619"/>
                  <a:gd name="connsiteY7" fmla="*/ 120274 h 193384"/>
                  <a:gd name="connsiteX8" fmla="*/ 73110 w 165619"/>
                  <a:gd name="connsiteY8" fmla="*/ 193385 h 193384"/>
                  <a:gd name="connsiteX9" fmla="*/ 26674 w 165619"/>
                  <a:gd name="connsiteY9" fmla="*/ 73110 h 193384"/>
                  <a:gd name="connsiteX10" fmla="*/ 73110 w 165619"/>
                  <a:gd name="connsiteY10" fmla="*/ 26674 h 193384"/>
                  <a:gd name="connsiteX11" fmla="*/ 92509 w 165619"/>
                  <a:gd name="connsiteY11" fmla="*/ 26674 h 193384"/>
                  <a:gd name="connsiteX12" fmla="*/ 138946 w 165619"/>
                  <a:gd name="connsiteY12" fmla="*/ 73110 h 193384"/>
                  <a:gd name="connsiteX13" fmla="*/ 138946 w 165619"/>
                  <a:gd name="connsiteY13" fmla="*/ 120274 h 193384"/>
                  <a:gd name="connsiteX14" fmla="*/ 92509 w 165619"/>
                  <a:gd name="connsiteY14" fmla="*/ 166711 h 193384"/>
                  <a:gd name="connsiteX15" fmla="*/ 73110 w 165619"/>
                  <a:gd name="connsiteY15" fmla="*/ 166711 h 193384"/>
                  <a:gd name="connsiteX16" fmla="*/ 26674 w 165619"/>
                  <a:gd name="connsiteY16" fmla="*/ 120274 h 193384"/>
                  <a:gd name="connsiteX17" fmla="*/ 26674 w 165619"/>
                  <a:gd name="connsiteY17" fmla="*/ 73110 h 19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619" h="193384">
                    <a:moveTo>
                      <a:pt x="73110" y="193385"/>
                    </a:moveTo>
                    <a:lnTo>
                      <a:pt x="92509" y="193385"/>
                    </a:lnTo>
                    <a:cubicBezTo>
                      <a:pt x="132762" y="193385"/>
                      <a:pt x="165620" y="160649"/>
                      <a:pt x="165620" y="120274"/>
                    </a:cubicBezTo>
                    <a:lnTo>
                      <a:pt x="165620" y="73110"/>
                    </a:lnTo>
                    <a:cubicBezTo>
                      <a:pt x="165620" y="32857"/>
                      <a:pt x="132884" y="0"/>
                      <a:pt x="92509" y="0"/>
                    </a:cubicBezTo>
                    <a:lnTo>
                      <a:pt x="73110" y="0"/>
                    </a:lnTo>
                    <a:cubicBezTo>
                      <a:pt x="32857" y="0"/>
                      <a:pt x="0" y="32736"/>
                      <a:pt x="0" y="73110"/>
                    </a:cubicBezTo>
                    <a:lnTo>
                      <a:pt x="0" y="120274"/>
                    </a:lnTo>
                    <a:cubicBezTo>
                      <a:pt x="0" y="160527"/>
                      <a:pt x="32736" y="193385"/>
                      <a:pt x="73110" y="193385"/>
                    </a:cubicBezTo>
                    <a:close/>
                    <a:moveTo>
                      <a:pt x="26674" y="73110"/>
                    </a:moveTo>
                    <a:cubicBezTo>
                      <a:pt x="26674" y="47528"/>
                      <a:pt x="47528" y="26674"/>
                      <a:pt x="73110" y="26674"/>
                    </a:cubicBezTo>
                    <a:lnTo>
                      <a:pt x="92509" y="26674"/>
                    </a:lnTo>
                    <a:cubicBezTo>
                      <a:pt x="118092" y="26674"/>
                      <a:pt x="138946" y="47528"/>
                      <a:pt x="138946" y="73110"/>
                    </a:cubicBezTo>
                    <a:lnTo>
                      <a:pt x="138946" y="120274"/>
                    </a:lnTo>
                    <a:cubicBezTo>
                      <a:pt x="138946" y="145857"/>
                      <a:pt x="118092" y="166711"/>
                      <a:pt x="92509" y="166711"/>
                    </a:cubicBezTo>
                    <a:lnTo>
                      <a:pt x="73110" y="166711"/>
                    </a:lnTo>
                    <a:cubicBezTo>
                      <a:pt x="47528" y="166711"/>
                      <a:pt x="26674" y="145857"/>
                      <a:pt x="26674" y="120274"/>
                    </a:cubicBezTo>
                    <a:lnTo>
                      <a:pt x="26674" y="73110"/>
                    </a:lnTo>
                    <a:close/>
                  </a:path>
                </a:pathLst>
              </a:custGeom>
              <a:solidFill>
                <a:srgbClr val="265A9A"/>
              </a:solidFill>
              <a:ln w="12102"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12A879F3-0BF9-3921-E277-8DEBEDC7CC67}"/>
                  </a:ext>
                </a:extLst>
              </p:cNvPr>
              <p:cNvSpPr/>
              <p:nvPr/>
            </p:nvSpPr>
            <p:spPr>
              <a:xfrm>
                <a:off x="2693722" y="2092495"/>
                <a:ext cx="614829" cy="380343"/>
              </a:xfrm>
              <a:custGeom>
                <a:avLst/>
                <a:gdLst>
                  <a:gd name="connsiteX0" fmla="*/ 588398 w 614829"/>
                  <a:gd name="connsiteY0" fmla="*/ 114455 h 380343"/>
                  <a:gd name="connsiteX1" fmla="*/ 587792 w 614829"/>
                  <a:gd name="connsiteY1" fmla="*/ 112515 h 380343"/>
                  <a:gd name="connsiteX2" fmla="*/ 586458 w 614829"/>
                  <a:gd name="connsiteY2" fmla="*/ 109241 h 380343"/>
                  <a:gd name="connsiteX3" fmla="*/ 574455 w 614829"/>
                  <a:gd name="connsiteY3" fmla="*/ 79779 h 380343"/>
                  <a:gd name="connsiteX4" fmla="*/ 575425 w 614829"/>
                  <a:gd name="connsiteY4" fmla="*/ 63411 h 380343"/>
                  <a:gd name="connsiteX5" fmla="*/ 548267 w 614829"/>
                  <a:gd name="connsiteY5" fmla="*/ 25825 h 380343"/>
                  <a:gd name="connsiteX6" fmla="*/ 515167 w 614829"/>
                  <a:gd name="connsiteY6" fmla="*/ 22673 h 380343"/>
                  <a:gd name="connsiteX7" fmla="*/ 411867 w 614829"/>
                  <a:gd name="connsiteY7" fmla="*/ 0 h 380343"/>
                  <a:gd name="connsiteX8" fmla="*/ 411624 w 614829"/>
                  <a:gd name="connsiteY8" fmla="*/ 0 h 380343"/>
                  <a:gd name="connsiteX9" fmla="*/ 296078 w 614829"/>
                  <a:gd name="connsiteY9" fmla="*/ 29584 h 380343"/>
                  <a:gd name="connsiteX10" fmla="*/ 203327 w 614829"/>
                  <a:gd name="connsiteY10" fmla="*/ 20005 h 380343"/>
                  <a:gd name="connsiteX11" fmla="*/ 27159 w 614829"/>
                  <a:gd name="connsiteY11" fmla="*/ 112515 h 380343"/>
                  <a:gd name="connsiteX12" fmla="*/ 26553 w 614829"/>
                  <a:gd name="connsiteY12" fmla="*/ 114455 h 380343"/>
                  <a:gd name="connsiteX13" fmla="*/ 0 w 614829"/>
                  <a:gd name="connsiteY13" fmla="*/ 239579 h 380343"/>
                  <a:gd name="connsiteX14" fmla="*/ 76020 w 614829"/>
                  <a:gd name="connsiteY14" fmla="*/ 316448 h 380343"/>
                  <a:gd name="connsiteX15" fmla="*/ 78566 w 614829"/>
                  <a:gd name="connsiteY15" fmla="*/ 316205 h 380343"/>
                  <a:gd name="connsiteX16" fmla="*/ 78930 w 614829"/>
                  <a:gd name="connsiteY16" fmla="*/ 316205 h 380343"/>
                  <a:gd name="connsiteX17" fmla="*/ 78930 w 614829"/>
                  <a:gd name="connsiteY17" fmla="*/ 366643 h 380343"/>
                  <a:gd name="connsiteX18" fmla="*/ 92267 w 614829"/>
                  <a:gd name="connsiteY18" fmla="*/ 379980 h 380343"/>
                  <a:gd name="connsiteX19" fmla="*/ 105604 w 614829"/>
                  <a:gd name="connsiteY19" fmla="*/ 366643 h 380343"/>
                  <a:gd name="connsiteX20" fmla="*/ 105604 w 614829"/>
                  <a:gd name="connsiteY20" fmla="*/ 144402 h 380343"/>
                  <a:gd name="connsiteX21" fmla="*/ 92267 w 614829"/>
                  <a:gd name="connsiteY21" fmla="*/ 131065 h 380343"/>
                  <a:gd name="connsiteX22" fmla="*/ 78930 w 614829"/>
                  <a:gd name="connsiteY22" fmla="*/ 144402 h 380343"/>
                  <a:gd name="connsiteX23" fmla="*/ 78930 w 614829"/>
                  <a:gd name="connsiteY23" fmla="*/ 288925 h 380343"/>
                  <a:gd name="connsiteX24" fmla="*/ 74929 w 614829"/>
                  <a:gd name="connsiteY24" fmla="*/ 289653 h 380343"/>
                  <a:gd name="connsiteX25" fmla="*/ 26674 w 614829"/>
                  <a:gd name="connsiteY25" fmla="*/ 239457 h 380343"/>
                  <a:gd name="connsiteX26" fmla="*/ 52135 w 614829"/>
                  <a:gd name="connsiteY26" fmla="*/ 122336 h 380343"/>
                  <a:gd name="connsiteX27" fmla="*/ 52620 w 614829"/>
                  <a:gd name="connsiteY27" fmla="*/ 120638 h 380343"/>
                  <a:gd name="connsiteX28" fmla="*/ 203327 w 614829"/>
                  <a:gd name="connsiteY28" fmla="*/ 46679 h 380343"/>
                  <a:gd name="connsiteX29" fmla="*/ 323601 w 614829"/>
                  <a:gd name="connsiteY29" fmla="*/ 67048 h 380343"/>
                  <a:gd name="connsiteX30" fmla="*/ 402288 w 614829"/>
                  <a:gd name="connsiteY30" fmla="*/ 94692 h 380343"/>
                  <a:gd name="connsiteX31" fmla="*/ 449574 w 614829"/>
                  <a:gd name="connsiteY31" fmla="*/ 90085 h 380343"/>
                  <a:gd name="connsiteX32" fmla="*/ 496010 w 614829"/>
                  <a:gd name="connsiteY32" fmla="*/ 60258 h 380343"/>
                  <a:gd name="connsiteX33" fmla="*/ 537354 w 614829"/>
                  <a:gd name="connsiteY33" fmla="*/ 50074 h 380343"/>
                  <a:gd name="connsiteX34" fmla="*/ 548873 w 614829"/>
                  <a:gd name="connsiteY34" fmla="*/ 66078 h 380343"/>
                  <a:gd name="connsiteX35" fmla="*/ 529353 w 614829"/>
                  <a:gd name="connsiteY35" fmla="*/ 99057 h 380343"/>
                  <a:gd name="connsiteX36" fmla="*/ 462547 w 614829"/>
                  <a:gd name="connsiteY36" fmla="*/ 149979 h 380343"/>
                  <a:gd name="connsiteX37" fmla="*/ 411624 w 614829"/>
                  <a:gd name="connsiteY37" fmla="*/ 161255 h 380343"/>
                  <a:gd name="connsiteX38" fmla="*/ 354397 w 614829"/>
                  <a:gd name="connsiteY38" fmla="*/ 146463 h 380343"/>
                  <a:gd name="connsiteX39" fmla="*/ 317660 w 614829"/>
                  <a:gd name="connsiteY39" fmla="*/ 136642 h 380343"/>
                  <a:gd name="connsiteX40" fmla="*/ 315963 w 614829"/>
                  <a:gd name="connsiteY40" fmla="*/ 136642 h 380343"/>
                  <a:gd name="connsiteX41" fmla="*/ 314386 w 614829"/>
                  <a:gd name="connsiteY41" fmla="*/ 136279 h 380343"/>
                  <a:gd name="connsiteX42" fmla="*/ 313416 w 614829"/>
                  <a:gd name="connsiteY42" fmla="*/ 136521 h 380343"/>
                  <a:gd name="connsiteX43" fmla="*/ 310749 w 614829"/>
                  <a:gd name="connsiteY43" fmla="*/ 137127 h 380343"/>
                  <a:gd name="connsiteX44" fmla="*/ 308445 w 614829"/>
                  <a:gd name="connsiteY44" fmla="*/ 137976 h 380343"/>
                  <a:gd name="connsiteX45" fmla="*/ 306263 w 614829"/>
                  <a:gd name="connsiteY45" fmla="*/ 139431 h 380343"/>
                  <a:gd name="connsiteX46" fmla="*/ 304444 w 614829"/>
                  <a:gd name="connsiteY46" fmla="*/ 141128 h 380343"/>
                  <a:gd name="connsiteX47" fmla="*/ 303111 w 614829"/>
                  <a:gd name="connsiteY47" fmla="*/ 143190 h 380343"/>
                  <a:gd name="connsiteX48" fmla="*/ 301898 w 614829"/>
                  <a:gd name="connsiteY48" fmla="*/ 145614 h 380343"/>
                  <a:gd name="connsiteX49" fmla="*/ 301413 w 614829"/>
                  <a:gd name="connsiteY49" fmla="*/ 146584 h 380343"/>
                  <a:gd name="connsiteX50" fmla="*/ 301413 w 614829"/>
                  <a:gd name="connsiteY50" fmla="*/ 148161 h 380343"/>
                  <a:gd name="connsiteX51" fmla="*/ 301050 w 614829"/>
                  <a:gd name="connsiteY51" fmla="*/ 149737 h 380343"/>
                  <a:gd name="connsiteX52" fmla="*/ 301050 w 614829"/>
                  <a:gd name="connsiteY52" fmla="*/ 366764 h 380343"/>
                  <a:gd name="connsiteX53" fmla="*/ 314386 w 614829"/>
                  <a:gd name="connsiteY53" fmla="*/ 380101 h 380343"/>
                  <a:gd name="connsiteX54" fmla="*/ 327723 w 614829"/>
                  <a:gd name="connsiteY54" fmla="*/ 366764 h 380343"/>
                  <a:gd name="connsiteX55" fmla="*/ 327723 w 614829"/>
                  <a:gd name="connsiteY55" fmla="*/ 167075 h 380343"/>
                  <a:gd name="connsiteX56" fmla="*/ 347244 w 614829"/>
                  <a:gd name="connsiteY56" fmla="*/ 172409 h 380343"/>
                  <a:gd name="connsiteX57" fmla="*/ 406047 w 614829"/>
                  <a:gd name="connsiteY57" fmla="*/ 187565 h 380343"/>
                  <a:gd name="connsiteX58" fmla="*/ 477824 w 614829"/>
                  <a:gd name="connsiteY58" fmla="*/ 171924 h 380343"/>
                  <a:gd name="connsiteX59" fmla="*/ 545114 w 614829"/>
                  <a:gd name="connsiteY59" fmla="*/ 120638 h 380343"/>
                  <a:gd name="connsiteX60" fmla="*/ 557724 w 614829"/>
                  <a:gd name="connsiteY60" fmla="*/ 109605 h 380343"/>
                  <a:gd name="connsiteX61" fmla="*/ 561482 w 614829"/>
                  <a:gd name="connsiteY61" fmla="*/ 119183 h 380343"/>
                  <a:gd name="connsiteX62" fmla="*/ 562088 w 614829"/>
                  <a:gd name="connsiteY62" fmla="*/ 120759 h 380343"/>
                  <a:gd name="connsiteX63" fmla="*/ 562695 w 614829"/>
                  <a:gd name="connsiteY63" fmla="*/ 122578 h 380343"/>
                  <a:gd name="connsiteX64" fmla="*/ 588156 w 614829"/>
                  <a:gd name="connsiteY64" fmla="*/ 239700 h 380343"/>
                  <a:gd name="connsiteX65" fmla="*/ 539901 w 614829"/>
                  <a:gd name="connsiteY65" fmla="*/ 290016 h 380343"/>
                  <a:gd name="connsiteX66" fmla="*/ 535900 w 614829"/>
                  <a:gd name="connsiteY66" fmla="*/ 289289 h 380343"/>
                  <a:gd name="connsiteX67" fmla="*/ 535900 w 614829"/>
                  <a:gd name="connsiteY67" fmla="*/ 200538 h 380343"/>
                  <a:gd name="connsiteX68" fmla="*/ 522563 w 614829"/>
                  <a:gd name="connsiteY68" fmla="*/ 187201 h 380343"/>
                  <a:gd name="connsiteX69" fmla="*/ 509226 w 614829"/>
                  <a:gd name="connsiteY69" fmla="*/ 200538 h 380343"/>
                  <a:gd name="connsiteX70" fmla="*/ 509226 w 614829"/>
                  <a:gd name="connsiteY70" fmla="*/ 367006 h 380343"/>
                  <a:gd name="connsiteX71" fmla="*/ 522563 w 614829"/>
                  <a:gd name="connsiteY71" fmla="*/ 380343 h 380343"/>
                  <a:gd name="connsiteX72" fmla="*/ 535900 w 614829"/>
                  <a:gd name="connsiteY72" fmla="*/ 367006 h 380343"/>
                  <a:gd name="connsiteX73" fmla="*/ 535900 w 614829"/>
                  <a:gd name="connsiteY73" fmla="*/ 316448 h 380343"/>
                  <a:gd name="connsiteX74" fmla="*/ 536263 w 614829"/>
                  <a:gd name="connsiteY74" fmla="*/ 316448 h 380343"/>
                  <a:gd name="connsiteX75" fmla="*/ 538810 w 614829"/>
                  <a:gd name="connsiteY75" fmla="*/ 316811 h 380343"/>
                  <a:gd name="connsiteX76" fmla="*/ 614830 w 614829"/>
                  <a:gd name="connsiteY76" fmla="*/ 239943 h 380343"/>
                  <a:gd name="connsiteX77" fmla="*/ 588277 w 614829"/>
                  <a:gd name="connsiteY77" fmla="*/ 114940 h 380343"/>
                  <a:gd name="connsiteX78" fmla="*/ 435873 w 614829"/>
                  <a:gd name="connsiteY78" fmla="*/ 67412 h 380343"/>
                  <a:gd name="connsiteX79" fmla="*/ 410169 w 614829"/>
                  <a:gd name="connsiteY79" fmla="*/ 69352 h 380343"/>
                  <a:gd name="connsiteX80" fmla="*/ 332331 w 614829"/>
                  <a:gd name="connsiteY80" fmla="*/ 41951 h 380343"/>
                  <a:gd name="connsiteX81" fmla="*/ 411745 w 614829"/>
                  <a:gd name="connsiteY81" fmla="*/ 26795 h 380343"/>
                  <a:gd name="connsiteX82" fmla="*/ 411988 w 614829"/>
                  <a:gd name="connsiteY82" fmla="*/ 26795 h 380343"/>
                  <a:gd name="connsiteX83" fmla="*/ 481703 w 614829"/>
                  <a:gd name="connsiteY83" fmla="*/ 38071 h 380343"/>
                  <a:gd name="connsiteX84" fmla="*/ 480976 w 614829"/>
                  <a:gd name="connsiteY84" fmla="*/ 38556 h 380343"/>
                  <a:gd name="connsiteX85" fmla="*/ 435873 w 614829"/>
                  <a:gd name="connsiteY85" fmla="*/ 67412 h 38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14829" h="380343">
                    <a:moveTo>
                      <a:pt x="588398" y="114455"/>
                    </a:moveTo>
                    <a:cubicBezTo>
                      <a:pt x="588277" y="113848"/>
                      <a:pt x="588035" y="113121"/>
                      <a:pt x="587792" y="112515"/>
                    </a:cubicBezTo>
                    <a:lnTo>
                      <a:pt x="586458" y="109241"/>
                    </a:lnTo>
                    <a:cubicBezTo>
                      <a:pt x="582215" y="98572"/>
                      <a:pt x="577608" y="87053"/>
                      <a:pt x="574455" y="79779"/>
                    </a:cubicBezTo>
                    <a:cubicBezTo>
                      <a:pt x="575668" y="74444"/>
                      <a:pt x="576031" y="68988"/>
                      <a:pt x="575425" y="63411"/>
                    </a:cubicBezTo>
                    <a:cubicBezTo>
                      <a:pt x="573728" y="46679"/>
                      <a:pt x="563543" y="32615"/>
                      <a:pt x="548267" y="25825"/>
                    </a:cubicBezTo>
                    <a:cubicBezTo>
                      <a:pt x="538203" y="21339"/>
                      <a:pt x="526927" y="20369"/>
                      <a:pt x="515167" y="22673"/>
                    </a:cubicBezTo>
                    <a:cubicBezTo>
                      <a:pt x="485583" y="8487"/>
                      <a:pt x="447391" y="0"/>
                      <a:pt x="411867" y="0"/>
                    </a:cubicBezTo>
                    <a:cubicBezTo>
                      <a:pt x="411867" y="0"/>
                      <a:pt x="411624" y="0"/>
                      <a:pt x="411624" y="0"/>
                    </a:cubicBezTo>
                    <a:cubicBezTo>
                      <a:pt x="371129" y="0"/>
                      <a:pt x="327602" y="11276"/>
                      <a:pt x="296078" y="29584"/>
                    </a:cubicBezTo>
                    <a:cubicBezTo>
                      <a:pt x="274497" y="23885"/>
                      <a:pt x="247460" y="20005"/>
                      <a:pt x="203327" y="20005"/>
                    </a:cubicBezTo>
                    <a:cubicBezTo>
                      <a:pt x="130944" y="20005"/>
                      <a:pt x="59531" y="31160"/>
                      <a:pt x="27159" y="112515"/>
                    </a:cubicBezTo>
                    <a:cubicBezTo>
                      <a:pt x="26916" y="113121"/>
                      <a:pt x="26674" y="113727"/>
                      <a:pt x="26553" y="114455"/>
                    </a:cubicBezTo>
                    <a:cubicBezTo>
                      <a:pt x="13216" y="149737"/>
                      <a:pt x="0" y="221756"/>
                      <a:pt x="0" y="239579"/>
                    </a:cubicBezTo>
                    <a:cubicBezTo>
                      <a:pt x="0" y="261160"/>
                      <a:pt x="36131" y="316448"/>
                      <a:pt x="76020" y="316448"/>
                    </a:cubicBezTo>
                    <a:cubicBezTo>
                      <a:pt x="76869" y="316448"/>
                      <a:pt x="77718" y="316448"/>
                      <a:pt x="78566" y="316205"/>
                    </a:cubicBezTo>
                    <a:lnTo>
                      <a:pt x="78930" y="316205"/>
                    </a:lnTo>
                    <a:cubicBezTo>
                      <a:pt x="78930" y="316205"/>
                      <a:pt x="78930" y="366643"/>
                      <a:pt x="78930" y="366643"/>
                    </a:cubicBezTo>
                    <a:cubicBezTo>
                      <a:pt x="78930" y="374039"/>
                      <a:pt x="84871" y="379980"/>
                      <a:pt x="92267" y="379980"/>
                    </a:cubicBezTo>
                    <a:cubicBezTo>
                      <a:pt x="99663" y="379980"/>
                      <a:pt x="105604" y="374039"/>
                      <a:pt x="105604" y="366643"/>
                    </a:cubicBezTo>
                    <a:lnTo>
                      <a:pt x="105604" y="144402"/>
                    </a:lnTo>
                    <a:cubicBezTo>
                      <a:pt x="105604" y="137006"/>
                      <a:pt x="99663" y="131065"/>
                      <a:pt x="92267" y="131065"/>
                    </a:cubicBezTo>
                    <a:cubicBezTo>
                      <a:pt x="84871" y="131065"/>
                      <a:pt x="78930" y="137006"/>
                      <a:pt x="78930" y="144402"/>
                    </a:cubicBezTo>
                    <a:lnTo>
                      <a:pt x="78930" y="288925"/>
                    </a:lnTo>
                    <a:lnTo>
                      <a:pt x="74929" y="289653"/>
                    </a:lnTo>
                    <a:cubicBezTo>
                      <a:pt x="52620" y="288440"/>
                      <a:pt x="27159" y="249521"/>
                      <a:pt x="26674" y="239457"/>
                    </a:cubicBezTo>
                    <a:cubicBezTo>
                      <a:pt x="26674" y="225514"/>
                      <a:pt x="39283" y="154829"/>
                      <a:pt x="52135" y="122336"/>
                    </a:cubicBezTo>
                    <a:cubicBezTo>
                      <a:pt x="52377" y="121851"/>
                      <a:pt x="52499" y="121244"/>
                      <a:pt x="52620" y="120638"/>
                    </a:cubicBezTo>
                    <a:cubicBezTo>
                      <a:pt x="77960" y="59046"/>
                      <a:pt x="129125" y="46679"/>
                      <a:pt x="203327" y="46679"/>
                    </a:cubicBezTo>
                    <a:cubicBezTo>
                      <a:pt x="269647" y="46679"/>
                      <a:pt x="293169" y="55530"/>
                      <a:pt x="323601" y="67048"/>
                    </a:cubicBezTo>
                    <a:cubicBezTo>
                      <a:pt x="355003" y="78930"/>
                      <a:pt x="401197" y="94328"/>
                      <a:pt x="402288" y="94692"/>
                    </a:cubicBezTo>
                    <a:cubicBezTo>
                      <a:pt x="425567" y="101239"/>
                      <a:pt x="435752" y="98572"/>
                      <a:pt x="449574" y="90085"/>
                    </a:cubicBezTo>
                    <a:cubicBezTo>
                      <a:pt x="463153" y="81840"/>
                      <a:pt x="494192" y="61471"/>
                      <a:pt x="496010" y="60258"/>
                    </a:cubicBezTo>
                    <a:cubicBezTo>
                      <a:pt x="511408" y="48983"/>
                      <a:pt x="526564" y="45224"/>
                      <a:pt x="537354" y="50074"/>
                    </a:cubicBezTo>
                    <a:cubicBezTo>
                      <a:pt x="543902" y="52984"/>
                      <a:pt x="548024" y="58804"/>
                      <a:pt x="548873" y="66078"/>
                    </a:cubicBezTo>
                    <a:cubicBezTo>
                      <a:pt x="549964" y="77233"/>
                      <a:pt x="543053" y="89236"/>
                      <a:pt x="529353" y="99057"/>
                    </a:cubicBezTo>
                    <a:lnTo>
                      <a:pt x="462547" y="149979"/>
                    </a:lnTo>
                    <a:cubicBezTo>
                      <a:pt x="446300" y="160527"/>
                      <a:pt x="427750" y="164650"/>
                      <a:pt x="411624" y="161255"/>
                    </a:cubicBezTo>
                    <a:cubicBezTo>
                      <a:pt x="395135" y="157739"/>
                      <a:pt x="374402" y="152040"/>
                      <a:pt x="354397" y="146463"/>
                    </a:cubicBezTo>
                    <a:cubicBezTo>
                      <a:pt x="341303" y="142826"/>
                      <a:pt x="328693" y="139310"/>
                      <a:pt x="317660" y="136642"/>
                    </a:cubicBezTo>
                    <a:cubicBezTo>
                      <a:pt x="317054" y="136521"/>
                      <a:pt x="316569" y="136642"/>
                      <a:pt x="315963" y="136642"/>
                    </a:cubicBezTo>
                    <a:cubicBezTo>
                      <a:pt x="315478" y="136642"/>
                      <a:pt x="314993" y="136279"/>
                      <a:pt x="314386" y="136279"/>
                    </a:cubicBezTo>
                    <a:cubicBezTo>
                      <a:pt x="314023" y="136279"/>
                      <a:pt x="313780" y="136400"/>
                      <a:pt x="313416" y="136521"/>
                    </a:cubicBezTo>
                    <a:cubicBezTo>
                      <a:pt x="312447" y="136521"/>
                      <a:pt x="311598" y="136764"/>
                      <a:pt x="310749" y="137127"/>
                    </a:cubicBezTo>
                    <a:cubicBezTo>
                      <a:pt x="310021" y="137370"/>
                      <a:pt x="309173" y="137612"/>
                      <a:pt x="308445" y="137976"/>
                    </a:cubicBezTo>
                    <a:cubicBezTo>
                      <a:pt x="307718" y="138340"/>
                      <a:pt x="306990" y="138825"/>
                      <a:pt x="306263" y="139431"/>
                    </a:cubicBezTo>
                    <a:cubicBezTo>
                      <a:pt x="305536" y="139916"/>
                      <a:pt x="304929" y="140401"/>
                      <a:pt x="304444" y="141128"/>
                    </a:cubicBezTo>
                    <a:cubicBezTo>
                      <a:pt x="303959" y="141735"/>
                      <a:pt x="303474" y="142462"/>
                      <a:pt x="303111" y="143190"/>
                    </a:cubicBezTo>
                    <a:cubicBezTo>
                      <a:pt x="302626" y="144038"/>
                      <a:pt x="302262" y="144766"/>
                      <a:pt x="301898" y="145614"/>
                    </a:cubicBezTo>
                    <a:cubicBezTo>
                      <a:pt x="301898" y="145978"/>
                      <a:pt x="301534" y="146221"/>
                      <a:pt x="301413" y="146584"/>
                    </a:cubicBezTo>
                    <a:cubicBezTo>
                      <a:pt x="301292" y="147069"/>
                      <a:pt x="301413" y="147676"/>
                      <a:pt x="301413" y="148161"/>
                    </a:cubicBezTo>
                    <a:cubicBezTo>
                      <a:pt x="301413" y="148767"/>
                      <a:pt x="301050" y="149252"/>
                      <a:pt x="301050" y="149737"/>
                    </a:cubicBezTo>
                    <a:lnTo>
                      <a:pt x="301050" y="366764"/>
                    </a:lnTo>
                    <a:cubicBezTo>
                      <a:pt x="301050" y="374160"/>
                      <a:pt x="306990" y="380101"/>
                      <a:pt x="314386" y="380101"/>
                    </a:cubicBezTo>
                    <a:cubicBezTo>
                      <a:pt x="321782" y="380101"/>
                      <a:pt x="327723" y="374160"/>
                      <a:pt x="327723" y="366764"/>
                    </a:cubicBezTo>
                    <a:lnTo>
                      <a:pt x="327723" y="167075"/>
                    </a:lnTo>
                    <a:cubicBezTo>
                      <a:pt x="334028" y="168772"/>
                      <a:pt x="340575" y="170591"/>
                      <a:pt x="347244" y="172409"/>
                    </a:cubicBezTo>
                    <a:cubicBezTo>
                      <a:pt x="367613" y="178108"/>
                      <a:pt x="388830" y="183928"/>
                      <a:pt x="406047" y="187565"/>
                    </a:cubicBezTo>
                    <a:cubicBezTo>
                      <a:pt x="428962" y="192415"/>
                      <a:pt x="454909" y="186959"/>
                      <a:pt x="477824" y="171924"/>
                    </a:cubicBezTo>
                    <a:lnTo>
                      <a:pt x="545114" y="120638"/>
                    </a:lnTo>
                    <a:cubicBezTo>
                      <a:pt x="549843" y="117243"/>
                      <a:pt x="554086" y="113485"/>
                      <a:pt x="557724" y="109605"/>
                    </a:cubicBezTo>
                    <a:cubicBezTo>
                      <a:pt x="559178" y="113363"/>
                      <a:pt x="560633" y="116879"/>
                      <a:pt x="561482" y="119183"/>
                    </a:cubicBezTo>
                    <a:lnTo>
                      <a:pt x="562088" y="120759"/>
                    </a:lnTo>
                    <a:cubicBezTo>
                      <a:pt x="562088" y="120759"/>
                      <a:pt x="562452" y="121972"/>
                      <a:pt x="562695" y="122578"/>
                    </a:cubicBezTo>
                    <a:cubicBezTo>
                      <a:pt x="575547" y="155072"/>
                      <a:pt x="588156" y="225878"/>
                      <a:pt x="588156" y="239700"/>
                    </a:cubicBezTo>
                    <a:cubicBezTo>
                      <a:pt x="587671" y="249884"/>
                      <a:pt x="562210" y="288683"/>
                      <a:pt x="539901" y="290016"/>
                    </a:cubicBezTo>
                    <a:lnTo>
                      <a:pt x="535900" y="289289"/>
                    </a:lnTo>
                    <a:lnTo>
                      <a:pt x="535900" y="200538"/>
                    </a:lnTo>
                    <a:cubicBezTo>
                      <a:pt x="535900" y="193142"/>
                      <a:pt x="529959" y="187201"/>
                      <a:pt x="522563" y="187201"/>
                    </a:cubicBezTo>
                    <a:cubicBezTo>
                      <a:pt x="515167" y="187201"/>
                      <a:pt x="509226" y="193142"/>
                      <a:pt x="509226" y="200538"/>
                    </a:cubicBezTo>
                    <a:lnTo>
                      <a:pt x="509226" y="367006"/>
                    </a:lnTo>
                    <a:cubicBezTo>
                      <a:pt x="509226" y="374402"/>
                      <a:pt x="515167" y="380343"/>
                      <a:pt x="522563" y="380343"/>
                    </a:cubicBezTo>
                    <a:cubicBezTo>
                      <a:pt x="529959" y="380343"/>
                      <a:pt x="535900" y="374402"/>
                      <a:pt x="535900" y="367006"/>
                    </a:cubicBezTo>
                    <a:lnTo>
                      <a:pt x="535900" y="316448"/>
                    </a:lnTo>
                    <a:lnTo>
                      <a:pt x="536263" y="316448"/>
                    </a:lnTo>
                    <a:cubicBezTo>
                      <a:pt x="537112" y="316690"/>
                      <a:pt x="537961" y="316811"/>
                      <a:pt x="538810" y="316811"/>
                    </a:cubicBezTo>
                    <a:cubicBezTo>
                      <a:pt x="578699" y="316811"/>
                      <a:pt x="614830" y="261403"/>
                      <a:pt x="614830" y="239943"/>
                    </a:cubicBezTo>
                    <a:cubicBezTo>
                      <a:pt x="614830" y="222241"/>
                      <a:pt x="601614" y="150222"/>
                      <a:pt x="588277" y="114940"/>
                    </a:cubicBezTo>
                    <a:close/>
                    <a:moveTo>
                      <a:pt x="435873" y="67412"/>
                    </a:moveTo>
                    <a:cubicBezTo>
                      <a:pt x="428235" y="72019"/>
                      <a:pt x="425689" y="73595"/>
                      <a:pt x="410169" y="69352"/>
                    </a:cubicBezTo>
                    <a:cubicBezTo>
                      <a:pt x="409684" y="69231"/>
                      <a:pt x="364097" y="53954"/>
                      <a:pt x="332331" y="41951"/>
                    </a:cubicBezTo>
                    <a:cubicBezTo>
                      <a:pt x="356579" y="32494"/>
                      <a:pt x="385193" y="26795"/>
                      <a:pt x="411745" y="26795"/>
                    </a:cubicBezTo>
                    <a:cubicBezTo>
                      <a:pt x="411745" y="26795"/>
                      <a:pt x="411867" y="26795"/>
                      <a:pt x="411988" y="26795"/>
                    </a:cubicBezTo>
                    <a:cubicBezTo>
                      <a:pt x="435388" y="26795"/>
                      <a:pt x="460001" y="30917"/>
                      <a:pt x="481703" y="38071"/>
                    </a:cubicBezTo>
                    <a:cubicBezTo>
                      <a:pt x="481461" y="38313"/>
                      <a:pt x="481219" y="38435"/>
                      <a:pt x="480976" y="38556"/>
                    </a:cubicBezTo>
                    <a:cubicBezTo>
                      <a:pt x="480612" y="38798"/>
                      <a:pt x="449089" y="59531"/>
                      <a:pt x="435873" y="67412"/>
                    </a:cubicBezTo>
                    <a:close/>
                  </a:path>
                </a:pathLst>
              </a:custGeom>
              <a:solidFill>
                <a:srgbClr val="265A9A"/>
              </a:solidFill>
              <a:ln w="12102" cap="flat">
                <a:noFill/>
                <a:prstDash val="solid"/>
                <a:miter/>
              </a:ln>
            </p:spPr>
            <p:txBody>
              <a:bodyPr rtlCol="0" anchor="ctr"/>
              <a:lstStyle/>
              <a:p>
                <a:endParaRPr lang="en-AU"/>
              </a:p>
            </p:txBody>
          </p:sp>
        </p:grpSp>
      </p:grpSp>
      <p:sp>
        <p:nvSpPr>
          <p:cNvPr id="58" name="TextBox 57">
            <a:extLst>
              <a:ext uri="{FF2B5EF4-FFF2-40B4-BE49-F238E27FC236}">
                <a16:creationId xmlns:a16="http://schemas.microsoft.com/office/drawing/2014/main" id="{E35DD33C-FB10-7B64-D88D-F9B349EE6BA4}"/>
              </a:ext>
            </a:extLst>
          </p:cNvPr>
          <p:cNvSpPr txBox="1"/>
          <p:nvPr/>
        </p:nvSpPr>
        <p:spPr>
          <a:xfrm>
            <a:off x="9856152" y="5429648"/>
            <a:ext cx="209588" cy="338554"/>
          </a:xfrm>
          <a:prstGeom prst="rect">
            <a:avLst/>
          </a:prstGeom>
          <a:noFill/>
        </p:spPr>
        <p:txBody>
          <a:bodyPr wrap="square" rtlCol="0">
            <a:spAutoFit/>
          </a:bodyPr>
          <a:lstStyle/>
          <a:p>
            <a:r>
              <a:rPr lang="en-US" sz="1600" b="1">
                <a:solidFill>
                  <a:schemeClr val="bg2"/>
                </a:solidFill>
              </a:rPr>
              <a:t>M</a:t>
            </a:r>
            <a:endParaRPr lang="en-AU" sz="1600" b="1">
              <a:solidFill>
                <a:schemeClr val="bg2"/>
              </a:solidFill>
            </a:endParaRPr>
          </a:p>
        </p:txBody>
      </p:sp>
      <p:sp>
        <p:nvSpPr>
          <p:cNvPr id="52" name="Slide Number Placeholder 1">
            <a:extLst>
              <a:ext uri="{FF2B5EF4-FFF2-40B4-BE49-F238E27FC236}">
                <a16:creationId xmlns:a16="http://schemas.microsoft.com/office/drawing/2014/main" id="{062E6CB4-7DB8-1D07-81BD-C9AC8A59CF26}"/>
              </a:ext>
            </a:extLst>
          </p:cNvPr>
          <p:cNvSpPr>
            <a:spLocks noGrp="1"/>
          </p:cNvSpPr>
          <p:nvPr>
            <p:ph type="sldNum" sz="quarter" idx="4"/>
          </p:nvPr>
        </p:nvSpPr>
        <p:spPr>
          <a:xfrm>
            <a:off x="10874644" y="6195576"/>
            <a:ext cx="694723" cy="365125"/>
          </a:xfrm>
        </p:spPr>
        <p:txBody>
          <a:bodyPr/>
          <a:lstStyle/>
          <a:p>
            <a:fld id="{3FE8A0A5-0893-3B4E-9EB9-FE67329D76D6}" type="slidenum">
              <a:rPr lang="en-US" smtClean="0"/>
              <a:pPr/>
              <a:t>16</a:t>
            </a:fld>
            <a:endParaRPr lang="en-US"/>
          </a:p>
        </p:txBody>
      </p:sp>
    </p:spTree>
    <p:custDataLst>
      <p:custData r:id="rId1"/>
      <p:custData r:id="rId2"/>
    </p:custDataLst>
    <p:extLst>
      <p:ext uri="{BB962C8B-B14F-4D97-AF65-F5344CB8AC3E}">
        <p14:creationId xmlns:p14="http://schemas.microsoft.com/office/powerpoint/2010/main" val="1428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D76D7-62B9-60CC-E456-E2366ECCEB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5C1A7B-123F-BFA8-8DC1-0F141C03801C}"/>
              </a:ext>
            </a:extLst>
          </p:cNvPr>
          <p:cNvSpPr>
            <a:spLocks noGrp="1"/>
          </p:cNvSpPr>
          <p:nvPr>
            <p:ph type="ctrTitle"/>
          </p:nvPr>
        </p:nvSpPr>
        <p:spPr>
          <a:xfrm>
            <a:off x="569994" y="507634"/>
            <a:ext cx="11082431" cy="515848"/>
          </a:xfrm>
        </p:spPr>
        <p:txBody>
          <a:bodyPr/>
          <a:lstStyle/>
          <a:p>
            <a:r>
              <a:rPr lang="en-US"/>
              <a:t>Key commitments have not been fulfilled</a:t>
            </a:r>
          </a:p>
        </p:txBody>
      </p:sp>
      <p:sp>
        <p:nvSpPr>
          <p:cNvPr id="4" name="TextBox 3">
            <a:extLst>
              <a:ext uri="{FF2B5EF4-FFF2-40B4-BE49-F238E27FC236}">
                <a16:creationId xmlns:a16="http://schemas.microsoft.com/office/drawing/2014/main" id="{2EC4F2B7-A627-FDDD-C1DC-0F2A4DA857F0}"/>
              </a:ext>
            </a:extLst>
          </p:cNvPr>
          <p:cNvSpPr txBox="1"/>
          <p:nvPr/>
        </p:nvSpPr>
        <p:spPr>
          <a:xfrm>
            <a:off x="763337" y="1255624"/>
            <a:ext cx="10140188" cy="1131979"/>
          </a:xfrm>
          <a:prstGeom prst="rect">
            <a:avLst/>
          </a:prstGeom>
          <a:solidFill>
            <a:schemeClr val="bg2">
              <a:lumMod val="20000"/>
              <a:lumOff val="80000"/>
            </a:schemeClr>
          </a:solidFill>
        </p:spPr>
        <p:txBody>
          <a:bodyPr wrap="square" lIns="648000" rtlCol="0" anchor="ctr" anchorCtr="0">
            <a:noAutofit/>
          </a:bodyPr>
          <a:lstStyle/>
          <a:p>
            <a:pPr algn="l">
              <a:spcAft>
                <a:spcPts val="450"/>
              </a:spcAft>
            </a:pPr>
            <a:r>
              <a:rPr lang="en-US" b="1">
                <a:cs typeface="Arial" panose="020B0604020202020204" pitchFamily="34" charset="0"/>
              </a:rPr>
              <a:t>Psychosocial Supports outside the NDIS </a:t>
            </a:r>
          </a:p>
          <a:p>
            <a:pPr marL="285750" indent="-285750">
              <a:spcAft>
                <a:spcPts val="200"/>
              </a:spcAft>
              <a:buFont typeface="Arial" panose="020B0604020202020204" pitchFamily="34" charset="0"/>
              <a:buChar char="•"/>
            </a:pPr>
            <a:r>
              <a:rPr lang="en-AU" sz="1600">
                <a:cs typeface="Arial" panose="020B0604020202020204" pitchFamily="34" charset="0"/>
              </a:rPr>
              <a:t>A critical gap in support for about 500,000 people </a:t>
            </a:r>
            <a:endParaRPr lang="en-US" sz="1600">
              <a:cs typeface="Arial" panose="020B0604020202020204" pitchFamily="34" charset="0"/>
            </a:endParaRPr>
          </a:p>
        </p:txBody>
      </p:sp>
      <p:sp>
        <p:nvSpPr>
          <p:cNvPr id="14" name="TextBox 13">
            <a:extLst>
              <a:ext uri="{FF2B5EF4-FFF2-40B4-BE49-F238E27FC236}">
                <a16:creationId xmlns:a16="http://schemas.microsoft.com/office/drawing/2014/main" id="{5B7CDDD0-EE49-7D49-F7B3-91A2174BC555}"/>
              </a:ext>
            </a:extLst>
          </p:cNvPr>
          <p:cNvSpPr txBox="1"/>
          <p:nvPr/>
        </p:nvSpPr>
        <p:spPr>
          <a:xfrm>
            <a:off x="763337" y="2500430"/>
            <a:ext cx="10140188" cy="1131979"/>
          </a:xfrm>
          <a:prstGeom prst="rect">
            <a:avLst/>
          </a:prstGeom>
          <a:solidFill>
            <a:schemeClr val="accent1">
              <a:lumMod val="20000"/>
              <a:lumOff val="80000"/>
            </a:schemeClr>
          </a:solidFill>
        </p:spPr>
        <p:txBody>
          <a:bodyPr wrap="square" lIns="648000" rtlCol="0" anchor="ctr" anchorCtr="0">
            <a:noAutofit/>
          </a:bodyPr>
          <a:lstStyle/>
          <a:p>
            <a:pPr algn="l">
              <a:spcAft>
                <a:spcPts val="450"/>
              </a:spcAft>
            </a:pPr>
            <a:r>
              <a:rPr lang="en-US" b="1">
                <a:cs typeface="Arial" panose="020B0604020202020204" pitchFamily="34" charset="0"/>
              </a:rPr>
              <a:t>National Guidelines on Regional Commissioning and Planning </a:t>
            </a:r>
          </a:p>
          <a:p>
            <a:pPr marL="285750" indent="-285750" algn="l">
              <a:spcAft>
                <a:spcPts val="450"/>
              </a:spcAft>
              <a:buFont typeface="Arial" panose="020B0604020202020204" pitchFamily="34" charset="0"/>
              <a:buChar char="•"/>
            </a:pPr>
            <a:r>
              <a:rPr lang="en-US" sz="1600">
                <a:cs typeface="Arial" panose="020B0604020202020204" pitchFamily="34" charset="0"/>
              </a:rPr>
              <a:t>Detailed guidelines have not been released</a:t>
            </a:r>
          </a:p>
        </p:txBody>
      </p:sp>
      <p:sp>
        <p:nvSpPr>
          <p:cNvPr id="15" name="TextBox 14">
            <a:extLst>
              <a:ext uri="{FF2B5EF4-FFF2-40B4-BE49-F238E27FC236}">
                <a16:creationId xmlns:a16="http://schemas.microsoft.com/office/drawing/2014/main" id="{90D3E7EE-F540-D6DB-F6C0-1317A7FD5F71}"/>
              </a:ext>
            </a:extLst>
          </p:cNvPr>
          <p:cNvSpPr txBox="1"/>
          <p:nvPr/>
        </p:nvSpPr>
        <p:spPr>
          <a:xfrm>
            <a:off x="763337" y="3743416"/>
            <a:ext cx="10140188" cy="1131979"/>
          </a:xfrm>
          <a:prstGeom prst="rect">
            <a:avLst/>
          </a:prstGeom>
          <a:solidFill>
            <a:schemeClr val="accent2">
              <a:lumMod val="20000"/>
              <a:lumOff val="80000"/>
            </a:schemeClr>
          </a:solidFill>
        </p:spPr>
        <p:txBody>
          <a:bodyPr wrap="square" lIns="648000" rtlCol="0" anchor="ctr" anchorCtr="0">
            <a:noAutofit/>
          </a:bodyPr>
          <a:lstStyle/>
          <a:p>
            <a:pPr>
              <a:spcAft>
                <a:spcPts val="450"/>
              </a:spcAft>
            </a:pPr>
            <a:r>
              <a:rPr lang="en-US" b="1">
                <a:cs typeface="Arial" panose="020B0604020202020204" pitchFamily="34" charset="0"/>
              </a:rPr>
              <a:t>National Stigma and Discrimination Reduction Strategy</a:t>
            </a:r>
          </a:p>
          <a:p>
            <a:pPr marL="285750" indent="-285750">
              <a:spcAft>
                <a:spcPts val="450"/>
              </a:spcAft>
              <a:buFont typeface="Arial" panose="020B0604020202020204" pitchFamily="34" charset="0"/>
              <a:buChar char="•"/>
            </a:pPr>
            <a:r>
              <a:rPr lang="en-US" sz="1600">
                <a:cs typeface="Arial" panose="020B0604020202020204" pitchFamily="34" charset="0"/>
              </a:rPr>
              <a:t>Draft strategy was delivered to Government in June 2023 following a consultation process </a:t>
            </a:r>
            <a:br>
              <a:rPr lang="en-US" sz="1600">
                <a:cs typeface="Arial" panose="020B0604020202020204" pitchFamily="34" charset="0"/>
              </a:rPr>
            </a:br>
            <a:r>
              <a:rPr lang="en-US" sz="1600">
                <a:cs typeface="Arial" panose="020B0604020202020204" pitchFamily="34" charset="0"/>
              </a:rPr>
              <a:t>but it yet to be released</a:t>
            </a:r>
          </a:p>
        </p:txBody>
      </p:sp>
      <p:sp>
        <p:nvSpPr>
          <p:cNvPr id="5" name="TextBox 4">
            <a:extLst>
              <a:ext uri="{FF2B5EF4-FFF2-40B4-BE49-F238E27FC236}">
                <a16:creationId xmlns:a16="http://schemas.microsoft.com/office/drawing/2014/main" id="{8F28ED0B-603A-60D1-B2AA-1AD4F7A83E27}"/>
              </a:ext>
            </a:extLst>
          </p:cNvPr>
          <p:cNvSpPr txBox="1"/>
          <p:nvPr/>
        </p:nvSpPr>
        <p:spPr>
          <a:xfrm>
            <a:off x="763338" y="4986402"/>
            <a:ext cx="10140187" cy="1480371"/>
          </a:xfrm>
          <a:prstGeom prst="rect">
            <a:avLst/>
          </a:prstGeom>
          <a:solidFill>
            <a:schemeClr val="bg1">
              <a:lumMod val="95000"/>
            </a:schemeClr>
          </a:solidFill>
        </p:spPr>
        <p:txBody>
          <a:bodyPr wrap="square" lIns="648000" rtlCol="0" anchor="ctr" anchorCtr="0">
            <a:noAutofit/>
          </a:bodyPr>
          <a:lstStyle/>
          <a:p>
            <a:pPr>
              <a:spcAft>
                <a:spcPts val="450"/>
              </a:spcAft>
            </a:pPr>
            <a:r>
              <a:rPr lang="en-US" b="1">
                <a:cs typeface="Arial" panose="020B0604020202020204" pitchFamily="34" charset="0"/>
              </a:rPr>
              <a:t>Workforce issues</a:t>
            </a:r>
          </a:p>
          <a:p>
            <a:pPr marL="285750" indent="-285750">
              <a:spcAft>
                <a:spcPts val="450"/>
              </a:spcAft>
              <a:buFont typeface="Arial" panose="020B0604020202020204" pitchFamily="34" charset="0"/>
              <a:buChar char="•"/>
            </a:pPr>
            <a:r>
              <a:rPr lang="en-US" sz="1600">
                <a:cs typeface="Arial" panose="020B0604020202020204" pitchFamily="34" charset="0"/>
              </a:rPr>
              <a:t>Actions have failed to impact chronic workforce shortages</a:t>
            </a:r>
          </a:p>
          <a:p>
            <a:pPr marL="285750" indent="-285750">
              <a:spcAft>
                <a:spcPts val="450"/>
              </a:spcAft>
              <a:buFont typeface="Arial" panose="020B0604020202020204" pitchFamily="34" charset="0"/>
              <a:buChar char="•"/>
            </a:pPr>
            <a:r>
              <a:rPr lang="en-US" sz="1600">
                <a:cs typeface="Arial" panose="020B0604020202020204" pitchFamily="34" charset="0"/>
              </a:rPr>
              <a:t>Many actions in the National Mental Health Workforce Strategy are yet to be delivered </a:t>
            </a:r>
            <a:br>
              <a:rPr lang="en-US" sz="1600">
                <a:cs typeface="Arial" panose="020B0604020202020204" pitchFamily="34" charset="0"/>
              </a:rPr>
            </a:br>
            <a:r>
              <a:rPr lang="en-US" sz="1600">
                <a:cs typeface="Arial" panose="020B0604020202020204" pitchFamily="34" charset="0"/>
              </a:rPr>
              <a:t>and others take time to filter through to the current workforce</a:t>
            </a:r>
          </a:p>
        </p:txBody>
      </p:sp>
      <p:sp>
        <p:nvSpPr>
          <p:cNvPr id="9" name="Slide Number Placeholder 1">
            <a:extLst>
              <a:ext uri="{FF2B5EF4-FFF2-40B4-BE49-F238E27FC236}">
                <a16:creationId xmlns:a16="http://schemas.microsoft.com/office/drawing/2014/main" id="{2D7754FA-F477-5F61-6F88-0D89B88119E8}"/>
              </a:ext>
            </a:extLst>
          </p:cNvPr>
          <p:cNvSpPr>
            <a:spLocks noGrp="1"/>
          </p:cNvSpPr>
          <p:nvPr>
            <p:ph type="sldNum" sz="quarter" idx="4"/>
          </p:nvPr>
        </p:nvSpPr>
        <p:spPr>
          <a:xfrm>
            <a:off x="10874644" y="6195576"/>
            <a:ext cx="694723" cy="365125"/>
          </a:xfrm>
        </p:spPr>
        <p:txBody>
          <a:bodyPr/>
          <a:lstStyle/>
          <a:p>
            <a:fld id="{3FE8A0A5-0893-3B4E-9EB9-FE67329D76D6}" type="slidenum">
              <a:rPr lang="en-US" smtClean="0"/>
              <a:pPr/>
              <a:t>17</a:t>
            </a:fld>
            <a:endParaRPr lang="en-US"/>
          </a:p>
        </p:txBody>
      </p:sp>
      <p:grpSp>
        <p:nvGrpSpPr>
          <p:cNvPr id="10" name="Group 9">
            <a:extLst>
              <a:ext uri="{FF2B5EF4-FFF2-40B4-BE49-F238E27FC236}">
                <a16:creationId xmlns:a16="http://schemas.microsoft.com/office/drawing/2014/main" id="{37FBBF14-A9F3-8480-9EBE-6A9F0587CF80}"/>
              </a:ext>
              <a:ext uri="{C183D7F6-B498-43B3-948B-1728B52AA6E4}">
                <adec:decorative xmlns:adec="http://schemas.microsoft.com/office/drawing/2017/decorative" val="1"/>
              </a:ext>
            </a:extLst>
          </p:cNvPr>
          <p:cNvGrpSpPr>
            <a:grpSpLocks noChangeAspect="1"/>
          </p:cNvGrpSpPr>
          <p:nvPr/>
        </p:nvGrpSpPr>
        <p:grpSpPr>
          <a:xfrm>
            <a:off x="432219" y="1470050"/>
            <a:ext cx="711651" cy="712931"/>
            <a:chOff x="332767" y="199172"/>
            <a:chExt cx="85118" cy="85271"/>
          </a:xfrm>
        </p:grpSpPr>
        <p:sp>
          <p:nvSpPr>
            <p:cNvPr id="12" name="Freeform 11">
              <a:extLst>
                <a:ext uri="{FF2B5EF4-FFF2-40B4-BE49-F238E27FC236}">
                  <a16:creationId xmlns:a16="http://schemas.microsoft.com/office/drawing/2014/main" id="{21B7A9DC-9545-4C2C-502B-00C86B86E19B}"/>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bg2">
                <a:lumMod val="40000"/>
                <a:lumOff val="60000"/>
              </a:schemeClr>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nvGrpSpPr>
            <p:cNvPr id="13" name="Graphic 63">
              <a:extLst>
                <a:ext uri="{FF2B5EF4-FFF2-40B4-BE49-F238E27FC236}">
                  <a16:creationId xmlns:a16="http://schemas.microsoft.com/office/drawing/2014/main" id="{8D738702-B66F-B61B-136A-BB9E96330440}"/>
                </a:ext>
              </a:extLst>
            </p:cNvPr>
            <p:cNvGrpSpPr/>
            <p:nvPr/>
          </p:nvGrpSpPr>
          <p:grpSpPr>
            <a:xfrm>
              <a:off x="332767" y="199172"/>
              <a:ext cx="85118" cy="85271"/>
              <a:chOff x="332767" y="199172"/>
              <a:chExt cx="85118" cy="85271"/>
            </a:xfrm>
            <a:solidFill>
              <a:srgbClr val="265A9A"/>
            </a:solidFill>
          </p:grpSpPr>
          <p:sp>
            <p:nvSpPr>
              <p:cNvPr id="16" name="Freeform 15">
                <a:extLst>
                  <a:ext uri="{FF2B5EF4-FFF2-40B4-BE49-F238E27FC236}">
                    <a16:creationId xmlns:a16="http://schemas.microsoft.com/office/drawing/2014/main" id="{C12F39CA-0451-D30E-B4D1-2165DBC5E9FE}"/>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nvGrpSpPr>
              <p:cNvPr id="17" name="Graphic 63">
                <a:extLst>
                  <a:ext uri="{FF2B5EF4-FFF2-40B4-BE49-F238E27FC236}">
                    <a16:creationId xmlns:a16="http://schemas.microsoft.com/office/drawing/2014/main" id="{9ACA7258-D512-0910-0D42-738FB4CFE7F2}"/>
                  </a:ext>
                </a:extLst>
              </p:cNvPr>
              <p:cNvGrpSpPr/>
              <p:nvPr/>
            </p:nvGrpSpPr>
            <p:grpSpPr>
              <a:xfrm>
                <a:off x="358556" y="225007"/>
                <a:ext cx="33576" cy="33636"/>
                <a:chOff x="358556" y="225007"/>
                <a:chExt cx="33576" cy="33636"/>
              </a:xfrm>
              <a:solidFill>
                <a:srgbClr val="265A9A"/>
              </a:solidFill>
            </p:grpSpPr>
            <p:sp>
              <p:nvSpPr>
                <p:cNvPr id="18" name="Freeform 17">
                  <a:extLst>
                    <a:ext uri="{FF2B5EF4-FFF2-40B4-BE49-F238E27FC236}">
                      <a16:creationId xmlns:a16="http://schemas.microsoft.com/office/drawing/2014/main" id="{52E20B92-491E-4068-D466-463BC0D3A510}"/>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sp>
              <p:nvSpPr>
                <p:cNvPr id="19" name="Freeform 18">
                  <a:extLst>
                    <a:ext uri="{FF2B5EF4-FFF2-40B4-BE49-F238E27FC236}">
                      <a16:creationId xmlns:a16="http://schemas.microsoft.com/office/drawing/2014/main" id="{B57033AD-CDF5-7879-E4F8-0A3E72975D1D}"/>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grpSp>
      </p:grpSp>
      <p:grpSp>
        <p:nvGrpSpPr>
          <p:cNvPr id="20" name="Group 19">
            <a:extLst>
              <a:ext uri="{FF2B5EF4-FFF2-40B4-BE49-F238E27FC236}">
                <a16:creationId xmlns:a16="http://schemas.microsoft.com/office/drawing/2014/main" id="{ED038BFC-E80F-2F33-09D7-51F0D4BBAF48}"/>
              </a:ext>
              <a:ext uri="{C183D7F6-B498-43B3-948B-1728B52AA6E4}">
                <adec:decorative xmlns:adec="http://schemas.microsoft.com/office/drawing/2017/decorative" val="1"/>
              </a:ext>
            </a:extLst>
          </p:cNvPr>
          <p:cNvGrpSpPr>
            <a:grpSpLocks noChangeAspect="1"/>
          </p:cNvGrpSpPr>
          <p:nvPr/>
        </p:nvGrpSpPr>
        <p:grpSpPr>
          <a:xfrm>
            <a:off x="432219" y="2678253"/>
            <a:ext cx="711651" cy="712931"/>
            <a:chOff x="332767" y="199172"/>
            <a:chExt cx="85118" cy="85271"/>
          </a:xfrm>
        </p:grpSpPr>
        <p:sp>
          <p:nvSpPr>
            <p:cNvPr id="21" name="Freeform 20">
              <a:extLst>
                <a:ext uri="{FF2B5EF4-FFF2-40B4-BE49-F238E27FC236}">
                  <a16:creationId xmlns:a16="http://schemas.microsoft.com/office/drawing/2014/main" id="{1DE6A47B-B9A0-59D4-78AA-F81CB6D0F714}"/>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1">
                <a:lumMod val="40000"/>
                <a:lumOff val="60000"/>
              </a:schemeClr>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nvGrpSpPr>
            <p:cNvPr id="22" name="Graphic 63">
              <a:extLst>
                <a:ext uri="{FF2B5EF4-FFF2-40B4-BE49-F238E27FC236}">
                  <a16:creationId xmlns:a16="http://schemas.microsoft.com/office/drawing/2014/main" id="{247EF3A6-5A6D-7F76-4A90-C2678A6062EC}"/>
                </a:ext>
              </a:extLst>
            </p:cNvPr>
            <p:cNvGrpSpPr/>
            <p:nvPr/>
          </p:nvGrpSpPr>
          <p:grpSpPr>
            <a:xfrm>
              <a:off x="332767" y="199172"/>
              <a:ext cx="85118" cy="85271"/>
              <a:chOff x="332767" y="199172"/>
              <a:chExt cx="85118" cy="85271"/>
            </a:xfrm>
            <a:solidFill>
              <a:srgbClr val="265A9A"/>
            </a:solidFill>
          </p:grpSpPr>
          <p:sp>
            <p:nvSpPr>
              <p:cNvPr id="23" name="Freeform 22">
                <a:extLst>
                  <a:ext uri="{FF2B5EF4-FFF2-40B4-BE49-F238E27FC236}">
                    <a16:creationId xmlns:a16="http://schemas.microsoft.com/office/drawing/2014/main" id="{6F8568A8-2852-F98C-3E00-0272D7BDE882}"/>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tx2"/>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nvGrpSpPr>
              <p:cNvPr id="24" name="Graphic 63">
                <a:extLst>
                  <a:ext uri="{FF2B5EF4-FFF2-40B4-BE49-F238E27FC236}">
                    <a16:creationId xmlns:a16="http://schemas.microsoft.com/office/drawing/2014/main" id="{51820E94-6536-3953-1686-5F546C155D41}"/>
                  </a:ext>
                </a:extLst>
              </p:cNvPr>
              <p:cNvGrpSpPr/>
              <p:nvPr/>
            </p:nvGrpSpPr>
            <p:grpSpPr>
              <a:xfrm>
                <a:off x="358556" y="225007"/>
                <a:ext cx="33576" cy="33636"/>
                <a:chOff x="358556" y="225007"/>
                <a:chExt cx="33576" cy="33636"/>
              </a:xfrm>
              <a:solidFill>
                <a:srgbClr val="265A9A"/>
              </a:solidFill>
            </p:grpSpPr>
            <p:sp>
              <p:nvSpPr>
                <p:cNvPr id="25" name="Freeform 24">
                  <a:extLst>
                    <a:ext uri="{FF2B5EF4-FFF2-40B4-BE49-F238E27FC236}">
                      <a16:creationId xmlns:a16="http://schemas.microsoft.com/office/drawing/2014/main" id="{51053046-287F-D49C-4771-CC87B1113F62}"/>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chemeClr val="tx2"/>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sp>
              <p:nvSpPr>
                <p:cNvPr id="26" name="Freeform 25">
                  <a:extLst>
                    <a:ext uri="{FF2B5EF4-FFF2-40B4-BE49-F238E27FC236}">
                      <a16:creationId xmlns:a16="http://schemas.microsoft.com/office/drawing/2014/main" id="{66B13E84-6795-9093-3364-82F4FA773513}"/>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chemeClr val="tx2"/>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grpSp>
      </p:grpSp>
      <p:grpSp>
        <p:nvGrpSpPr>
          <p:cNvPr id="27" name="Group 26">
            <a:extLst>
              <a:ext uri="{FF2B5EF4-FFF2-40B4-BE49-F238E27FC236}">
                <a16:creationId xmlns:a16="http://schemas.microsoft.com/office/drawing/2014/main" id="{82EFB23C-191C-A8F4-0F7B-0155C033FE0C}"/>
              </a:ext>
              <a:ext uri="{C183D7F6-B498-43B3-948B-1728B52AA6E4}">
                <adec:decorative xmlns:adec="http://schemas.microsoft.com/office/drawing/2017/decorative" val="1"/>
              </a:ext>
            </a:extLst>
          </p:cNvPr>
          <p:cNvGrpSpPr>
            <a:grpSpLocks noChangeAspect="1"/>
          </p:cNvGrpSpPr>
          <p:nvPr/>
        </p:nvGrpSpPr>
        <p:grpSpPr>
          <a:xfrm>
            <a:off x="432219" y="3955522"/>
            <a:ext cx="711651" cy="712931"/>
            <a:chOff x="332767" y="199172"/>
            <a:chExt cx="85118" cy="85271"/>
          </a:xfrm>
        </p:grpSpPr>
        <p:sp>
          <p:nvSpPr>
            <p:cNvPr id="28" name="Freeform 27">
              <a:extLst>
                <a:ext uri="{FF2B5EF4-FFF2-40B4-BE49-F238E27FC236}">
                  <a16:creationId xmlns:a16="http://schemas.microsoft.com/office/drawing/2014/main" id="{45A800D4-9C1D-DD1D-D9BE-AF74F16DAA57}"/>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2">
                <a:lumMod val="40000"/>
                <a:lumOff val="60000"/>
              </a:schemeClr>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nvGrpSpPr>
            <p:cNvPr id="29" name="Graphic 63">
              <a:extLst>
                <a:ext uri="{FF2B5EF4-FFF2-40B4-BE49-F238E27FC236}">
                  <a16:creationId xmlns:a16="http://schemas.microsoft.com/office/drawing/2014/main" id="{6A388621-CE43-8B07-BB76-914194BD6776}"/>
                </a:ext>
              </a:extLst>
            </p:cNvPr>
            <p:cNvGrpSpPr/>
            <p:nvPr/>
          </p:nvGrpSpPr>
          <p:grpSpPr>
            <a:xfrm>
              <a:off x="332767" y="199172"/>
              <a:ext cx="85118" cy="85271"/>
              <a:chOff x="332767" y="199172"/>
              <a:chExt cx="85118" cy="85271"/>
            </a:xfrm>
            <a:solidFill>
              <a:srgbClr val="265A9A"/>
            </a:solidFill>
          </p:grpSpPr>
          <p:sp>
            <p:nvSpPr>
              <p:cNvPr id="30" name="Freeform 29">
                <a:extLst>
                  <a:ext uri="{FF2B5EF4-FFF2-40B4-BE49-F238E27FC236}">
                    <a16:creationId xmlns:a16="http://schemas.microsoft.com/office/drawing/2014/main" id="{4DA2592B-0607-27CC-9634-4783A25B0E4B}"/>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accent2"/>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nvGrpSpPr>
              <p:cNvPr id="31" name="Graphic 63">
                <a:extLst>
                  <a:ext uri="{FF2B5EF4-FFF2-40B4-BE49-F238E27FC236}">
                    <a16:creationId xmlns:a16="http://schemas.microsoft.com/office/drawing/2014/main" id="{83DB661B-AAF2-C96F-D242-795480ADDB0C}"/>
                  </a:ext>
                </a:extLst>
              </p:cNvPr>
              <p:cNvGrpSpPr/>
              <p:nvPr/>
            </p:nvGrpSpPr>
            <p:grpSpPr>
              <a:xfrm>
                <a:off x="358556" y="225007"/>
                <a:ext cx="33576" cy="33636"/>
                <a:chOff x="358556" y="225007"/>
                <a:chExt cx="33576" cy="33636"/>
              </a:xfrm>
              <a:solidFill>
                <a:srgbClr val="265A9A"/>
              </a:solidFill>
            </p:grpSpPr>
            <p:sp>
              <p:nvSpPr>
                <p:cNvPr id="32" name="Freeform 31">
                  <a:extLst>
                    <a:ext uri="{FF2B5EF4-FFF2-40B4-BE49-F238E27FC236}">
                      <a16:creationId xmlns:a16="http://schemas.microsoft.com/office/drawing/2014/main" id="{EF5F29CD-EFFF-0C4A-7A84-91087A24AE8A}"/>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chemeClr val="accent2"/>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sp>
              <p:nvSpPr>
                <p:cNvPr id="33" name="Freeform 32">
                  <a:extLst>
                    <a:ext uri="{FF2B5EF4-FFF2-40B4-BE49-F238E27FC236}">
                      <a16:creationId xmlns:a16="http://schemas.microsoft.com/office/drawing/2014/main" id="{7452E858-EA0C-3B75-9A42-0C4DBE9F3446}"/>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chemeClr val="accent2"/>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grpSp>
      </p:grpSp>
      <p:grpSp>
        <p:nvGrpSpPr>
          <p:cNvPr id="34" name="Group 33">
            <a:extLst>
              <a:ext uri="{FF2B5EF4-FFF2-40B4-BE49-F238E27FC236}">
                <a16:creationId xmlns:a16="http://schemas.microsoft.com/office/drawing/2014/main" id="{C3D79D26-FE52-C397-EFB4-AAB32771588F}"/>
              </a:ext>
              <a:ext uri="{C183D7F6-B498-43B3-948B-1728B52AA6E4}">
                <adec:decorative xmlns:adec="http://schemas.microsoft.com/office/drawing/2017/decorative" val="1"/>
              </a:ext>
            </a:extLst>
          </p:cNvPr>
          <p:cNvGrpSpPr>
            <a:grpSpLocks noChangeAspect="1"/>
          </p:cNvGrpSpPr>
          <p:nvPr/>
        </p:nvGrpSpPr>
        <p:grpSpPr>
          <a:xfrm>
            <a:off x="432219" y="5298438"/>
            <a:ext cx="711651" cy="712931"/>
            <a:chOff x="332767" y="199172"/>
            <a:chExt cx="85118" cy="85271"/>
          </a:xfrm>
        </p:grpSpPr>
        <p:sp>
          <p:nvSpPr>
            <p:cNvPr id="35" name="Freeform 34">
              <a:extLst>
                <a:ext uri="{FF2B5EF4-FFF2-40B4-BE49-F238E27FC236}">
                  <a16:creationId xmlns:a16="http://schemas.microsoft.com/office/drawing/2014/main" id="{46953AEB-357D-6E8E-985C-2B7CA80B9A1D}"/>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bg1">
                <a:lumMod val="85000"/>
              </a:schemeClr>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nvGrpSpPr>
            <p:cNvPr id="36" name="Graphic 63">
              <a:extLst>
                <a:ext uri="{FF2B5EF4-FFF2-40B4-BE49-F238E27FC236}">
                  <a16:creationId xmlns:a16="http://schemas.microsoft.com/office/drawing/2014/main" id="{5CE9B970-BA3D-FB8C-ACC8-7EEA9B416AE6}"/>
                </a:ext>
              </a:extLst>
            </p:cNvPr>
            <p:cNvGrpSpPr/>
            <p:nvPr/>
          </p:nvGrpSpPr>
          <p:grpSpPr>
            <a:xfrm>
              <a:off x="332767" y="199172"/>
              <a:ext cx="85118" cy="85271"/>
              <a:chOff x="332767" y="199172"/>
              <a:chExt cx="85118" cy="85271"/>
            </a:xfrm>
            <a:solidFill>
              <a:srgbClr val="265A9A"/>
            </a:solidFill>
          </p:grpSpPr>
          <p:sp>
            <p:nvSpPr>
              <p:cNvPr id="37" name="Freeform 36">
                <a:extLst>
                  <a:ext uri="{FF2B5EF4-FFF2-40B4-BE49-F238E27FC236}">
                    <a16:creationId xmlns:a16="http://schemas.microsoft.com/office/drawing/2014/main" id="{3929BFDB-B28C-43CD-1578-15653F612187}"/>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tx1">
                  <a:lumMod val="50000"/>
                  <a:lumOff val="50000"/>
                </a:schemeClr>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nvGrpSpPr>
              <p:cNvPr id="38" name="Graphic 63">
                <a:extLst>
                  <a:ext uri="{FF2B5EF4-FFF2-40B4-BE49-F238E27FC236}">
                    <a16:creationId xmlns:a16="http://schemas.microsoft.com/office/drawing/2014/main" id="{997654CE-E3AD-D663-D881-B7A590916F13}"/>
                  </a:ext>
                </a:extLst>
              </p:cNvPr>
              <p:cNvGrpSpPr/>
              <p:nvPr/>
            </p:nvGrpSpPr>
            <p:grpSpPr>
              <a:xfrm>
                <a:off x="358556" y="225007"/>
                <a:ext cx="33576" cy="33636"/>
                <a:chOff x="358556" y="225007"/>
                <a:chExt cx="33576" cy="33636"/>
              </a:xfrm>
              <a:solidFill>
                <a:srgbClr val="265A9A"/>
              </a:solidFill>
            </p:grpSpPr>
            <p:sp>
              <p:nvSpPr>
                <p:cNvPr id="39" name="Freeform 38">
                  <a:extLst>
                    <a:ext uri="{FF2B5EF4-FFF2-40B4-BE49-F238E27FC236}">
                      <a16:creationId xmlns:a16="http://schemas.microsoft.com/office/drawing/2014/main" id="{5F6C1814-BB15-7C5E-D14B-E4F4E85D1FC7}"/>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chemeClr val="tx1">
                    <a:lumMod val="50000"/>
                    <a:lumOff val="50000"/>
                  </a:schemeClr>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sp>
              <p:nvSpPr>
                <p:cNvPr id="40" name="Freeform 39">
                  <a:extLst>
                    <a:ext uri="{FF2B5EF4-FFF2-40B4-BE49-F238E27FC236}">
                      <a16:creationId xmlns:a16="http://schemas.microsoft.com/office/drawing/2014/main" id="{28DEEBE9-6DBA-8738-A324-DAE2D0CB58E4}"/>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chemeClr val="tx1">
                    <a:lumMod val="50000"/>
                    <a:lumOff val="50000"/>
                  </a:schemeClr>
                </a:solidFill>
                <a:ln w="1793"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11435"/>
                </a:p>
              </p:txBody>
            </p:sp>
          </p:grpSp>
        </p:grpSp>
      </p:grpSp>
    </p:spTree>
    <p:custDataLst>
      <p:custData r:id="rId1"/>
      <p:custData r:id="rId2"/>
    </p:custDataLst>
    <p:extLst>
      <p:ext uri="{BB962C8B-B14F-4D97-AF65-F5344CB8AC3E}">
        <p14:creationId xmlns:p14="http://schemas.microsoft.com/office/powerpoint/2010/main" val="408634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8D22-B1B4-2331-1B03-82E73D546E7E}"/>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33AFD7EB-AB16-6C57-C86D-54C480E7D7EC}"/>
              </a:ext>
            </a:extLst>
          </p:cNvPr>
          <p:cNvSpPr/>
          <p:nvPr/>
        </p:nvSpPr>
        <p:spPr>
          <a:xfrm>
            <a:off x="569995" y="1415396"/>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fontAlgn="auto">
              <a:lnSpc>
                <a:spcPts val="1800"/>
              </a:lnSpc>
              <a:spcBef>
                <a:spcPts val="0"/>
              </a:spcBef>
              <a:spcAft>
                <a:spcPts val="160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Progress has been made in delivering the Agreement’s commitments, but it has not led to system reform</a:t>
            </a:r>
          </a:p>
        </p:txBody>
      </p:sp>
      <p:sp>
        <p:nvSpPr>
          <p:cNvPr id="2" name="Title 1">
            <a:extLst>
              <a:ext uri="{FF2B5EF4-FFF2-40B4-BE49-F238E27FC236}">
                <a16:creationId xmlns:a16="http://schemas.microsoft.com/office/drawing/2014/main" id="{79C9A2BD-35E4-F623-3E3B-FCBFC2DE63B3}"/>
              </a:ext>
            </a:extLst>
          </p:cNvPr>
          <p:cNvSpPr>
            <a:spLocks noGrp="1"/>
          </p:cNvSpPr>
          <p:nvPr>
            <p:ph type="ctrTitle"/>
          </p:nvPr>
        </p:nvSpPr>
        <p:spPr/>
        <p:txBody>
          <a:bodyPr>
            <a:normAutofit/>
          </a:bodyPr>
          <a:lstStyle/>
          <a:p>
            <a:r>
              <a:rPr lang="en-US"/>
              <a:t>The Agreement is not fit for purpose</a:t>
            </a:r>
            <a:endParaRPr lang="en-AU"/>
          </a:p>
        </p:txBody>
      </p:sp>
      <p:sp>
        <p:nvSpPr>
          <p:cNvPr id="9" name="Rectangle 8">
            <a:extLst>
              <a:ext uri="{FF2B5EF4-FFF2-40B4-BE49-F238E27FC236}">
                <a16:creationId xmlns:a16="http://schemas.microsoft.com/office/drawing/2014/main" id="{ED97C65B-BA38-968F-5528-F8D88C0FD08C}"/>
              </a:ext>
              <a:ext uri="{C183D7F6-B498-43B3-948B-1728B52AA6E4}">
                <adec:decorative xmlns:adec="http://schemas.microsoft.com/office/drawing/2017/decorative" val="1"/>
              </a:ext>
            </a:extLst>
          </p:cNvPr>
          <p:cNvSpPr/>
          <p:nvPr/>
        </p:nvSpPr>
        <p:spPr>
          <a:xfrm>
            <a:off x="10552086" y="3062663"/>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33" name="Rectangle 32">
            <a:extLst>
              <a:ext uri="{FF2B5EF4-FFF2-40B4-BE49-F238E27FC236}">
                <a16:creationId xmlns:a16="http://schemas.microsoft.com/office/drawing/2014/main" id="{9EEC29BF-1487-206C-EAC2-F90FFCF4B06E}"/>
              </a:ext>
              <a:ext uri="{C183D7F6-B498-43B3-948B-1728B52AA6E4}">
                <adec:decorative xmlns:adec="http://schemas.microsoft.com/office/drawing/2017/decorative" val="1"/>
              </a:ext>
            </a:extLst>
          </p:cNvPr>
          <p:cNvSpPr/>
          <p:nvPr/>
        </p:nvSpPr>
        <p:spPr>
          <a:xfrm>
            <a:off x="10552795" y="1415395"/>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34" name="Rectangle 33">
            <a:extLst>
              <a:ext uri="{FF2B5EF4-FFF2-40B4-BE49-F238E27FC236}">
                <a16:creationId xmlns:a16="http://schemas.microsoft.com/office/drawing/2014/main" id="{CC085631-8B3C-97E7-2025-1FC9B5E58B9E}"/>
              </a:ext>
            </a:extLst>
          </p:cNvPr>
          <p:cNvSpPr/>
          <p:nvPr/>
        </p:nvSpPr>
        <p:spPr>
          <a:xfrm>
            <a:off x="569995" y="5528702"/>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defTabSz="816074" eaLnBrk="1" fontAlgn="auto" hangingPunct="1">
              <a:lnSpc>
                <a:spcPts val="1800"/>
              </a:lnSpc>
              <a:spcBef>
                <a:spcPts val="0"/>
              </a:spcBef>
              <a:spcAft>
                <a:spcPts val="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The Agreement has supported positive policy developments in suicide prevention, but outcomes remain unchanged</a:t>
            </a:r>
          </a:p>
        </p:txBody>
      </p:sp>
      <p:sp>
        <p:nvSpPr>
          <p:cNvPr id="35" name="Rectangle 34">
            <a:extLst>
              <a:ext uri="{FF2B5EF4-FFF2-40B4-BE49-F238E27FC236}">
                <a16:creationId xmlns:a16="http://schemas.microsoft.com/office/drawing/2014/main" id="{280A39F2-FCD9-B1DA-1067-64AB8BE6563D}"/>
              </a:ext>
              <a:ext uri="{C183D7F6-B498-43B3-948B-1728B52AA6E4}">
                <adec:decorative xmlns:adec="http://schemas.microsoft.com/office/drawing/2017/decorative" val="1"/>
              </a:ext>
            </a:extLst>
          </p:cNvPr>
          <p:cNvSpPr/>
          <p:nvPr/>
        </p:nvSpPr>
        <p:spPr>
          <a:xfrm>
            <a:off x="10539708" y="3884219"/>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4" name="Rectangle 3">
            <a:extLst>
              <a:ext uri="{FF2B5EF4-FFF2-40B4-BE49-F238E27FC236}">
                <a16:creationId xmlns:a16="http://schemas.microsoft.com/office/drawing/2014/main" id="{EE528046-6766-8F12-79AB-ED109C31A1A3}"/>
              </a:ext>
            </a:extLst>
          </p:cNvPr>
          <p:cNvSpPr/>
          <p:nvPr/>
        </p:nvSpPr>
        <p:spPr>
          <a:xfrm>
            <a:off x="569995" y="4706040"/>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defTabSz="816074">
              <a:lnSpc>
                <a:spcPts val="1800"/>
              </a:lnSpc>
              <a:spcAft>
                <a:spcPts val="20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There are no specific actions to support ‘priority populations’</a:t>
            </a:r>
          </a:p>
        </p:txBody>
      </p:sp>
      <p:sp>
        <p:nvSpPr>
          <p:cNvPr id="14" name="Rectangle 13">
            <a:extLst>
              <a:ext uri="{FF2B5EF4-FFF2-40B4-BE49-F238E27FC236}">
                <a16:creationId xmlns:a16="http://schemas.microsoft.com/office/drawing/2014/main" id="{BCE6A864-C755-0146-C026-44DE0E947D74}"/>
              </a:ext>
            </a:extLst>
          </p:cNvPr>
          <p:cNvSpPr/>
          <p:nvPr/>
        </p:nvSpPr>
        <p:spPr>
          <a:xfrm>
            <a:off x="569995" y="3883379"/>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defTabSz="816074" eaLnBrk="1" fontAlgn="auto" hangingPunct="1">
              <a:lnSpc>
                <a:spcPts val="1800"/>
              </a:lnSpc>
              <a:spcBef>
                <a:spcPts val="0"/>
              </a:spcBef>
              <a:spcAft>
                <a:spcPts val="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The Agreement does not include meaningful action to advance Closing the Gap targets</a:t>
            </a:r>
          </a:p>
        </p:txBody>
      </p:sp>
      <p:sp>
        <p:nvSpPr>
          <p:cNvPr id="18" name="Rectangle 17">
            <a:extLst>
              <a:ext uri="{FF2B5EF4-FFF2-40B4-BE49-F238E27FC236}">
                <a16:creationId xmlns:a16="http://schemas.microsoft.com/office/drawing/2014/main" id="{C97599C2-4BDB-22D1-2F28-5794B3BE96AE}"/>
              </a:ext>
              <a:ext uri="{C183D7F6-B498-43B3-948B-1728B52AA6E4}">
                <adec:decorative xmlns:adec="http://schemas.microsoft.com/office/drawing/2017/decorative" val="1"/>
              </a:ext>
            </a:extLst>
          </p:cNvPr>
          <p:cNvSpPr/>
          <p:nvPr/>
        </p:nvSpPr>
        <p:spPr>
          <a:xfrm>
            <a:off x="10536249" y="2238056"/>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3" name="Slide Number Placeholder 2">
            <a:extLst>
              <a:ext uri="{FF2B5EF4-FFF2-40B4-BE49-F238E27FC236}">
                <a16:creationId xmlns:a16="http://schemas.microsoft.com/office/drawing/2014/main" id="{D84C9E66-65F6-6034-C9FE-1695192C47AA}"/>
              </a:ext>
            </a:extLst>
          </p:cNvPr>
          <p:cNvSpPr>
            <a:spLocks noGrp="1"/>
          </p:cNvSpPr>
          <p:nvPr>
            <p:ph type="sldNum" sz="quarter" idx="4"/>
          </p:nvPr>
        </p:nvSpPr>
        <p:spPr/>
        <p:txBody>
          <a:bodyPr/>
          <a:lstStyle/>
          <a:p>
            <a:fld id="{3FE8A0A5-0893-3B4E-9EB9-FE67329D76D6}" type="slidenum">
              <a:rPr lang="en-US" smtClean="0"/>
              <a:pPr/>
              <a:t>18</a:t>
            </a:fld>
            <a:endParaRPr lang="en-US"/>
          </a:p>
        </p:txBody>
      </p:sp>
      <p:sp>
        <p:nvSpPr>
          <p:cNvPr id="28" name="Rectangle 27">
            <a:extLst>
              <a:ext uri="{FF2B5EF4-FFF2-40B4-BE49-F238E27FC236}">
                <a16:creationId xmlns:a16="http://schemas.microsoft.com/office/drawing/2014/main" id="{B520A1EC-D4DB-032C-A6CB-BAEC8DFA3A44}"/>
              </a:ext>
            </a:extLst>
          </p:cNvPr>
          <p:cNvSpPr/>
          <p:nvPr/>
        </p:nvSpPr>
        <p:spPr>
          <a:xfrm>
            <a:off x="569995" y="2238057"/>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fontAlgn="auto">
              <a:lnSpc>
                <a:spcPts val="1800"/>
              </a:lnSpc>
              <a:spcBef>
                <a:spcPts val="0"/>
              </a:spcBef>
              <a:spcAft>
                <a:spcPts val="160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The majority of the commitments in the Agreement are not funded, which impedes progress </a:t>
            </a:r>
          </a:p>
        </p:txBody>
      </p:sp>
      <p:sp>
        <p:nvSpPr>
          <p:cNvPr id="30" name="Rectangle 29">
            <a:extLst>
              <a:ext uri="{FF2B5EF4-FFF2-40B4-BE49-F238E27FC236}">
                <a16:creationId xmlns:a16="http://schemas.microsoft.com/office/drawing/2014/main" id="{F8426B84-66A7-5292-76E1-3EA8CA69F8BE}"/>
              </a:ext>
            </a:extLst>
          </p:cNvPr>
          <p:cNvSpPr/>
          <p:nvPr/>
        </p:nvSpPr>
        <p:spPr>
          <a:xfrm>
            <a:off x="569995" y="3060718"/>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fontAlgn="auto">
              <a:lnSpc>
                <a:spcPts val="1800"/>
              </a:lnSpc>
              <a:spcBef>
                <a:spcPts val="0"/>
              </a:spcBef>
              <a:spcAft>
                <a:spcPts val="1600"/>
              </a:spcAft>
              <a:defRP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Roles and responsibilities are not clearly defined</a:t>
            </a:r>
          </a:p>
        </p:txBody>
      </p:sp>
      <p:sp>
        <p:nvSpPr>
          <p:cNvPr id="31" name="Rectangle 30">
            <a:extLst>
              <a:ext uri="{FF2B5EF4-FFF2-40B4-BE49-F238E27FC236}">
                <a16:creationId xmlns:a16="http://schemas.microsoft.com/office/drawing/2014/main" id="{A9D7CDE5-7F5E-8CA2-0766-0A96655593B1}"/>
              </a:ext>
              <a:ext uri="{C183D7F6-B498-43B3-948B-1728B52AA6E4}">
                <adec:decorative xmlns:adec="http://schemas.microsoft.com/office/drawing/2017/decorative" val="1"/>
              </a:ext>
            </a:extLst>
          </p:cNvPr>
          <p:cNvSpPr/>
          <p:nvPr/>
        </p:nvSpPr>
        <p:spPr>
          <a:xfrm>
            <a:off x="10554437" y="4705431"/>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36" name="Rectangle 35">
            <a:extLst>
              <a:ext uri="{FF2B5EF4-FFF2-40B4-BE49-F238E27FC236}">
                <a16:creationId xmlns:a16="http://schemas.microsoft.com/office/drawing/2014/main" id="{A3F42BAD-6806-8E3A-7A75-83511BC238D1}"/>
              </a:ext>
              <a:ext uri="{C183D7F6-B498-43B3-948B-1728B52AA6E4}">
                <adec:decorative xmlns:adec="http://schemas.microsoft.com/office/drawing/2017/decorative" val="1"/>
              </a:ext>
            </a:extLst>
          </p:cNvPr>
          <p:cNvSpPr/>
          <p:nvPr/>
        </p:nvSpPr>
        <p:spPr>
          <a:xfrm>
            <a:off x="10553501" y="5528702"/>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37" name="Group 36">
            <a:extLst>
              <a:ext uri="{FF2B5EF4-FFF2-40B4-BE49-F238E27FC236}">
                <a16:creationId xmlns:a16="http://schemas.microsoft.com/office/drawing/2014/main" id="{FBCC64DF-BC91-5B09-1D72-8AD25C8F2637}"/>
              </a:ext>
              <a:ext uri="{C183D7F6-B498-43B3-948B-1728B52AA6E4}">
                <adec:decorative xmlns:adec="http://schemas.microsoft.com/office/drawing/2017/decorative" val="1"/>
              </a:ext>
            </a:extLst>
          </p:cNvPr>
          <p:cNvGrpSpPr>
            <a:grpSpLocks noChangeAspect="1"/>
          </p:cNvGrpSpPr>
          <p:nvPr/>
        </p:nvGrpSpPr>
        <p:grpSpPr>
          <a:xfrm>
            <a:off x="10984772" y="2400056"/>
            <a:ext cx="323418" cy="324001"/>
            <a:chOff x="332767" y="199172"/>
            <a:chExt cx="85118" cy="85271"/>
          </a:xfrm>
        </p:grpSpPr>
        <p:sp>
          <p:nvSpPr>
            <p:cNvPr id="38" name="Freeform 2">
              <a:extLst>
                <a:ext uri="{FF2B5EF4-FFF2-40B4-BE49-F238E27FC236}">
                  <a16:creationId xmlns:a16="http://schemas.microsoft.com/office/drawing/2014/main" id="{D14E237A-1179-19B8-39A5-14477E9D9C90}"/>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39" name="Graphic 63">
              <a:extLst>
                <a:ext uri="{FF2B5EF4-FFF2-40B4-BE49-F238E27FC236}">
                  <a16:creationId xmlns:a16="http://schemas.microsoft.com/office/drawing/2014/main" id="{44410556-D24B-FF8A-E82F-DA5F4891AA8C}"/>
                </a:ext>
              </a:extLst>
            </p:cNvPr>
            <p:cNvGrpSpPr/>
            <p:nvPr/>
          </p:nvGrpSpPr>
          <p:grpSpPr>
            <a:xfrm>
              <a:off x="332767" y="199172"/>
              <a:ext cx="85118" cy="85271"/>
              <a:chOff x="332767" y="199172"/>
              <a:chExt cx="85118" cy="85271"/>
            </a:xfrm>
            <a:solidFill>
              <a:srgbClr val="265A9A"/>
            </a:solidFill>
          </p:grpSpPr>
          <p:sp>
            <p:nvSpPr>
              <p:cNvPr id="40" name="Freeform 4">
                <a:extLst>
                  <a:ext uri="{FF2B5EF4-FFF2-40B4-BE49-F238E27FC236}">
                    <a16:creationId xmlns:a16="http://schemas.microsoft.com/office/drawing/2014/main" id="{82DEE286-6EA4-3DD9-7F8E-E5448C696F1F}"/>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nvGrpSpPr>
              <p:cNvPr id="41" name="Graphic 63">
                <a:extLst>
                  <a:ext uri="{FF2B5EF4-FFF2-40B4-BE49-F238E27FC236}">
                    <a16:creationId xmlns:a16="http://schemas.microsoft.com/office/drawing/2014/main" id="{E846447A-F4D4-E2C9-9AE0-C1E8CED7354F}"/>
                  </a:ext>
                </a:extLst>
              </p:cNvPr>
              <p:cNvGrpSpPr/>
              <p:nvPr/>
            </p:nvGrpSpPr>
            <p:grpSpPr>
              <a:xfrm>
                <a:off x="358556" y="225007"/>
                <a:ext cx="33576" cy="33636"/>
                <a:chOff x="358556" y="225007"/>
                <a:chExt cx="33576" cy="33636"/>
              </a:xfrm>
              <a:solidFill>
                <a:srgbClr val="265A9A"/>
              </a:solidFill>
            </p:grpSpPr>
            <p:sp>
              <p:nvSpPr>
                <p:cNvPr id="42" name="Freeform 6">
                  <a:extLst>
                    <a:ext uri="{FF2B5EF4-FFF2-40B4-BE49-F238E27FC236}">
                      <a16:creationId xmlns:a16="http://schemas.microsoft.com/office/drawing/2014/main" id="{53FE857A-8379-AE81-5FB6-BC6143F58640}"/>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p>
                  <a:endParaRPr lang="en-AU"/>
                </a:p>
              </p:txBody>
            </p:sp>
            <p:sp>
              <p:nvSpPr>
                <p:cNvPr id="43" name="Freeform 7">
                  <a:extLst>
                    <a:ext uri="{FF2B5EF4-FFF2-40B4-BE49-F238E27FC236}">
                      <a16:creationId xmlns:a16="http://schemas.microsoft.com/office/drawing/2014/main" id="{C3E682C5-1DA0-A6CE-F32D-57AB2632D3BA}"/>
                    </a:ext>
                  </a:extLst>
                </p:cNvPr>
                <p:cNvSpPr/>
                <p:nvPr/>
              </p:nvSpPr>
              <p:spPr>
                <a:xfrm rot="21236441">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p>
                  <a:endParaRPr lang="en-AU"/>
                </a:p>
              </p:txBody>
            </p:sp>
          </p:grpSp>
        </p:grpSp>
      </p:grpSp>
      <p:grpSp>
        <p:nvGrpSpPr>
          <p:cNvPr id="74" name="Group 73">
            <a:extLst>
              <a:ext uri="{FF2B5EF4-FFF2-40B4-BE49-F238E27FC236}">
                <a16:creationId xmlns:a16="http://schemas.microsoft.com/office/drawing/2014/main" id="{6D995999-C375-ABF5-3969-0353B23EEB30}"/>
              </a:ext>
              <a:ext uri="{C183D7F6-B498-43B3-948B-1728B52AA6E4}">
                <adec:decorative xmlns:adec="http://schemas.microsoft.com/office/drawing/2017/decorative" val="1"/>
              </a:ext>
            </a:extLst>
          </p:cNvPr>
          <p:cNvGrpSpPr>
            <a:grpSpLocks noChangeAspect="1"/>
          </p:cNvGrpSpPr>
          <p:nvPr/>
        </p:nvGrpSpPr>
        <p:grpSpPr>
          <a:xfrm>
            <a:off x="11002024" y="5690702"/>
            <a:ext cx="323418" cy="324001"/>
            <a:chOff x="208910" y="200315"/>
            <a:chExt cx="85118" cy="85271"/>
          </a:xfrm>
        </p:grpSpPr>
        <p:sp>
          <p:nvSpPr>
            <p:cNvPr id="75" name="Freeform 2">
              <a:extLst>
                <a:ext uri="{FF2B5EF4-FFF2-40B4-BE49-F238E27FC236}">
                  <a16:creationId xmlns:a16="http://schemas.microsoft.com/office/drawing/2014/main" id="{26A34913-C6AD-D632-ECC3-249F8CE390AC}"/>
                </a:ext>
              </a:extLst>
            </p:cNvPr>
            <p:cNvSpPr/>
            <p:nvPr/>
          </p:nvSpPr>
          <p:spPr>
            <a:xfrm>
              <a:off x="211627" y="203036"/>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76" name="Graphic 63">
              <a:extLst>
                <a:ext uri="{FF2B5EF4-FFF2-40B4-BE49-F238E27FC236}">
                  <a16:creationId xmlns:a16="http://schemas.microsoft.com/office/drawing/2014/main" id="{4C7EFAD9-3C3D-035F-7E13-BF30135E8227}"/>
                </a:ext>
              </a:extLst>
            </p:cNvPr>
            <p:cNvGrpSpPr/>
            <p:nvPr/>
          </p:nvGrpSpPr>
          <p:grpSpPr>
            <a:xfrm>
              <a:off x="208910" y="200315"/>
              <a:ext cx="85118" cy="85271"/>
              <a:chOff x="208910" y="200315"/>
              <a:chExt cx="85118" cy="85271"/>
            </a:xfrm>
            <a:solidFill>
              <a:srgbClr val="265A9A"/>
            </a:solidFill>
          </p:grpSpPr>
          <p:sp>
            <p:nvSpPr>
              <p:cNvPr id="77" name="Freeform 4">
                <a:extLst>
                  <a:ext uri="{FF2B5EF4-FFF2-40B4-BE49-F238E27FC236}">
                    <a16:creationId xmlns:a16="http://schemas.microsoft.com/office/drawing/2014/main" id="{36A5F328-5AC2-D98B-ECA7-EFF9C0E124CA}"/>
                  </a:ext>
                </a:extLst>
              </p:cNvPr>
              <p:cNvSpPr/>
              <p:nvPr/>
            </p:nvSpPr>
            <p:spPr>
              <a:xfrm>
                <a:off x="208910" y="200315"/>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sp>
            <p:nvSpPr>
              <p:cNvPr id="78" name="Freeform 5">
                <a:extLst>
                  <a:ext uri="{FF2B5EF4-FFF2-40B4-BE49-F238E27FC236}">
                    <a16:creationId xmlns:a16="http://schemas.microsoft.com/office/drawing/2014/main" id="{C96EA3D0-1B40-0E56-5E9F-515D21C7F111}"/>
                  </a:ext>
                </a:extLst>
              </p:cNvPr>
              <p:cNvSpPr/>
              <p:nvPr/>
            </p:nvSpPr>
            <p:spPr>
              <a:xfrm>
                <a:off x="232449" y="229815"/>
                <a:ext cx="38036" cy="26307"/>
              </a:xfrm>
              <a:custGeom>
                <a:avLst/>
                <a:gdLst>
                  <a:gd name="connsiteX0" fmla="*/ 13841 w 38036"/>
                  <a:gd name="connsiteY0" fmla="*/ 26307 h 26307"/>
                  <a:gd name="connsiteX1" fmla="*/ 11378 w 38036"/>
                  <a:gd name="connsiteY1" fmla="*/ 25346 h 26307"/>
                  <a:gd name="connsiteX2" fmla="*/ 1019 w 38036"/>
                  <a:gd name="connsiteY2" fmla="*/ 15494 h 26307"/>
                  <a:gd name="connsiteX3" fmla="*/ 1019 w 38036"/>
                  <a:gd name="connsiteY3" fmla="*/ 10813 h 26307"/>
                  <a:gd name="connsiteX4" fmla="*/ 3482 w 38036"/>
                  <a:gd name="connsiteY4" fmla="*/ 9852 h 26307"/>
                  <a:gd name="connsiteX5" fmla="*/ 5945 w 38036"/>
                  <a:gd name="connsiteY5" fmla="*/ 10813 h 26307"/>
                  <a:gd name="connsiteX6" fmla="*/ 12646 w 38036"/>
                  <a:gd name="connsiteY6" fmla="*/ 17181 h 26307"/>
                  <a:gd name="connsiteX7" fmla="*/ 13841 w 38036"/>
                  <a:gd name="connsiteY7" fmla="*/ 17653 h 26307"/>
                  <a:gd name="connsiteX8" fmla="*/ 15036 w 38036"/>
                  <a:gd name="connsiteY8" fmla="*/ 17181 h 26307"/>
                  <a:gd name="connsiteX9" fmla="*/ 32096 w 38036"/>
                  <a:gd name="connsiteY9" fmla="*/ 962 h 26307"/>
                  <a:gd name="connsiteX10" fmla="*/ 34559 w 38036"/>
                  <a:gd name="connsiteY10" fmla="*/ 0 h 26307"/>
                  <a:gd name="connsiteX11" fmla="*/ 37022 w 38036"/>
                  <a:gd name="connsiteY11" fmla="*/ 962 h 26307"/>
                  <a:gd name="connsiteX12" fmla="*/ 38036 w 38036"/>
                  <a:gd name="connsiteY12" fmla="*/ 3302 h 26307"/>
                  <a:gd name="connsiteX13" fmla="*/ 37022 w 38036"/>
                  <a:gd name="connsiteY13" fmla="*/ 5642 h 26307"/>
                  <a:gd name="connsiteX14" fmla="*/ 16286 w 38036"/>
                  <a:gd name="connsiteY14" fmla="*/ 25346 h 26307"/>
                  <a:gd name="connsiteX15" fmla="*/ 13823 w 38036"/>
                  <a:gd name="connsiteY15" fmla="*/ 26307 h 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36" h="26307">
                    <a:moveTo>
                      <a:pt x="13841" y="26307"/>
                    </a:moveTo>
                    <a:cubicBezTo>
                      <a:pt x="12917" y="26307"/>
                      <a:pt x="12030" y="25962"/>
                      <a:pt x="11378" y="25346"/>
                    </a:cubicBezTo>
                    <a:lnTo>
                      <a:pt x="1019" y="15494"/>
                    </a:lnTo>
                    <a:cubicBezTo>
                      <a:pt x="-340" y="14206"/>
                      <a:pt x="-340" y="12101"/>
                      <a:pt x="1019" y="10813"/>
                    </a:cubicBezTo>
                    <a:cubicBezTo>
                      <a:pt x="1671" y="10196"/>
                      <a:pt x="2558" y="9852"/>
                      <a:pt x="3482" y="9852"/>
                    </a:cubicBezTo>
                    <a:cubicBezTo>
                      <a:pt x="4405" y="9852"/>
                      <a:pt x="5293" y="10196"/>
                      <a:pt x="5945" y="10813"/>
                    </a:cubicBezTo>
                    <a:lnTo>
                      <a:pt x="12646" y="17181"/>
                    </a:lnTo>
                    <a:cubicBezTo>
                      <a:pt x="12972" y="17490"/>
                      <a:pt x="13388" y="17653"/>
                      <a:pt x="13841" y="17653"/>
                    </a:cubicBezTo>
                    <a:cubicBezTo>
                      <a:pt x="14294" y="17653"/>
                      <a:pt x="14728" y="17490"/>
                      <a:pt x="15036" y="17181"/>
                    </a:cubicBezTo>
                    <a:lnTo>
                      <a:pt x="32096" y="962"/>
                    </a:lnTo>
                    <a:cubicBezTo>
                      <a:pt x="32748" y="345"/>
                      <a:pt x="33635" y="0"/>
                      <a:pt x="34559" y="0"/>
                    </a:cubicBezTo>
                    <a:cubicBezTo>
                      <a:pt x="35483" y="0"/>
                      <a:pt x="36370" y="345"/>
                      <a:pt x="37022" y="962"/>
                    </a:cubicBezTo>
                    <a:cubicBezTo>
                      <a:pt x="37674" y="1578"/>
                      <a:pt x="38036" y="2413"/>
                      <a:pt x="38036" y="3302"/>
                    </a:cubicBezTo>
                    <a:cubicBezTo>
                      <a:pt x="38036" y="4191"/>
                      <a:pt x="37674" y="5007"/>
                      <a:pt x="37022" y="5642"/>
                    </a:cubicBezTo>
                    <a:lnTo>
                      <a:pt x="16286" y="25346"/>
                    </a:lnTo>
                    <a:cubicBezTo>
                      <a:pt x="15634" y="25962"/>
                      <a:pt x="14746" y="26307"/>
                      <a:pt x="13823" y="26307"/>
                    </a:cubicBezTo>
                    <a:close/>
                  </a:path>
                </a:pathLst>
              </a:custGeom>
              <a:solidFill>
                <a:srgbClr val="265A9A"/>
              </a:solidFill>
              <a:ln w="1793" cap="flat">
                <a:noFill/>
                <a:prstDash val="solid"/>
                <a:miter/>
              </a:ln>
            </p:spPr>
            <p:txBody>
              <a:bodyPr rtlCol="0" anchor="ctr"/>
              <a:lstStyle/>
              <a:p>
                <a:endParaRPr lang="en-AU"/>
              </a:p>
            </p:txBody>
          </p:sp>
        </p:grpSp>
      </p:grpSp>
      <p:grpSp>
        <p:nvGrpSpPr>
          <p:cNvPr id="65" name="Group 64">
            <a:extLst>
              <a:ext uri="{FF2B5EF4-FFF2-40B4-BE49-F238E27FC236}">
                <a16:creationId xmlns:a16="http://schemas.microsoft.com/office/drawing/2014/main" id="{6CFA5DB7-CB9B-750A-992F-61EB2E862AC5}"/>
              </a:ext>
              <a:ext uri="{C183D7F6-B498-43B3-948B-1728B52AA6E4}">
                <adec:decorative xmlns:adec="http://schemas.microsoft.com/office/drawing/2017/decorative" val="1"/>
              </a:ext>
            </a:extLst>
          </p:cNvPr>
          <p:cNvGrpSpPr>
            <a:grpSpLocks noChangeAspect="1"/>
          </p:cNvGrpSpPr>
          <p:nvPr/>
        </p:nvGrpSpPr>
        <p:grpSpPr>
          <a:xfrm>
            <a:off x="11001318" y="1577395"/>
            <a:ext cx="323418" cy="324001"/>
            <a:chOff x="332767" y="199172"/>
            <a:chExt cx="85118" cy="85271"/>
          </a:xfrm>
        </p:grpSpPr>
        <p:sp>
          <p:nvSpPr>
            <p:cNvPr id="66" name="Freeform 2">
              <a:extLst>
                <a:ext uri="{FF2B5EF4-FFF2-40B4-BE49-F238E27FC236}">
                  <a16:creationId xmlns:a16="http://schemas.microsoft.com/office/drawing/2014/main" id="{633F2B69-7EC6-03A2-F848-07EA5DDB1D10}"/>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67" name="Graphic 63">
              <a:extLst>
                <a:ext uri="{FF2B5EF4-FFF2-40B4-BE49-F238E27FC236}">
                  <a16:creationId xmlns:a16="http://schemas.microsoft.com/office/drawing/2014/main" id="{63124084-6B00-68E2-6A87-BAEBC3BCEB07}"/>
                </a:ext>
              </a:extLst>
            </p:cNvPr>
            <p:cNvGrpSpPr/>
            <p:nvPr/>
          </p:nvGrpSpPr>
          <p:grpSpPr>
            <a:xfrm>
              <a:off x="332767" y="199172"/>
              <a:ext cx="85118" cy="85271"/>
              <a:chOff x="332767" y="199172"/>
              <a:chExt cx="85118" cy="85271"/>
            </a:xfrm>
            <a:solidFill>
              <a:srgbClr val="265A9A"/>
            </a:solidFill>
          </p:grpSpPr>
          <p:sp>
            <p:nvSpPr>
              <p:cNvPr id="68" name="Freeform 4">
                <a:extLst>
                  <a:ext uri="{FF2B5EF4-FFF2-40B4-BE49-F238E27FC236}">
                    <a16:creationId xmlns:a16="http://schemas.microsoft.com/office/drawing/2014/main" id="{C6C0D233-2932-AAAD-3606-FA5D8A52CDCF}"/>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nvGrpSpPr>
              <p:cNvPr id="69" name="Graphic 63">
                <a:extLst>
                  <a:ext uri="{FF2B5EF4-FFF2-40B4-BE49-F238E27FC236}">
                    <a16:creationId xmlns:a16="http://schemas.microsoft.com/office/drawing/2014/main" id="{E209325C-64EB-9D0B-CD0A-D8F53A8CF49B}"/>
                  </a:ext>
                </a:extLst>
              </p:cNvPr>
              <p:cNvGrpSpPr/>
              <p:nvPr/>
            </p:nvGrpSpPr>
            <p:grpSpPr>
              <a:xfrm>
                <a:off x="358556" y="225007"/>
                <a:ext cx="33576" cy="33636"/>
                <a:chOff x="358556" y="225007"/>
                <a:chExt cx="33576" cy="33636"/>
              </a:xfrm>
              <a:solidFill>
                <a:srgbClr val="265A9A"/>
              </a:solidFill>
            </p:grpSpPr>
            <p:sp>
              <p:nvSpPr>
                <p:cNvPr id="70" name="Freeform 6">
                  <a:extLst>
                    <a:ext uri="{FF2B5EF4-FFF2-40B4-BE49-F238E27FC236}">
                      <a16:creationId xmlns:a16="http://schemas.microsoft.com/office/drawing/2014/main" id="{3AF383C0-7315-231E-079D-050B24F38F7F}"/>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p>
                  <a:endParaRPr lang="en-AU"/>
                </a:p>
              </p:txBody>
            </p:sp>
            <p:sp>
              <p:nvSpPr>
                <p:cNvPr id="71" name="Freeform 7">
                  <a:extLst>
                    <a:ext uri="{FF2B5EF4-FFF2-40B4-BE49-F238E27FC236}">
                      <a16:creationId xmlns:a16="http://schemas.microsoft.com/office/drawing/2014/main" id="{FE1D02BB-47B2-7CD8-41E7-487AB240064C}"/>
                    </a:ext>
                  </a:extLst>
                </p:cNvPr>
                <p:cNvSpPr/>
                <p:nvPr/>
              </p:nvSpPr>
              <p:spPr>
                <a:xfrm rot="21236441">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p>
                  <a:endParaRPr lang="en-AU"/>
                </a:p>
              </p:txBody>
            </p:sp>
          </p:grpSp>
        </p:grpSp>
      </p:grpSp>
      <p:grpSp>
        <p:nvGrpSpPr>
          <p:cNvPr id="72" name="Group 71">
            <a:extLst>
              <a:ext uri="{FF2B5EF4-FFF2-40B4-BE49-F238E27FC236}">
                <a16:creationId xmlns:a16="http://schemas.microsoft.com/office/drawing/2014/main" id="{421C23E1-F0EE-7643-4F6E-0615687F232F}"/>
              </a:ext>
              <a:ext uri="{C183D7F6-B498-43B3-948B-1728B52AA6E4}">
                <adec:decorative xmlns:adec="http://schemas.microsoft.com/office/drawing/2017/decorative" val="1"/>
              </a:ext>
            </a:extLst>
          </p:cNvPr>
          <p:cNvGrpSpPr>
            <a:grpSpLocks noChangeAspect="1"/>
          </p:cNvGrpSpPr>
          <p:nvPr/>
        </p:nvGrpSpPr>
        <p:grpSpPr>
          <a:xfrm>
            <a:off x="11000609" y="3224663"/>
            <a:ext cx="323418" cy="324001"/>
            <a:chOff x="332767" y="199172"/>
            <a:chExt cx="85118" cy="85271"/>
          </a:xfrm>
        </p:grpSpPr>
        <p:sp>
          <p:nvSpPr>
            <p:cNvPr id="73" name="Freeform 2">
              <a:extLst>
                <a:ext uri="{FF2B5EF4-FFF2-40B4-BE49-F238E27FC236}">
                  <a16:creationId xmlns:a16="http://schemas.microsoft.com/office/drawing/2014/main" id="{0A2E2143-86DC-C76D-D344-89F00ADAF6C3}"/>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79" name="Graphic 63">
              <a:extLst>
                <a:ext uri="{FF2B5EF4-FFF2-40B4-BE49-F238E27FC236}">
                  <a16:creationId xmlns:a16="http://schemas.microsoft.com/office/drawing/2014/main" id="{34465257-F633-16E1-6BAE-B5AA525D5268}"/>
                </a:ext>
              </a:extLst>
            </p:cNvPr>
            <p:cNvGrpSpPr/>
            <p:nvPr/>
          </p:nvGrpSpPr>
          <p:grpSpPr>
            <a:xfrm>
              <a:off x="332767" y="199172"/>
              <a:ext cx="85118" cy="85271"/>
              <a:chOff x="332767" y="199172"/>
              <a:chExt cx="85118" cy="85271"/>
            </a:xfrm>
            <a:solidFill>
              <a:srgbClr val="265A9A"/>
            </a:solidFill>
          </p:grpSpPr>
          <p:sp>
            <p:nvSpPr>
              <p:cNvPr id="94" name="Freeform 4">
                <a:extLst>
                  <a:ext uri="{FF2B5EF4-FFF2-40B4-BE49-F238E27FC236}">
                    <a16:creationId xmlns:a16="http://schemas.microsoft.com/office/drawing/2014/main" id="{75F00C55-7C23-5AC5-EFE7-ADB0E5CE108D}"/>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nvGrpSpPr>
              <p:cNvPr id="95" name="Graphic 63">
                <a:extLst>
                  <a:ext uri="{FF2B5EF4-FFF2-40B4-BE49-F238E27FC236}">
                    <a16:creationId xmlns:a16="http://schemas.microsoft.com/office/drawing/2014/main" id="{3859DDED-3A61-42D4-43F6-B278DE17CEA5}"/>
                  </a:ext>
                </a:extLst>
              </p:cNvPr>
              <p:cNvGrpSpPr/>
              <p:nvPr/>
            </p:nvGrpSpPr>
            <p:grpSpPr>
              <a:xfrm>
                <a:off x="358556" y="225007"/>
                <a:ext cx="33576" cy="33636"/>
                <a:chOff x="358556" y="225007"/>
                <a:chExt cx="33576" cy="33636"/>
              </a:xfrm>
              <a:solidFill>
                <a:srgbClr val="265A9A"/>
              </a:solidFill>
            </p:grpSpPr>
            <p:sp>
              <p:nvSpPr>
                <p:cNvPr id="96" name="Freeform 6">
                  <a:extLst>
                    <a:ext uri="{FF2B5EF4-FFF2-40B4-BE49-F238E27FC236}">
                      <a16:creationId xmlns:a16="http://schemas.microsoft.com/office/drawing/2014/main" id="{8EDFB445-44D3-037D-6C6A-52B95DE21AC6}"/>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p>
                  <a:endParaRPr lang="en-AU"/>
                </a:p>
              </p:txBody>
            </p:sp>
            <p:sp>
              <p:nvSpPr>
                <p:cNvPr id="97" name="Freeform 7">
                  <a:extLst>
                    <a:ext uri="{FF2B5EF4-FFF2-40B4-BE49-F238E27FC236}">
                      <a16:creationId xmlns:a16="http://schemas.microsoft.com/office/drawing/2014/main" id="{BA40AF63-AC91-D9E8-B9A1-201DF59A4C24}"/>
                    </a:ext>
                  </a:extLst>
                </p:cNvPr>
                <p:cNvSpPr/>
                <p:nvPr/>
              </p:nvSpPr>
              <p:spPr>
                <a:xfrm rot="21236441">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p>
                  <a:endParaRPr lang="en-AU"/>
                </a:p>
              </p:txBody>
            </p:sp>
          </p:grpSp>
        </p:grpSp>
      </p:grpSp>
      <p:grpSp>
        <p:nvGrpSpPr>
          <p:cNvPr id="98" name="Group 97">
            <a:extLst>
              <a:ext uri="{FF2B5EF4-FFF2-40B4-BE49-F238E27FC236}">
                <a16:creationId xmlns:a16="http://schemas.microsoft.com/office/drawing/2014/main" id="{50634CD7-165A-A89D-9C7F-25F10BF3AF38}"/>
              </a:ext>
              <a:ext uri="{C183D7F6-B498-43B3-948B-1728B52AA6E4}">
                <adec:decorative xmlns:adec="http://schemas.microsoft.com/office/drawing/2017/decorative" val="1"/>
              </a:ext>
            </a:extLst>
          </p:cNvPr>
          <p:cNvGrpSpPr>
            <a:grpSpLocks noChangeAspect="1"/>
          </p:cNvGrpSpPr>
          <p:nvPr/>
        </p:nvGrpSpPr>
        <p:grpSpPr>
          <a:xfrm>
            <a:off x="10988231" y="4046219"/>
            <a:ext cx="323418" cy="324001"/>
            <a:chOff x="332767" y="199172"/>
            <a:chExt cx="85118" cy="85271"/>
          </a:xfrm>
        </p:grpSpPr>
        <p:sp>
          <p:nvSpPr>
            <p:cNvPr id="99" name="Freeform 2">
              <a:extLst>
                <a:ext uri="{FF2B5EF4-FFF2-40B4-BE49-F238E27FC236}">
                  <a16:creationId xmlns:a16="http://schemas.microsoft.com/office/drawing/2014/main" id="{F019BAB1-AD47-DBED-30A3-60CF03BD733D}"/>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100" name="Graphic 63">
              <a:extLst>
                <a:ext uri="{FF2B5EF4-FFF2-40B4-BE49-F238E27FC236}">
                  <a16:creationId xmlns:a16="http://schemas.microsoft.com/office/drawing/2014/main" id="{13E1C07D-8FE2-ABB1-3B1B-C9B09EED9E25}"/>
                </a:ext>
              </a:extLst>
            </p:cNvPr>
            <p:cNvGrpSpPr/>
            <p:nvPr/>
          </p:nvGrpSpPr>
          <p:grpSpPr>
            <a:xfrm>
              <a:off x="332767" y="199172"/>
              <a:ext cx="85118" cy="85271"/>
              <a:chOff x="332767" y="199172"/>
              <a:chExt cx="85118" cy="85271"/>
            </a:xfrm>
            <a:solidFill>
              <a:srgbClr val="265A9A"/>
            </a:solidFill>
          </p:grpSpPr>
          <p:sp>
            <p:nvSpPr>
              <p:cNvPr id="106" name="Freeform 4">
                <a:extLst>
                  <a:ext uri="{FF2B5EF4-FFF2-40B4-BE49-F238E27FC236}">
                    <a16:creationId xmlns:a16="http://schemas.microsoft.com/office/drawing/2014/main" id="{34E6936E-934B-370D-34C7-17348FBA7286}"/>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nvGrpSpPr>
              <p:cNvPr id="107" name="Graphic 63">
                <a:extLst>
                  <a:ext uri="{FF2B5EF4-FFF2-40B4-BE49-F238E27FC236}">
                    <a16:creationId xmlns:a16="http://schemas.microsoft.com/office/drawing/2014/main" id="{14CB6EF3-33F8-0C79-EE9A-33955B94C061}"/>
                  </a:ext>
                </a:extLst>
              </p:cNvPr>
              <p:cNvGrpSpPr/>
              <p:nvPr/>
            </p:nvGrpSpPr>
            <p:grpSpPr>
              <a:xfrm>
                <a:off x="358556" y="225007"/>
                <a:ext cx="33576" cy="33636"/>
                <a:chOff x="358556" y="225007"/>
                <a:chExt cx="33576" cy="33636"/>
              </a:xfrm>
              <a:solidFill>
                <a:srgbClr val="265A9A"/>
              </a:solidFill>
            </p:grpSpPr>
            <p:sp>
              <p:nvSpPr>
                <p:cNvPr id="108" name="Freeform 6">
                  <a:extLst>
                    <a:ext uri="{FF2B5EF4-FFF2-40B4-BE49-F238E27FC236}">
                      <a16:creationId xmlns:a16="http://schemas.microsoft.com/office/drawing/2014/main" id="{D093F574-8B34-1770-26DC-F942466C2FCA}"/>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p>
                  <a:endParaRPr lang="en-AU"/>
                </a:p>
              </p:txBody>
            </p:sp>
            <p:sp>
              <p:nvSpPr>
                <p:cNvPr id="109" name="Freeform 7">
                  <a:extLst>
                    <a:ext uri="{FF2B5EF4-FFF2-40B4-BE49-F238E27FC236}">
                      <a16:creationId xmlns:a16="http://schemas.microsoft.com/office/drawing/2014/main" id="{5FCCC08A-C749-FDA1-7E05-1F5F67AB6B20}"/>
                    </a:ext>
                  </a:extLst>
                </p:cNvPr>
                <p:cNvSpPr/>
                <p:nvPr/>
              </p:nvSpPr>
              <p:spPr>
                <a:xfrm rot="21236441">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p>
                  <a:endParaRPr lang="en-AU"/>
                </a:p>
              </p:txBody>
            </p:sp>
          </p:grpSp>
        </p:grpSp>
      </p:grpSp>
      <p:grpSp>
        <p:nvGrpSpPr>
          <p:cNvPr id="110" name="Group 109">
            <a:extLst>
              <a:ext uri="{FF2B5EF4-FFF2-40B4-BE49-F238E27FC236}">
                <a16:creationId xmlns:a16="http://schemas.microsoft.com/office/drawing/2014/main" id="{96CEB357-262B-C05A-C6B0-EF86F607D472}"/>
              </a:ext>
              <a:ext uri="{C183D7F6-B498-43B3-948B-1728B52AA6E4}">
                <adec:decorative xmlns:adec="http://schemas.microsoft.com/office/drawing/2017/decorative" val="1"/>
              </a:ext>
            </a:extLst>
          </p:cNvPr>
          <p:cNvGrpSpPr>
            <a:grpSpLocks noChangeAspect="1"/>
          </p:cNvGrpSpPr>
          <p:nvPr/>
        </p:nvGrpSpPr>
        <p:grpSpPr>
          <a:xfrm>
            <a:off x="11002960" y="4867431"/>
            <a:ext cx="323418" cy="324001"/>
            <a:chOff x="332767" y="199172"/>
            <a:chExt cx="85118" cy="85271"/>
          </a:xfrm>
        </p:grpSpPr>
        <p:sp>
          <p:nvSpPr>
            <p:cNvPr id="111" name="Freeform 2">
              <a:extLst>
                <a:ext uri="{FF2B5EF4-FFF2-40B4-BE49-F238E27FC236}">
                  <a16:creationId xmlns:a16="http://schemas.microsoft.com/office/drawing/2014/main" id="{E19D4D38-6ABE-B737-7712-99B7B5B58476}"/>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112" name="Graphic 63">
              <a:extLst>
                <a:ext uri="{FF2B5EF4-FFF2-40B4-BE49-F238E27FC236}">
                  <a16:creationId xmlns:a16="http://schemas.microsoft.com/office/drawing/2014/main" id="{9717DB5C-7982-8B81-E853-AE753D978F7A}"/>
                </a:ext>
              </a:extLst>
            </p:cNvPr>
            <p:cNvGrpSpPr/>
            <p:nvPr/>
          </p:nvGrpSpPr>
          <p:grpSpPr>
            <a:xfrm>
              <a:off x="332767" y="199172"/>
              <a:ext cx="85118" cy="85271"/>
              <a:chOff x="332767" y="199172"/>
              <a:chExt cx="85118" cy="85271"/>
            </a:xfrm>
            <a:solidFill>
              <a:srgbClr val="265A9A"/>
            </a:solidFill>
          </p:grpSpPr>
          <p:sp>
            <p:nvSpPr>
              <p:cNvPr id="113" name="Freeform 4">
                <a:extLst>
                  <a:ext uri="{FF2B5EF4-FFF2-40B4-BE49-F238E27FC236}">
                    <a16:creationId xmlns:a16="http://schemas.microsoft.com/office/drawing/2014/main" id="{4BBB1F30-8933-C958-8E5E-C8AE33B76F92}"/>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nvGrpSpPr>
              <p:cNvPr id="114" name="Graphic 63">
                <a:extLst>
                  <a:ext uri="{FF2B5EF4-FFF2-40B4-BE49-F238E27FC236}">
                    <a16:creationId xmlns:a16="http://schemas.microsoft.com/office/drawing/2014/main" id="{BA600E21-19CA-6F4B-3341-3CDBCCE74EB3}"/>
                  </a:ext>
                </a:extLst>
              </p:cNvPr>
              <p:cNvGrpSpPr/>
              <p:nvPr/>
            </p:nvGrpSpPr>
            <p:grpSpPr>
              <a:xfrm>
                <a:off x="358556" y="225007"/>
                <a:ext cx="33576" cy="33636"/>
                <a:chOff x="358556" y="225007"/>
                <a:chExt cx="33576" cy="33636"/>
              </a:xfrm>
              <a:solidFill>
                <a:srgbClr val="265A9A"/>
              </a:solidFill>
            </p:grpSpPr>
            <p:sp>
              <p:nvSpPr>
                <p:cNvPr id="115" name="Freeform 6">
                  <a:extLst>
                    <a:ext uri="{FF2B5EF4-FFF2-40B4-BE49-F238E27FC236}">
                      <a16:creationId xmlns:a16="http://schemas.microsoft.com/office/drawing/2014/main" id="{DC99B584-9780-AEDF-8222-DA43ADAF53FA}"/>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p>
                  <a:endParaRPr lang="en-AU"/>
                </a:p>
              </p:txBody>
            </p:sp>
            <p:sp>
              <p:nvSpPr>
                <p:cNvPr id="116" name="Freeform 7">
                  <a:extLst>
                    <a:ext uri="{FF2B5EF4-FFF2-40B4-BE49-F238E27FC236}">
                      <a16:creationId xmlns:a16="http://schemas.microsoft.com/office/drawing/2014/main" id="{1157B2D3-550D-27FA-EC68-D472CCB97671}"/>
                    </a:ext>
                  </a:extLst>
                </p:cNvPr>
                <p:cNvSpPr/>
                <p:nvPr/>
              </p:nvSpPr>
              <p:spPr>
                <a:xfrm rot="21236441">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p>
                  <a:endParaRPr lang="en-AU"/>
                </a:p>
              </p:txBody>
            </p:sp>
          </p:grpSp>
        </p:grpSp>
      </p:grpSp>
    </p:spTree>
    <p:extLst>
      <p:ext uri="{BB962C8B-B14F-4D97-AF65-F5344CB8AC3E}">
        <p14:creationId xmlns:p14="http://schemas.microsoft.com/office/powerpoint/2010/main" val="61590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4A9F-F226-A681-9553-BDF7D0A5E691}"/>
            </a:ext>
          </a:extLst>
        </p:cNvPr>
        <p:cNvGrpSpPr/>
        <p:nvPr/>
      </p:nvGrpSpPr>
      <p:grpSpPr>
        <a:xfrm>
          <a:off x="0" y="0"/>
          <a:ext cx="0" cy="0"/>
          <a:chOff x="0" y="0"/>
          <a:chExt cx="0" cy="0"/>
        </a:xfrm>
      </p:grpSpPr>
      <p:sp>
        <p:nvSpPr>
          <p:cNvPr id="34" name="Oval 33">
            <a:extLst>
              <a:ext uri="{FF2B5EF4-FFF2-40B4-BE49-F238E27FC236}">
                <a16:creationId xmlns:a16="http://schemas.microsoft.com/office/drawing/2014/main" id="{D3630B75-27F6-B001-1091-6299236B1C99}"/>
              </a:ext>
              <a:ext uri="{C183D7F6-B498-43B3-948B-1728B52AA6E4}">
                <adec:decorative xmlns:adec="http://schemas.microsoft.com/office/drawing/2017/decorative" val="1"/>
              </a:ext>
            </a:extLst>
          </p:cNvPr>
          <p:cNvSpPr/>
          <p:nvPr/>
        </p:nvSpPr>
        <p:spPr>
          <a:xfrm>
            <a:off x="5667565" y="3339379"/>
            <a:ext cx="996517" cy="94234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1AC9B448-0C5F-A474-E90D-830383AFD465}"/>
              </a:ext>
            </a:extLst>
          </p:cNvPr>
          <p:cNvSpPr>
            <a:spLocks noGrp="1"/>
          </p:cNvSpPr>
          <p:nvPr>
            <p:ph type="ctrTitle"/>
          </p:nvPr>
        </p:nvSpPr>
        <p:spPr>
          <a:xfrm>
            <a:off x="569994" y="507634"/>
            <a:ext cx="11082431" cy="515848"/>
          </a:xfrm>
        </p:spPr>
        <p:txBody>
          <a:bodyPr/>
          <a:lstStyle/>
          <a:p>
            <a:r>
              <a:rPr lang="en-US"/>
              <a:t>There are substantial barriers to Agreement’s effectiveness</a:t>
            </a:r>
          </a:p>
        </p:txBody>
      </p:sp>
      <p:grpSp>
        <p:nvGrpSpPr>
          <p:cNvPr id="2" name="Group 1">
            <a:extLst>
              <a:ext uri="{FF2B5EF4-FFF2-40B4-BE49-F238E27FC236}">
                <a16:creationId xmlns:a16="http://schemas.microsoft.com/office/drawing/2014/main" id="{07CDAF3D-16DB-C0D1-AF40-85F393EAB1F1}"/>
              </a:ext>
              <a:ext uri="{C183D7F6-B498-43B3-948B-1728B52AA6E4}">
                <adec:decorative xmlns:adec="http://schemas.microsoft.com/office/drawing/2017/decorative" val="1"/>
              </a:ext>
            </a:extLst>
          </p:cNvPr>
          <p:cNvGrpSpPr/>
          <p:nvPr/>
        </p:nvGrpSpPr>
        <p:grpSpPr>
          <a:xfrm>
            <a:off x="342574" y="1074884"/>
            <a:ext cx="11254770" cy="5562774"/>
            <a:chOff x="91956" y="1267936"/>
            <a:chExt cx="5756134" cy="2821357"/>
          </a:xfrm>
        </p:grpSpPr>
        <p:sp>
          <p:nvSpPr>
            <p:cNvPr id="4" name="Freeform 728">
              <a:extLst>
                <a:ext uri="{FF2B5EF4-FFF2-40B4-BE49-F238E27FC236}">
                  <a16:creationId xmlns:a16="http://schemas.microsoft.com/office/drawing/2014/main" id="{6D7B06F7-49C9-9861-AB96-D583715F39DC}"/>
                </a:ext>
              </a:extLst>
            </p:cNvPr>
            <p:cNvSpPr>
              <a:spLocks/>
            </p:cNvSpPr>
            <p:nvPr/>
          </p:nvSpPr>
          <p:spPr bwMode="auto">
            <a:xfrm rot="18900000">
              <a:off x="3136649" y="1389101"/>
              <a:ext cx="901800" cy="1513318"/>
            </a:xfrm>
            <a:custGeom>
              <a:avLst/>
              <a:gdLst>
                <a:gd name="T0" fmla="*/ 759 w 1369"/>
                <a:gd name="T1" fmla="*/ 2297 h 2297"/>
                <a:gd name="T2" fmla="*/ 678 w 1369"/>
                <a:gd name="T3" fmla="*/ 2216 h 2297"/>
                <a:gd name="T4" fmla="*/ 135 w 1369"/>
                <a:gd name="T5" fmla="*/ 1671 h 2297"/>
                <a:gd name="T6" fmla="*/ 0 w 1369"/>
                <a:gd name="T7" fmla="*/ 1536 h 2297"/>
                <a:gd name="T8" fmla="*/ 145 w 1369"/>
                <a:gd name="T9" fmla="*/ 1149 h 2297"/>
                <a:gd name="T10" fmla="*/ 0 w 1369"/>
                <a:gd name="T11" fmla="*/ 762 h 2297"/>
                <a:gd name="T12" fmla="*/ 131 w 1369"/>
                <a:gd name="T13" fmla="*/ 631 h 2297"/>
                <a:gd name="T14" fmla="*/ 674 w 1369"/>
                <a:gd name="T15" fmla="*/ 86 h 2297"/>
                <a:gd name="T16" fmla="*/ 759 w 1369"/>
                <a:gd name="T17" fmla="*/ 0 h 2297"/>
                <a:gd name="T18" fmla="*/ 759 w 1369"/>
                <a:gd name="T19" fmla="*/ 2297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9" h="2297">
                  <a:moveTo>
                    <a:pt x="759" y="2297"/>
                  </a:moveTo>
                  <a:cubicBezTo>
                    <a:pt x="759" y="2297"/>
                    <a:pt x="759" y="2297"/>
                    <a:pt x="678" y="2216"/>
                  </a:cubicBezTo>
                  <a:cubicBezTo>
                    <a:pt x="599" y="2137"/>
                    <a:pt x="443" y="1980"/>
                    <a:pt x="135" y="1671"/>
                  </a:cubicBezTo>
                  <a:cubicBezTo>
                    <a:pt x="93" y="1629"/>
                    <a:pt x="48" y="1584"/>
                    <a:pt x="0" y="1536"/>
                  </a:cubicBezTo>
                  <a:cubicBezTo>
                    <a:pt x="93" y="1429"/>
                    <a:pt x="145" y="1293"/>
                    <a:pt x="145" y="1149"/>
                  </a:cubicBezTo>
                  <a:cubicBezTo>
                    <a:pt x="145" y="1005"/>
                    <a:pt x="93" y="868"/>
                    <a:pt x="0" y="762"/>
                  </a:cubicBezTo>
                  <a:cubicBezTo>
                    <a:pt x="0" y="762"/>
                    <a:pt x="0" y="762"/>
                    <a:pt x="131" y="631"/>
                  </a:cubicBezTo>
                  <a:cubicBezTo>
                    <a:pt x="225" y="536"/>
                    <a:pt x="390" y="370"/>
                    <a:pt x="674" y="86"/>
                  </a:cubicBezTo>
                  <a:cubicBezTo>
                    <a:pt x="701" y="58"/>
                    <a:pt x="729" y="30"/>
                    <a:pt x="759" y="0"/>
                  </a:cubicBezTo>
                  <a:cubicBezTo>
                    <a:pt x="1369" y="639"/>
                    <a:pt x="1369" y="1660"/>
                    <a:pt x="759" y="2297"/>
                  </a:cubicBezTo>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729">
              <a:extLst>
                <a:ext uri="{FF2B5EF4-FFF2-40B4-BE49-F238E27FC236}">
                  <a16:creationId xmlns:a16="http://schemas.microsoft.com/office/drawing/2014/main" id="{F84F130E-ED29-1181-3BFC-7D468A817F47}"/>
                </a:ext>
              </a:extLst>
            </p:cNvPr>
            <p:cNvSpPr>
              <a:spLocks/>
            </p:cNvSpPr>
            <p:nvPr/>
          </p:nvSpPr>
          <p:spPr bwMode="auto">
            <a:xfrm rot="18900000">
              <a:off x="2078596" y="2445997"/>
              <a:ext cx="906541" cy="1519173"/>
            </a:xfrm>
            <a:custGeom>
              <a:avLst/>
              <a:gdLst>
                <a:gd name="T0" fmla="*/ 1376 w 1376"/>
                <a:gd name="T1" fmla="*/ 1535 h 2306"/>
                <a:gd name="T2" fmla="*/ 1233 w 1376"/>
                <a:gd name="T3" fmla="*/ 1678 h 2306"/>
                <a:gd name="T4" fmla="*/ 692 w 1376"/>
                <a:gd name="T5" fmla="*/ 2219 h 2306"/>
                <a:gd name="T6" fmla="*/ 605 w 1376"/>
                <a:gd name="T7" fmla="*/ 2306 h 2306"/>
                <a:gd name="T8" fmla="*/ 605 w 1376"/>
                <a:gd name="T9" fmla="*/ 0 h 2306"/>
                <a:gd name="T10" fmla="*/ 692 w 1376"/>
                <a:gd name="T11" fmla="*/ 87 h 2306"/>
                <a:gd name="T12" fmla="*/ 1234 w 1376"/>
                <a:gd name="T13" fmla="*/ 630 h 2306"/>
                <a:gd name="T14" fmla="*/ 1366 w 1376"/>
                <a:gd name="T15" fmla="*/ 762 h 2306"/>
                <a:gd name="T16" fmla="*/ 1225 w 1376"/>
                <a:gd name="T17" fmla="*/ 1149 h 2306"/>
                <a:gd name="T18" fmla="*/ 1376 w 1376"/>
                <a:gd name="T19" fmla="*/ 1535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6" h="2306">
                  <a:moveTo>
                    <a:pt x="1376" y="1535"/>
                  </a:moveTo>
                  <a:cubicBezTo>
                    <a:pt x="1233" y="1678"/>
                    <a:pt x="1233" y="1678"/>
                    <a:pt x="1233" y="1678"/>
                  </a:cubicBezTo>
                  <a:cubicBezTo>
                    <a:pt x="692" y="2219"/>
                    <a:pt x="692" y="2219"/>
                    <a:pt x="692" y="2219"/>
                  </a:cubicBezTo>
                  <a:cubicBezTo>
                    <a:pt x="605" y="2306"/>
                    <a:pt x="605" y="2306"/>
                    <a:pt x="605" y="2306"/>
                  </a:cubicBezTo>
                  <a:cubicBezTo>
                    <a:pt x="0" y="1656"/>
                    <a:pt x="0" y="631"/>
                    <a:pt x="605" y="0"/>
                  </a:cubicBezTo>
                  <a:cubicBezTo>
                    <a:pt x="605" y="0"/>
                    <a:pt x="605" y="0"/>
                    <a:pt x="692" y="87"/>
                  </a:cubicBezTo>
                  <a:cubicBezTo>
                    <a:pt x="773" y="169"/>
                    <a:pt x="930" y="327"/>
                    <a:pt x="1234" y="630"/>
                  </a:cubicBezTo>
                  <a:cubicBezTo>
                    <a:pt x="1275" y="671"/>
                    <a:pt x="1320" y="715"/>
                    <a:pt x="1366" y="762"/>
                  </a:cubicBezTo>
                  <a:cubicBezTo>
                    <a:pt x="1273" y="868"/>
                    <a:pt x="1223" y="1004"/>
                    <a:pt x="1225" y="1149"/>
                  </a:cubicBezTo>
                  <a:cubicBezTo>
                    <a:pt x="1227" y="1292"/>
                    <a:pt x="1280" y="1429"/>
                    <a:pt x="1376" y="1535"/>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730">
              <a:extLst>
                <a:ext uri="{FF2B5EF4-FFF2-40B4-BE49-F238E27FC236}">
                  <a16:creationId xmlns:a16="http://schemas.microsoft.com/office/drawing/2014/main" id="{E684FB41-874F-2984-0980-BE107469E35B}"/>
                </a:ext>
              </a:extLst>
            </p:cNvPr>
            <p:cNvSpPr>
              <a:spLocks/>
            </p:cNvSpPr>
            <p:nvPr/>
          </p:nvSpPr>
          <p:spPr bwMode="auto">
            <a:xfrm rot="18900000">
              <a:off x="2792365" y="2766861"/>
              <a:ext cx="1520568" cy="809222"/>
            </a:xfrm>
            <a:custGeom>
              <a:avLst/>
              <a:gdLst>
                <a:gd name="T0" fmla="*/ 2308 w 2308"/>
                <a:gd name="T1" fmla="*/ 771 h 1228"/>
                <a:gd name="T2" fmla="*/ 1782 w 2308"/>
                <a:gd name="T3" fmla="*/ 1110 h 1228"/>
                <a:gd name="T4" fmla="*/ 1162 w 2308"/>
                <a:gd name="T5" fmla="*/ 1228 h 1228"/>
                <a:gd name="T6" fmla="*/ 0 w 2308"/>
                <a:gd name="T7" fmla="*/ 771 h 1228"/>
                <a:gd name="T8" fmla="*/ 87 w 2308"/>
                <a:gd name="T9" fmla="*/ 684 h 1228"/>
                <a:gd name="T10" fmla="*/ 632 w 2308"/>
                <a:gd name="T11" fmla="*/ 146 h 1228"/>
                <a:gd name="T12" fmla="*/ 771 w 2308"/>
                <a:gd name="T13" fmla="*/ 8 h 1228"/>
                <a:gd name="T14" fmla="*/ 1153 w 2308"/>
                <a:gd name="T15" fmla="*/ 146 h 1228"/>
                <a:gd name="T16" fmla="*/ 1545 w 2308"/>
                <a:gd name="T17" fmla="*/ 0 h 1228"/>
                <a:gd name="T18" fmla="*/ 1681 w 2308"/>
                <a:gd name="T19" fmla="*/ 137 h 1228"/>
                <a:gd name="T20" fmla="*/ 2222 w 2308"/>
                <a:gd name="T21" fmla="*/ 684 h 1228"/>
                <a:gd name="T22" fmla="*/ 2308 w 2308"/>
                <a:gd name="T23" fmla="*/ 771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8" h="1228">
                  <a:moveTo>
                    <a:pt x="2308" y="771"/>
                  </a:moveTo>
                  <a:cubicBezTo>
                    <a:pt x="2154" y="918"/>
                    <a:pt x="1975" y="1032"/>
                    <a:pt x="1782" y="1110"/>
                  </a:cubicBezTo>
                  <a:cubicBezTo>
                    <a:pt x="1588" y="1187"/>
                    <a:pt x="1378" y="1228"/>
                    <a:pt x="1162" y="1228"/>
                  </a:cubicBezTo>
                  <a:cubicBezTo>
                    <a:pt x="727" y="1228"/>
                    <a:pt x="316" y="1066"/>
                    <a:pt x="0" y="771"/>
                  </a:cubicBezTo>
                  <a:cubicBezTo>
                    <a:pt x="0" y="771"/>
                    <a:pt x="0" y="771"/>
                    <a:pt x="87" y="684"/>
                  </a:cubicBezTo>
                  <a:cubicBezTo>
                    <a:pt x="168" y="603"/>
                    <a:pt x="327" y="446"/>
                    <a:pt x="632" y="146"/>
                  </a:cubicBezTo>
                  <a:cubicBezTo>
                    <a:pt x="675" y="103"/>
                    <a:pt x="721" y="57"/>
                    <a:pt x="771" y="8"/>
                  </a:cubicBezTo>
                  <a:cubicBezTo>
                    <a:pt x="877" y="97"/>
                    <a:pt x="1011" y="146"/>
                    <a:pt x="1153" y="146"/>
                  </a:cubicBezTo>
                  <a:cubicBezTo>
                    <a:pt x="1300" y="146"/>
                    <a:pt x="1439" y="94"/>
                    <a:pt x="1545" y="0"/>
                  </a:cubicBezTo>
                  <a:cubicBezTo>
                    <a:pt x="1545" y="0"/>
                    <a:pt x="1545" y="0"/>
                    <a:pt x="1681" y="137"/>
                  </a:cubicBezTo>
                  <a:cubicBezTo>
                    <a:pt x="1778" y="234"/>
                    <a:pt x="1941" y="400"/>
                    <a:pt x="2222" y="684"/>
                  </a:cubicBezTo>
                  <a:cubicBezTo>
                    <a:pt x="2249" y="711"/>
                    <a:pt x="2278" y="740"/>
                    <a:pt x="2308" y="771"/>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731">
              <a:extLst>
                <a:ext uri="{FF2B5EF4-FFF2-40B4-BE49-F238E27FC236}">
                  <a16:creationId xmlns:a16="http://schemas.microsoft.com/office/drawing/2014/main" id="{CE7D2F53-CAC6-33C9-EC08-D0BB34342B70}"/>
                </a:ext>
              </a:extLst>
            </p:cNvPr>
            <p:cNvSpPr>
              <a:spLocks/>
            </p:cNvSpPr>
            <p:nvPr/>
          </p:nvSpPr>
          <p:spPr bwMode="auto">
            <a:xfrm rot="18900000">
              <a:off x="1804511" y="1780680"/>
              <a:ext cx="1520568" cy="805876"/>
            </a:xfrm>
            <a:custGeom>
              <a:avLst/>
              <a:gdLst>
                <a:gd name="T0" fmla="*/ 2308 w 2308"/>
                <a:gd name="T1" fmla="*/ 461 h 1223"/>
                <a:gd name="T2" fmla="*/ 2223 w 2308"/>
                <a:gd name="T3" fmla="*/ 546 h 1223"/>
                <a:gd name="T4" fmla="*/ 1677 w 2308"/>
                <a:gd name="T5" fmla="*/ 1091 h 1223"/>
                <a:gd name="T6" fmla="*/ 1545 w 2308"/>
                <a:gd name="T7" fmla="*/ 1223 h 1223"/>
                <a:gd name="T8" fmla="*/ 1158 w 2308"/>
                <a:gd name="T9" fmla="*/ 1077 h 1223"/>
                <a:gd name="T10" fmla="*/ 771 w 2308"/>
                <a:gd name="T11" fmla="*/ 1223 h 1223"/>
                <a:gd name="T12" fmla="*/ 634 w 2308"/>
                <a:gd name="T13" fmla="*/ 1087 h 1223"/>
                <a:gd name="T14" fmla="*/ 87 w 2308"/>
                <a:gd name="T15" fmla="*/ 547 h 1223"/>
                <a:gd name="T16" fmla="*/ 0 w 2308"/>
                <a:gd name="T17" fmla="*/ 461 h 1223"/>
                <a:gd name="T18" fmla="*/ 1157 w 2308"/>
                <a:gd name="T19" fmla="*/ 0 h 1223"/>
                <a:gd name="T20" fmla="*/ 2308 w 2308"/>
                <a:gd name="T21" fmla="*/ 461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8" h="1223">
                  <a:moveTo>
                    <a:pt x="2308" y="461"/>
                  </a:moveTo>
                  <a:cubicBezTo>
                    <a:pt x="2308" y="461"/>
                    <a:pt x="2308" y="461"/>
                    <a:pt x="2223" y="546"/>
                  </a:cubicBezTo>
                  <a:cubicBezTo>
                    <a:pt x="2142" y="627"/>
                    <a:pt x="1984" y="785"/>
                    <a:pt x="1677" y="1091"/>
                  </a:cubicBezTo>
                  <a:cubicBezTo>
                    <a:pt x="1635" y="1133"/>
                    <a:pt x="1592" y="1176"/>
                    <a:pt x="1545" y="1223"/>
                  </a:cubicBezTo>
                  <a:cubicBezTo>
                    <a:pt x="1440" y="1129"/>
                    <a:pt x="1302" y="1077"/>
                    <a:pt x="1158" y="1077"/>
                  </a:cubicBezTo>
                  <a:cubicBezTo>
                    <a:pt x="1014" y="1077"/>
                    <a:pt x="877" y="1129"/>
                    <a:pt x="771" y="1223"/>
                  </a:cubicBezTo>
                  <a:cubicBezTo>
                    <a:pt x="771" y="1223"/>
                    <a:pt x="771" y="1223"/>
                    <a:pt x="634" y="1087"/>
                  </a:cubicBezTo>
                  <a:cubicBezTo>
                    <a:pt x="536" y="991"/>
                    <a:pt x="370" y="827"/>
                    <a:pt x="87" y="547"/>
                  </a:cubicBezTo>
                  <a:cubicBezTo>
                    <a:pt x="58" y="519"/>
                    <a:pt x="29" y="491"/>
                    <a:pt x="0" y="461"/>
                  </a:cubicBezTo>
                  <a:cubicBezTo>
                    <a:pt x="313" y="163"/>
                    <a:pt x="724" y="0"/>
                    <a:pt x="1157" y="0"/>
                  </a:cubicBezTo>
                  <a:cubicBezTo>
                    <a:pt x="1590" y="0"/>
                    <a:pt x="1998" y="163"/>
                    <a:pt x="2308" y="461"/>
                  </a:cubicBezTo>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792">
              <a:extLst>
                <a:ext uri="{FF2B5EF4-FFF2-40B4-BE49-F238E27FC236}">
                  <a16:creationId xmlns:a16="http://schemas.microsoft.com/office/drawing/2014/main" id="{6BB7DEEA-A281-E8B5-BC60-46AF055BEE5D}"/>
                </a:ext>
              </a:extLst>
            </p:cNvPr>
            <p:cNvSpPr>
              <a:spLocks/>
            </p:cNvSpPr>
            <p:nvPr/>
          </p:nvSpPr>
          <p:spPr bwMode="auto">
            <a:xfrm rot="18900000">
              <a:off x="1647065" y="1845896"/>
              <a:ext cx="1520568" cy="360553"/>
            </a:xfrm>
            <a:custGeom>
              <a:avLst/>
              <a:gdLst>
                <a:gd name="T0" fmla="*/ 1157 w 2308"/>
                <a:gd name="T1" fmla="*/ 0 h 547"/>
                <a:gd name="T2" fmla="*/ 0 w 2308"/>
                <a:gd name="T3" fmla="*/ 461 h 547"/>
                <a:gd name="T4" fmla="*/ 87 w 2308"/>
                <a:gd name="T5" fmla="*/ 547 h 547"/>
                <a:gd name="T6" fmla="*/ 1155 w 2308"/>
                <a:gd name="T7" fmla="*/ 120 h 547"/>
                <a:gd name="T8" fmla="*/ 2223 w 2308"/>
                <a:gd name="T9" fmla="*/ 546 h 547"/>
                <a:gd name="T10" fmla="*/ 2308 w 2308"/>
                <a:gd name="T11" fmla="*/ 461 h 547"/>
                <a:gd name="T12" fmla="*/ 1157 w 2308"/>
                <a:gd name="T13" fmla="*/ 0 h 547"/>
              </a:gdLst>
              <a:ahLst/>
              <a:cxnLst>
                <a:cxn ang="0">
                  <a:pos x="T0" y="T1"/>
                </a:cxn>
                <a:cxn ang="0">
                  <a:pos x="T2" y="T3"/>
                </a:cxn>
                <a:cxn ang="0">
                  <a:pos x="T4" y="T5"/>
                </a:cxn>
                <a:cxn ang="0">
                  <a:pos x="T6" y="T7"/>
                </a:cxn>
                <a:cxn ang="0">
                  <a:pos x="T8" y="T9"/>
                </a:cxn>
                <a:cxn ang="0">
                  <a:pos x="T10" y="T11"/>
                </a:cxn>
                <a:cxn ang="0">
                  <a:pos x="T12" y="T13"/>
                </a:cxn>
              </a:cxnLst>
              <a:rect l="0" t="0" r="r" b="b"/>
              <a:pathLst>
                <a:path w="2308" h="547">
                  <a:moveTo>
                    <a:pt x="1157" y="0"/>
                  </a:moveTo>
                  <a:cubicBezTo>
                    <a:pt x="724" y="0"/>
                    <a:pt x="313" y="163"/>
                    <a:pt x="0" y="461"/>
                  </a:cubicBezTo>
                  <a:cubicBezTo>
                    <a:pt x="29" y="491"/>
                    <a:pt x="58" y="519"/>
                    <a:pt x="87" y="547"/>
                  </a:cubicBezTo>
                  <a:cubicBezTo>
                    <a:pt x="365" y="282"/>
                    <a:pt x="741" y="120"/>
                    <a:pt x="1155" y="120"/>
                  </a:cubicBezTo>
                  <a:cubicBezTo>
                    <a:pt x="1568" y="120"/>
                    <a:pt x="1944" y="282"/>
                    <a:pt x="2223" y="546"/>
                  </a:cubicBezTo>
                  <a:cubicBezTo>
                    <a:pt x="2308" y="461"/>
                    <a:pt x="2308" y="461"/>
                    <a:pt x="2308" y="461"/>
                  </a:cubicBezTo>
                  <a:cubicBezTo>
                    <a:pt x="1998" y="163"/>
                    <a:pt x="1590" y="0"/>
                    <a:pt x="1157"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793">
              <a:extLst>
                <a:ext uri="{FF2B5EF4-FFF2-40B4-BE49-F238E27FC236}">
                  <a16:creationId xmlns:a16="http://schemas.microsoft.com/office/drawing/2014/main" id="{A6045411-01AA-3F7E-1388-731A9D2E910F}"/>
                </a:ext>
              </a:extLst>
            </p:cNvPr>
            <p:cNvSpPr>
              <a:spLocks/>
            </p:cNvSpPr>
            <p:nvPr/>
          </p:nvSpPr>
          <p:spPr bwMode="auto">
            <a:xfrm rot="18900000">
              <a:off x="3529832" y="1267936"/>
              <a:ext cx="357764" cy="1513318"/>
            </a:xfrm>
            <a:custGeom>
              <a:avLst/>
              <a:gdLst>
                <a:gd name="T0" fmla="*/ 85 w 543"/>
                <a:gd name="T1" fmla="*/ 0 h 2297"/>
                <a:gd name="T2" fmla="*/ 0 w 543"/>
                <a:gd name="T3" fmla="*/ 86 h 2297"/>
                <a:gd name="T4" fmla="*/ 424 w 543"/>
                <a:gd name="T5" fmla="*/ 1153 h 2297"/>
                <a:gd name="T6" fmla="*/ 4 w 543"/>
                <a:gd name="T7" fmla="*/ 2216 h 2297"/>
                <a:gd name="T8" fmla="*/ 85 w 543"/>
                <a:gd name="T9" fmla="*/ 2297 h 2297"/>
                <a:gd name="T10" fmla="*/ 543 w 543"/>
                <a:gd name="T11" fmla="*/ 1149 h 2297"/>
                <a:gd name="T12" fmla="*/ 85 w 543"/>
                <a:gd name="T13" fmla="*/ 0 h 2297"/>
              </a:gdLst>
              <a:ahLst/>
              <a:cxnLst>
                <a:cxn ang="0">
                  <a:pos x="T0" y="T1"/>
                </a:cxn>
                <a:cxn ang="0">
                  <a:pos x="T2" y="T3"/>
                </a:cxn>
                <a:cxn ang="0">
                  <a:pos x="T4" y="T5"/>
                </a:cxn>
                <a:cxn ang="0">
                  <a:pos x="T6" y="T7"/>
                </a:cxn>
                <a:cxn ang="0">
                  <a:pos x="T8" y="T9"/>
                </a:cxn>
                <a:cxn ang="0">
                  <a:pos x="T10" y="T11"/>
                </a:cxn>
                <a:cxn ang="0">
                  <a:pos x="T12" y="T13"/>
                </a:cxn>
              </a:cxnLst>
              <a:rect l="0" t="0" r="r" b="b"/>
              <a:pathLst>
                <a:path w="543" h="2297">
                  <a:moveTo>
                    <a:pt x="85" y="0"/>
                  </a:moveTo>
                  <a:cubicBezTo>
                    <a:pt x="55" y="30"/>
                    <a:pt x="27" y="58"/>
                    <a:pt x="0" y="86"/>
                  </a:cubicBezTo>
                  <a:cubicBezTo>
                    <a:pt x="263" y="364"/>
                    <a:pt x="424" y="740"/>
                    <a:pt x="424" y="1153"/>
                  </a:cubicBezTo>
                  <a:cubicBezTo>
                    <a:pt x="424" y="1564"/>
                    <a:pt x="264" y="1939"/>
                    <a:pt x="4" y="2216"/>
                  </a:cubicBezTo>
                  <a:cubicBezTo>
                    <a:pt x="85" y="2297"/>
                    <a:pt x="85" y="2297"/>
                    <a:pt x="85" y="2297"/>
                  </a:cubicBezTo>
                  <a:cubicBezTo>
                    <a:pt x="390" y="1979"/>
                    <a:pt x="543" y="1564"/>
                    <a:pt x="543" y="1149"/>
                  </a:cubicBezTo>
                  <a:cubicBezTo>
                    <a:pt x="543" y="734"/>
                    <a:pt x="390" y="319"/>
                    <a:pt x="85"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794">
              <a:extLst>
                <a:ext uri="{FF2B5EF4-FFF2-40B4-BE49-F238E27FC236}">
                  <a16:creationId xmlns:a16="http://schemas.microsoft.com/office/drawing/2014/main" id="{42886F75-6993-6C82-3A52-2026F0062A22}"/>
                </a:ext>
              </a:extLst>
            </p:cNvPr>
            <p:cNvSpPr>
              <a:spLocks/>
            </p:cNvSpPr>
            <p:nvPr/>
          </p:nvSpPr>
          <p:spPr bwMode="auto">
            <a:xfrm rot="18900000">
              <a:off x="2229559" y="2570120"/>
              <a:ext cx="356370" cy="1519173"/>
            </a:xfrm>
            <a:custGeom>
              <a:avLst/>
              <a:gdLst>
                <a:gd name="T0" fmla="*/ 454 w 541"/>
                <a:gd name="T1" fmla="*/ 0 h 2306"/>
                <a:gd name="T2" fmla="*/ 0 w 541"/>
                <a:gd name="T3" fmla="*/ 1146 h 2306"/>
                <a:gd name="T4" fmla="*/ 454 w 541"/>
                <a:gd name="T5" fmla="*/ 2306 h 2306"/>
                <a:gd name="T6" fmla="*/ 541 w 541"/>
                <a:gd name="T7" fmla="*/ 2219 h 2306"/>
                <a:gd name="T8" fmla="*/ 118 w 541"/>
                <a:gd name="T9" fmla="*/ 1153 h 2306"/>
                <a:gd name="T10" fmla="*/ 541 w 541"/>
                <a:gd name="T11" fmla="*/ 87 h 2306"/>
                <a:gd name="T12" fmla="*/ 454 w 541"/>
                <a:gd name="T13" fmla="*/ 0 h 2306"/>
              </a:gdLst>
              <a:ahLst/>
              <a:cxnLst>
                <a:cxn ang="0">
                  <a:pos x="T0" y="T1"/>
                </a:cxn>
                <a:cxn ang="0">
                  <a:pos x="T2" y="T3"/>
                </a:cxn>
                <a:cxn ang="0">
                  <a:pos x="T4" y="T5"/>
                </a:cxn>
                <a:cxn ang="0">
                  <a:pos x="T6" y="T7"/>
                </a:cxn>
                <a:cxn ang="0">
                  <a:pos x="T8" y="T9"/>
                </a:cxn>
                <a:cxn ang="0">
                  <a:pos x="T10" y="T11"/>
                </a:cxn>
                <a:cxn ang="0">
                  <a:pos x="T12" y="T13"/>
                </a:cxn>
              </a:cxnLst>
              <a:rect l="0" t="0" r="r" b="b"/>
              <a:pathLst>
                <a:path w="541" h="2306">
                  <a:moveTo>
                    <a:pt x="454" y="0"/>
                  </a:moveTo>
                  <a:cubicBezTo>
                    <a:pt x="152" y="316"/>
                    <a:pt x="0" y="730"/>
                    <a:pt x="0" y="1146"/>
                  </a:cubicBezTo>
                  <a:cubicBezTo>
                    <a:pt x="0" y="1563"/>
                    <a:pt x="152" y="1981"/>
                    <a:pt x="454" y="2306"/>
                  </a:cubicBezTo>
                  <a:cubicBezTo>
                    <a:pt x="541" y="2219"/>
                    <a:pt x="541" y="2219"/>
                    <a:pt x="541" y="2219"/>
                  </a:cubicBezTo>
                  <a:cubicBezTo>
                    <a:pt x="279" y="1941"/>
                    <a:pt x="118" y="1566"/>
                    <a:pt x="118" y="1153"/>
                  </a:cubicBezTo>
                  <a:cubicBezTo>
                    <a:pt x="118" y="740"/>
                    <a:pt x="279" y="366"/>
                    <a:pt x="541" y="87"/>
                  </a:cubicBezTo>
                  <a:cubicBezTo>
                    <a:pt x="454" y="0"/>
                    <a:pt x="454" y="0"/>
                    <a:pt x="45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795">
              <a:extLst>
                <a:ext uri="{FF2B5EF4-FFF2-40B4-BE49-F238E27FC236}">
                  <a16:creationId xmlns:a16="http://schemas.microsoft.com/office/drawing/2014/main" id="{5F35F57C-4A1E-EEAA-EFF3-8798E4BAF9B6}"/>
                </a:ext>
              </a:extLst>
            </p:cNvPr>
            <p:cNvSpPr>
              <a:spLocks/>
            </p:cNvSpPr>
            <p:nvPr/>
          </p:nvSpPr>
          <p:spPr bwMode="auto">
            <a:xfrm rot="18900000">
              <a:off x="2951487" y="3151014"/>
              <a:ext cx="1520568" cy="359158"/>
            </a:xfrm>
            <a:custGeom>
              <a:avLst/>
              <a:gdLst>
                <a:gd name="T0" fmla="*/ 87 w 2308"/>
                <a:gd name="T1" fmla="*/ 0 h 545"/>
                <a:gd name="T2" fmla="*/ 87 w 2308"/>
                <a:gd name="T3" fmla="*/ 0 h 545"/>
                <a:gd name="T4" fmla="*/ 0 w 2308"/>
                <a:gd name="T5" fmla="*/ 87 h 545"/>
                <a:gd name="T6" fmla="*/ 1162 w 2308"/>
                <a:gd name="T7" fmla="*/ 545 h 545"/>
                <a:gd name="T8" fmla="*/ 1782 w 2308"/>
                <a:gd name="T9" fmla="*/ 427 h 545"/>
                <a:gd name="T10" fmla="*/ 2308 w 2308"/>
                <a:gd name="T11" fmla="*/ 87 h 545"/>
                <a:gd name="T12" fmla="*/ 2222 w 2308"/>
                <a:gd name="T13" fmla="*/ 0 h 545"/>
                <a:gd name="T14" fmla="*/ 2222 w 2308"/>
                <a:gd name="T15" fmla="*/ 0 h 545"/>
                <a:gd name="T16" fmla="*/ 1155 w 2308"/>
                <a:gd name="T17" fmla="*/ 425 h 545"/>
                <a:gd name="T18" fmla="*/ 87 w 2308"/>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8" h="545">
                  <a:moveTo>
                    <a:pt x="87" y="0"/>
                  </a:moveTo>
                  <a:cubicBezTo>
                    <a:pt x="87" y="0"/>
                    <a:pt x="87" y="0"/>
                    <a:pt x="87" y="0"/>
                  </a:cubicBezTo>
                  <a:cubicBezTo>
                    <a:pt x="0" y="87"/>
                    <a:pt x="0" y="87"/>
                    <a:pt x="0" y="87"/>
                  </a:cubicBezTo>
                  <a:cubicBezTo>
                    <a:pt x="316" y="383"/>
                    <a:pt x="727" y="545"/>
                    <a:pt x="1162" y="545"/>
                  </a:cubicBezTo>
                  <a:cubicBezTo>
                    <a:pt x="1378" y="545"/>
                    <a:pt x="1588" y="504"/>
                    <a:pt x="1782" y="427"/>
                  </a:cubicBezTo>
                  <a:cubicBezTo>
                    <a:pt x="1975" y="349"/>
                    <a:pt x="2154" y="235"/>
                    <a:pt x="2308" y="87"/>
                  </a:cubicBezTo>
                  <a:cubicBezTo>
                    <a:pt x="2278" y="56"/>
                    <a:pt x="2249" y="28"/>
                    <a:pt x="2222" y="0"/>
                  </a:cubicBezTo>
                  <a:cubicBezTo>
                    <a:pt x="2222" y="0"/>
                    <a:pt x="2222" y="0"/>
                    <a:pt x="2222" y="0"/>
                  </a:cubicBezTo>
                  <a:cubicBezTo>
                    <a:pt x="1943" y="263"/>
                    <a:pt x="1568" y="425"/>
                    <a:pt x="1155" y="425"/>
                  </a:cubicBezTo>
                  <a:cubicBezTo>
                    <a:pt x="741" y="425"/>
                    <a:pt x="366" y="263"/>
                    <a:pt x="87"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AB805408-7A26-3340-D789-2AF0864A7267}"/>
                </a:ext>
              </a:extLst>
            </p:cNvPr>
            <p:cNvSpPr/>
            <p:nvPr/>
          </p:nvSpPr>
          <p:spPr>
            <a:xfrm>
              <a:off x="281581" y="2715023"/>
              <a:ext cx="1501406" cy="934355"/>
            </a:xfrm>
            <a:prstGeom prst="rect">
              <a:avLst/>
            </a:prstGeom>
          </p:spPr>
          <p:txBody>
            <a:bodyPr wrap="square" lIns="0" tIns="0" rIns="0" bIns="0" anchor="ctr">
              <a:spAutoFit/>
            </a:bodyPr>
            <a:lstStyle/>
            <a:p>
              <a:pPr algn="r">
                <a:lnSpc>
                  <a:spcPct val="150000"/>
                </a:lnSpc>
                <a:spcAft>
                  <a:spcPts val="600"/>
                </a:spcAft>
              </a:pPr>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Ineffective governance</a:t>
              </a:r>
              <a:endParaRPr lang="id-ID"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r">
                <a:lnSpc>
                  <a:spcPts val="1780"/>
                </a:lnSpc>
                <a:spcAft>
                  <a:spcPts val="600"/>
                </a:spcAft>
              </a:pPr>
              <a:r>
                <a:rPr lang="en-US" sz="1400">
                  <a:latin typeface="Open Sans" panose="020B0606030504020204" pitchFamily="34" charset="0"/>
                  <a:ea typeface="Open Sans" panose="020B0606030504020204" pitchFamily="34" charset="0"/>
                  <a:cs typeface="Open Sans" panose="020B0606030504020204" pitchFamily="34" charset="0"/>
                </a:rPr>
                <a:t>Issues with transparency, accountability and missing a whole-of-government focus</a:t>
              </a:r>
            </a:p>
            <a:p>
              <a:pPr algn="r">
                <a:lnSpc>
                  <a:spcPts val="1780"/>
                </a:lnSpc>
                <a:spcAft>
                  <a:spcPts val="600"/>
                </a:spcAft>
              </a:pPr>
              <a:endParaRPr lang="en-US" sz="1400">
                <a:latin typeface="Open Sans" panose="020B0606030504020204" pitchFamily="34" charset="0"/>
                <a:ea typeface="Open Sans" panose="020B0606030504020204" pitchFamily="34" charset="0"/>
                <a:cs typeface="Open Sans" panose="020B0606030504020204" pitchFamily="34" charset="0"/>
              </a:endParaRPr>
            </a:p>
            <a:p>
              <a:pPr algn="r">
                <a:lnSpc>
                  <a:spcPct val="140000"/>
                </a:lnSpc>
                <a:spcAft>
                  <a:spcPts val="600"/>
                </a:spcAft>
              </a:pPr>
              <a:r>
                <a:rPr lang="en-US" sz="1400">
                  <a:latin typeface="Open Sans" panose="020B0606030504020204" pitchFamily="34" charset="0"/>
                  <a:ea typeface="Open Sans" panose="020B0606030504020204" pitchFamily="34" charset="0"/>
                  <a:cs typeface="Open Sans" panose="020B0606030504020204" pitchFamily="34" charset="0"/>
                </a:rPr>
                <a:t>. </a:t>
              </a:r>
            </a:p>
          </p:txBody>
        </p:sp>
        <p:sp>
          <p:nvSpPr>
            <p:cNvPr id="22" name="Rectangle 21">
              <a:extLst>
                <a:ext uri="{FF2B5EF4-FFF2-40B4-BE49-F238E27FC236}">
                  <a16:creationId xmlns:a16="http://schemas.microsoft.com/office/drawing/2014/main" id="{49481F81-7CE4-3FA6-759F-9DFF3926277D}"/>
                </a:ext>
              </a:extLst>
            </p:cNvPr>
            <p:cNvSpPr/>
            <p:nvPr/>
          </p:nvSpPr>
          <p:spPr>
            <a:xfrm>
              <a:off x="4346684" y="1665151"/>
              <a:ext cx="1501406" cy="665473"/>
            </a:xfrm>
            <a:prstGeom prst="rect">
              <a:avLst/>
            </a:prstGeom>
          </p:spPr>
          <p:txBody>
            <a:bodyPr wrap="square" lIns="0" tIns="0" rIns="0" bIns="0" anchor="ctr">
              <a:spAutoFit/>
            </a:bodyPr>
            <a:lstStyle/>
            <a:p>
              <a:pPr>
                <a:spcAft>
                  <a:spcPts val="600"/>
                </a:spcAft>
              </a:pPr>
              <a:r>
                <a:rPr lang="en-US" b="1">
                  <a:solidFill>
                    <a:schemeClr val="accent2"/>
                  </a:solidFill>
                  <a:latin typeface="Open Sans" panose="020B0606030504020204" pitchFamily="34" charset="0"/>
                  <a:ea typeface="Open Sans" panose="020B0606030504020204" pitchFamily="34" charset="0"/>
                  <a:cs typeface="Open Sans" panose="020B0606030504020204" pitchFamily="34" charset="0"/>
                </a:rPr>
                <a:t>Lacking elements needed for system reform </a:t>
              </a:r>
            </a:p>
            <a:p>
              <a:pPr>
                <a:lnSpc>
                  <a:spcPts val="1780"/>
                </a:lnSpc>
                <a:spcAft>
                  <a:spcPts val="600"/>
                </a:spcAft>
              </a:pPr>
              <a:r>
                <a:rPr lang="en-US" sz="1400">
                  <a:latin typeface="Open Sans" panose="020B0606030504020204" pitchFamily="34" charset="0"/>
                  <a:ea typeface="Open Sans" panose="020B0606030504020204" pitchFamily="34" charset="0"/>
                  <a:cs typeface="Open Sans" panose="020B0606030504020204" pitchFamily="34" charset="0"/>
                </a:rPr>
                <a:t>Top-down approach hindering reform and not offering clear strategic direction</a:t>
              </a:r>
            </a:p>
          </p:txBody>
        </p:sp>
        <p:sp>
          <p:nvSpPr>
            <p:cNvPr id="23" name="Rectangle 22">
              <a:extLst>
                <a:ext uri="{FF2B5EF4-FFF2-40B4-BE49-F238E27FC236}">
                  <a16:creationId xmlns:a16="http://schemas.microsoft.com/office/drawing/2014/main" id="{644862AA-CBD0-E929-E34E-9FDE43760F60}"/>
                </a:ext>
              </a:extLst>
            </p:cNvPr>
            <p:cNvSpPr/>
            <p:nvPr/>
          </p:nvSpPr>
          <p:spPr>
            <a:xfrm>
              <a:off x="4346684" y="2632123"/>
              <a:ext cx="1501406" cy="1191919"/>
            </a:xfrm>
            <a:prstGeom prst="rect">
              <a:avLst/>
            </a:prstGeom>
          </p:spPr>
          <p:txBody>
            <a:bodyPr wrap="square" lIns="0" tIns="0" rIns="0" bIns="0" anchor="ctr">
              <a:spAutoFit/>
            </a:bodyPr>
            <a:lstStyle/>
            <a:p>
              <a:pPr>
                <a:lnSpc>
                  <a:spcPts val="1960"/>
                </a:lnSpc>
                <a:spcAft>
                  <a:spcPts val="600"/>
                </a:spcAft>
              </a:pPr>
              <a:r>
                <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Inadequate inclusion of people with lived and living experience</a:t>
              </a:r>
              <a:endParaRPr lang="en-US">
                <a:latin typeface="Open Sans" panose="020B0606030504020204" pitchFamily="34" charset="0"/>
                <a:ea typeface="Open Sans" panose="020B0606030504020204" pitchFamily="34" charset="0"/>
                <a:cs typeface="Open Sans" panose="020B0606030504020204" pitchFamily="34" charset="0"/>
              </a:endParaRPr>
            </a:p>
            <a:p>
              <a:pPr>
                <a:lnSpc>
                  <a:spcPts val="1780"/>
                </a:lnSpc>
                <a:spcAft>
                  <a:spcPts val="600"/>
                </a:spcAft>
              </a:pPr>
              <a:r>
                <a:rPr lang="en-US" sz="1400">
                  <a:latin typeface="Open Sans" panose="020B0606030504020204" pitchFamily="34" charset="0"/>
                  <a:ea typeface="Open Sans" panose="020B0606030504020204" pitchFamily="34" charset="0"/>
                  <a:cs typeface="Open Sans" panose="020B0606030504020204" pitchFamily="34" charset="0"/>
                </a:rPr>
                <a:t>People with lived and living experience were not involved in the Agreement’s design and are not sufficiently involved in governance</a:t>
              </a:r>
            </a:p>
            <a:p>
              <a:pPr>
                <a:lnSpc>
                  <a:spcPct val="140000"/>
                </a:lnSpc>
                <a:spcAft>
                  <a:spcPts val="600"/>
                </a:spcAft>
              </a:pP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C2D2243B-1973-5643-A377-5B6F5708D3F6}"/>
                </a:ext>
              </a:extLst>
            </p:cNvPr>
            <p:cNvSpPr/>
            <p:nvPr/>
          </p:nvSpPr>
          <p:spPr>
            <a:xfrm>
              <a:off x="91956" y="1665650"/>
              <a:ext cx="1652210" cy="644660"/>
            </a:xfrm>
            <a:prstGeom prst="rect">
              <a:avLst/>
            </a:prstGeom>
          </p:spPr>
          <p:txBody>
            <a:bodyPr wrap="square" lIns="0" tIns="0" rIns="0" bIns="0" anchor="ctr">
              <a:spAutoFit/>
            </a:bodyPr>
            <a:lstStyle/>
            <a:p>
              <a:pPr algn="r">
                <a:lnSpc>
                  <a:spcPts val="1960"/>
                </a:lnSpc>
                <a:spcAft>
                  <a:spcPts val="600"/>
                </a:spcAft>
              </a:pP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The Agreement has not been set up for success</a:t>
              </a:r>
              <a:r>
                <a:rPr lang="en-US" sz="1400">
                  <a:latin typeface="Open Sans" panose="020B0606030504020204" pitchFamily="34" charset="0"/>
                  <a:ea typeface="Open Sans" panose="020B0606030504020204" pitchFamily="34" charset="0"/>
                  <a:cs typeface="Open Sans" panose="020B0606030504020204" pitchFamily="34" charset="0"/>
                </a:rPr>
                <a:t> </a:t>
              </a:r>
            </a:p>
            <a:p>
              <a:pPr algn="r">
                <a:lnSpc>
                  <a:spcPts val="1780"/>
                </a:lnSpc>
                <a:spcAft>
                  <a:spcPts val="600"/>
                </a:spcAft>
              </a:pPr>
              <a:r>
                <a:rPr lang="en-US" sz="1400">
                  <a:latin typeface="Open Sans" panose="020B0606030504020204" pitchFamily="34" charset="0"/>
                  <a:ea typeface="Open Sans" panose="020B0606030504020204" pitchFamily="34" charset="0"/>
                  <a:cs typeface="Open Sans" panose="020B0606030504020204" pitchFamily="34" charset="0"/>
                </a:rPr>
                <a:t>Objectives are ambitious</a:t>
              </a:r>
              <a:br>
                <a:rPr lang="en-US" sz="1400">
                  <a:latin typeface="Open Sans" panose="020B0606030504020204" pitchFamily="34" charset="0"/>
                  <a:ea typeface="Open Sans" panose="020B0606030504020204" pitchFamily="34" charset="0"/>
                  <a:cs typeface="Open Sans" panose="020B0606030504020204" pitchFamily="34" charset="0"/>
                </a:rPr>
              </a:br>
              <a:r>
                <a:rPr lang="en-US" sz="1400">
                  <a:latin typeface="Open Sans" panose="020B0606030504020204" pitchFamily="34" charset="0"/>
                  <a:ea typeface="Open Sans" panose="020B0606030504020204" pitchFamily="34" charset="0"/>
                  <a:cs typeface="Open Sans" panose="020B0606030504020204" pitchFamily="34" charset="0"/>
                </a:rPr>
                <a:t>but unclear how the </a:t>
              </a:r>
              <a:br>
                <a:rPr lang="en-US" sz="1400">
                  <a:latin typeface="Open Sans" panose="020B0606030504020204" pitchFamily="34" charset="0"/>
                  <a:ea typeface="Open Sans" panose="020B0606030504020204" pitchFamily="34" charset="0"/>
                  <a:cs typeface="Open Sans" panose="020B0606030504020204" pitchFamily="34" charset="0"/>
                </a:rPr>
              </a:br>
              <a:r>
                <a:rPr lang="en-US" sz="1400">
                  <a:latin typeface="Open Sans" panose="020B0606030504020204" pitchFamily="34" charset="0"/>
                  <a:ea typeface="Open Sans" panose="020B0606030504020204" pitchFamily="34" charset="0"/>
                  <a:cs typeface="Open Sans" panose="020B0606030504020204" pitchFamily="34" charset="0"/>
                </a:rPr>
                <a:t>Agreement will achieve these  </a:t>
              </a:r>
            </a:p>
          </p:txBody>
        </p:sp>
        <p:sp>
          <p:nvSpPr>
            <p:cNvPr id="25" name="Rectangle 24">
              <a:extLst>
                <a:ext uri="{FF2B5EF4-FFF2-40B4-BE49-F238E27FC236}">
                  <a16:creationId xmlns:a16="http://schemas.microsoft.com/office/drawing/2014/main" id="{C33097FA-5BAE-7E45-EDB6-4643CC84FE32}"/>
                </a:ext>
              </a:extLst>
            </p:cNvPr>
            <p:cNvSpPr/>
            <p:nvPr/>
          </p:nvSpPr>
          <p:spPr>
            <a:xfrm>
              <a:off x="2594821" y="2593576"/>
              <a:ext cx="899999" cy="156100"/>
            </a:xfrm>
            <a:prstGeom prst="rect">
              <a:avLst/>
            </a:prstGeom>
          </p:spPr>
          <p:txBody>
            <a:bodyPr wrap="square" anchor="ctr">
              <a:spAutoFit/>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6" name="Group 25">
            <a:extLst>
              <a:ext uri="{FF2B5EF4-FFF2-40B4-BE49-F238E27FC236}">
                <a16:creationId xmlns:a16="http://schemas.microsoft.com/office/drawing/2014/main" id="{CDE1FB7C-E613-C63E-3712-9BC1E5D94428}"/>
              </a:ext>
              <a:ext uri="{C183D7F6-B498-43B3-948B-1728B52AA6E4}">
                <adec:decorative xmlns:adec="http://schemas.microsoft.com/office/drawing/2017/decorative" val="1"/>
              </a:ext>
            </a:extLst>
          </p:cNvPr>
          <p:cNvGrpSpPr/>
          <p:nvPr/>
        </p:nvGrpSpPr>
        <p:grpSpPr>
          <a:xfrm>
            <a:off x="5792967" y="3416025"/>
            <a:ext cx="751051" cy="821627"/>
            <a:chOff x="1796235" y="2188591"/>
            <a:chExt cx="418848" cy="419239"/>
          </a:xfrm>
        </p:grpSpPr>
        <p:sp>
          <p:nvSpPr>
            <p:cNvPr id="27" name="Graphic 2">
              <a:extLst>
                <a:ext uri="{FF2B5EF4-FFF2-40B4-BE49-F238E27FC236}">
                  <a16:creationId xmlns:a16="http://schemas.microsoft.com/office/drawing/2014/main" id="{FE4B98B9-4E72-3EFD-A1FC-BC390D2A4F3C}"/>
                </a:ext>
              </a:extLst>
            </p:cNvPr>
            <p:cNvSpPr/>
            <p:nvPr/>
          </p:nvSpPr>
          <p:spPr>
            <a:xfrm>
              <a:off x="1800320" y="2199544"/>
              <a:ext cx="266795" cy="261556"/>
            </a:xfrm>
            <a:custGeom>
              <a:avLst/>
              <a:gdLst>
                <a:gd name="connsiteX0" fmla="*/ 148685 w 266795"/>
                <a:gd name="connsiteY0" fmla="*/ 0 h 261556"/>
                <a:gd name="connsiteX1" fmla="*/ 157734 w 266795"/>
                <a:gd name="connsiteY1" fmla="*/ 21336 h 261556"/>
                <a:gd name="connsiteX2" fmla="*/ 176689 w 266795"/>
                <a:gd name="connsiteY2" fmla="*/ 28766 h 261556"/>
                <a:gd name="connsiteX3" fmla="*/ 197358 w 266795"/>
                <a:gd name="connsiteY3" fmla="*/ 14383 h 261556"/>
                <a:gd name="connsiteX4" fmla="*/ 223837 w 266795"/>
                <a:gd name="connsiteY4" fmla="*/ 31909 h 261556"/>
                <a:gd name="connsiteX5" fmla="*/ 217456 w 266795"/>
                <a:gd name="connsiteY5" fmla="*/ 56769 h 261556"/>
                <a:gd name="connsiteX6" fmla="*/ 230219 w 266795"/>
                <a:gd name="connsiteY6" fmla="*/ 75819 h 261556"/>
                <a:gd name="connsiteX7" fmla="*/ 258223 w 266795"/>
                <a:gd name="connsiteY7" fmla="*/ 75819 h 261556"/>
                <a:gd name="connsiteX8" fmla="*/ 263557 w 266795"/>
                <a:gd name="connsiteY8" fmla="*/ 101727 h 261556"/>
                <a:gd name="connsiteX9" fmla="*/ 246602 w 266795"/>
                <a:gd name="connsiteY9" fmla="*/ 118682 h 261556"/>
                <a:gd name="connsiteX10" fmla="*/ 247650 w 266795"/>
                <a:gd name="connsiteY10" fmla="*/ 144590 h 261556"/>
                <a:gd name="connsiteX11" fmla="*/ 266795 w 266795"/>
                <a:gd name="connsiteY11" fmla="*/ 153638 h 261556"/>
                <a:gd name="connsiteX12" fmla="*/ 258794 w 266795"/>
                <a:gd name="connsiteY12" fmla="*/ 184309 h 261556"/>
                <a:gd name="connsiteX13" fmla="*/ 229172 w 266795"/>
                <a:gd name="connsiteY13" fmla="*/ 189071 h 261556"/>
                <a:gd name="connsiteX14" fmla="*/ 219647 w 266795"/>
                <a:gd name="connsiteY14" fmla="*/ 205454 h 261556"/>
                <a:gd name="connsiteX15" fmla="*/ 222790 w 266795"/>
                <a:gd name="connsiteY15" fmla="*/ 227171 h 261556"/>
                <a:gd name="connsiteX16" fmla="*/ 201644 w 266795"/>
                <a:gd name="connsiteY16" fmla="*/ 246221 h 261556"/>
                <a:gd name="connsiteX17" fmla="*/ 172022 w 266795"/>
                <a:gd name="connsiteY17" fmla="*/ 234029 h 261556"/>
                <a:gd name="connsiteX18" fmla="*/ 154495 w 266795"/>
                <a:gd name="connsiteY18" fmla="*/ 239363 h 261556"/>
                <a:gd name="connsiteX19" fmla="*/ 148685 w 266795"/>
                <a:gd name="connsiteY19" fmla="*/ 261557 h 261556"/>
                <a:gd name="connsiteX20" fmla="*/ 115919 w 266795"/>
                <a:gd name="connsiteY20" fmla="*/ 261557 h 261556"/>
                <a:gd name="connsiteX21" fmla="*/ 107918 w 266795"/>
                <a:gd name="connsiteY21" fmla="*/ 240411 h 261556"/>
                <a:gd name="connsiteX22" fmla="*/ 87725 w 266795"/>
                <a:gd name="connsiteY22" fmla="*/ 232982 h 261556"/>
                <a:gd name="connsiteX23" fmla="*/ 69723 w 266795"/>
                <a:gd name="connsiteY23" fmla="*/ 244602 h 261556"/>
                <a:gd name="connsiteX24" fmla="*/ 41243 w 266795"/>
                <a:gd name="connsiteY24" fmla="*/ 227743 h 261556"/>
                <a:gd name="connsiteX25" fmla="*/ 48673 w 266795"/>
                <a:gd name="connsiteY25" fmla="*/ 206026 h 261556"/>
                <a:gd name="connsiteX26" fmla="*/ 34957 w 266795"/>
                <a:gd name="connsiteY26" fmla="*/ 186976 h 261556"/>
                <a:gd name="connsiteX27" fmla="*/ 9239 w 266795"/>
                <a:gd name="connsiteY27" fmla="*/ 185357 h 261556"/>
                <a:gd name="connsiteX28" fmla="*/ 0 w 266795"/>
                <a:gd name="connsiteY28" fmla="*/ 150971 h 261556"/>
                <a:gd name="connsiteX29" fmla="*/ 24384 w 266795"/>
                <a:gd name="connsiteY29" fmla="*/ 134493 h 261556"/>
                <a:gd name="connsiteX30" fmla="*/ 21717 w 266795"/>
                <a:gd name="connsiteY30" fmla="*/ 116015 h 261556"/>
                <a:gd name="connsiteX31" fmla="*/ 0 w 266795"/>
                <a:gd name="connsiteY31" fmla="*/ 108680 h 261556"/>
                <a:gd name="connsiteX32" fmla="*/ 9239 w 266795"/>
                <a:gd name="connsiteY32" fmla="*/ 78962 h 261556"/>
                <a:gd name="connsiteX33" fmla="*/ 39148 w 266795"/>
                <a:gd name="connsiteY33" fmla="*/ 75343 h 261556"/>
                <a:gd name="connsiteX34" fmla="*/ 50292 w 266795"/>
                <a:gd name="connsiteY34" fmla="*/ 55150 h 261556"/>
                <a:gd name="connsiteX35" fmla="*/ 40767 w 266795"/>
                <a:gd name="connsiteY35" fmla="*/ 30861 h 261556"/>
                <a:gd name="connsiteX36" fmla="*/ 73057 w 266795"/>
                <a:gd name="connsiteY36" fmla="*/ 14478 h 261556"/>
                <a:gd name="connsiteX37" fmla="*/ 97345 w 266795"/>
                <a:gd name="connsiteY37" fmla="*/ 32480 h 261556"/>
                <a:gd name="connsiteX38" fmla="*/ 112681 w 266795"/>
                <a:gd name="connsiteY38" fmla="*/ 22955 h 261556"/>
                <a:gd name="connsiteX39" fmla="*/ 116967 w 266795"/>
                <a:gd name="connsiteY39" fmla="*/ 0 h 261556"/>
                <a:gd name="connsiteX40" fmla="*/ 148685 w 266795"/>
                <a:gd name="connsiteY40" fmla="*/ 0 h 26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95" h="261556">
                  <a:moveTo>
                    <a:pt x="148685" y="0"/>
                  </a:moveTo>
                  <a:lnTo>
                    <a:pt x="157734" y="21336"/>
                  </a:lnTo>
                  <a:lnTo>
                    <a:pt x="176689" y="28766"/>
                  </a:lnTo>
                  <a:lnTo>
                    <a:pt x="197358" y="14383"/>
                  </a:lnTo>
                  <a:lnTo>
                    <a:pt x="223837" y="31909"/>
                  </a:lnTo>
                  <a:lnTo>
                    <a:pt x="217456" y="56769"/>
                  </a:lnTo>
                  <a:lnTo>
                    <a:pt x="230219" y="75819"/>
                  </a:lnTo>
                  <a:lnTo>
                    <a:pt x="258223" y="75819"/>
                  </a:lnTo>
                  <a:lnTo>
                    <a:pt x="263557" y="101727"/>
                  </a:lnTo>
                  <a:lnTo>
                    <a:pt x="246602" y="118682"/>
                  </a:lnTo>
                  <a:lnTo>
                    <a:pt x="247650" y="144590"/>
                  </a:lnTo>
                  <a:lnTo>
                    <a:pt x="266795" y="153638"/>
                  </a:lnTo>
                  <a:lnTo>
                    <a:pt x="258794" y="184309"/>
                  </a:lnTo>
                  <a:lnTo>
                    <a:pt x="229172" y="189071"/>
                  </a:lnTo>
                  <a:lnTo>
                    <a:pt x="219647" y="205454"/>
                  </a:lnTo>
                  <a:lnTo>
                    <a:pt x="222790" y="227171"/>
                  </a:lnTo>
                  <a:lnTo>
                    <a:pt x="201644" y="246221"/>
                  </a:lnTo>
                  <a:lnTo>
                    <a:pt x="172022" y="234029"/>
                  </a:lnTo>
                  <a:lnTo>
                    <a:pt x="154495" y="239363"/>
                  </a:lnTo>
                  <a:lnTo>
                    <a:pt x="148685" y="261557"/>
                  </a:lnTo>
                  <a:lnTo>
                    <a:pt x="115919" y="261557"/>
                  </a:lnTo>
                  <a:lnTo>
                    <a:pt x="107918" y="240411"/>
                  </a:lnTo>
                  <a:lnTo>
                    <a:pt x="87725" y="232982"/>
                  </a:lnTo>
                  <a:lnTo>
                    <a:pt x="69723" y="244602"/>
                  </a:lnTo>
                  <a:lnTo>
                    <a:pt x="41243" y="227743"/>
                  </a:lnTo>
                  <a:lnTo>
                    <a:pt x="48673" y="206026"/>
                  </a:lnTo>
                  <a:lnTo>
                    <a:pt x="34957" y="186976"/>
                  </a:lnTo>
                  <a:lnTo>
                    <a:pt x="9239" y="185357"/>
                  </a:lnTo>
                  <a:lnTo>
                    <a:pt x="0" y="150971"/>
                  </a:lnTo>
                  <a:lnTo>
                    <a:pt x="24384" y="134493"/>
                  </a:lnTo>
                  <a:lnTo>
                    <a:pt x="21717" y="116015"/>
                  </a:lnTo>
                  <a:lnTo>
                    <a:pt x="0" y="108680"/>
                  </a:lnTo>
                  <a:lnTo>
                    <a:pt x="9239" y="78962"/>
                  </a:lnTo>
                  <a:lnTo>
                    <a:pt x="39148" y="75343"/>
                  </a:lnTo>
                  <a:lnTo>
                    <a:pt x="50292" y="55150"/>
                  </a:lnTo>
                  <a:lnTo>
                    <a:pt x="40767" y="30861"/>
                  </a:lnTo>
                  <a:lnTo>
                    <a:pt x="73057" y="14478"/>
                  </a:lnTo>
                  <a:lnTo>
                    <a:pt x="97345" y="32480"/>
                  </a:lnTo>
                  <a:lnTo>
                    <a:pt x="112681" y="22955"/>
                  </a:lnTo>
                  <a:lnTo>
                    <a:pt x="116967" y="0"/>
                  </a:lnTo>
                  <a:lnTo>
                    <a:pt x="148685" y="0"/>
                  </a:lnTo>
                  <a:close/>
                </a:path>
              </a:pathLst>
            </a:custGeom>
            <a:solidFill>
              <a:srgbClr val="C7E4F1"/>
            </a:solidFill>
            <a:ln w="9525" cap="flat">
              <a:noFill/>
              <a:prstDash val="solid"/>
              <a:miter/>
            </a:ln>
          </p:spPr>
          <p:txBody>
            <a:bodyPr rtlCol="0" anchor="ctr"/>
            <a:lstStyle/>
            <a:p>
              <a:endParaRPr lang="en-AU" sz="153"/>
            </a:p>
          </p:txBody>
        </p:sp>
        <p:sp>
          <p:nvSpPr>
            <p:cNvPr id="28" name="Graphic 2">
              <a:extLst>
                <a:ext uri="{FF2B5EF4-FFF2-40B4-BE49-F238E27FC236}">
                  <a16:creationId xmlns:a16="http://schemas.microsoft.com/office/drawing/2014/main" id="{932200F2-C558-D38B-F230-4F8F5995E7DE}"/>
                </a:ext>
              </a:extLst>
            </p:cNvPr>
            <p:cNvSpPr/>
            <p:nvPr/>
          </p:nvSpPr>
          <p:spPr>
            <a:xfrm>
              <a:off x="1877568" y="2270315"/>
              <a:ext cx="121729" cy="121729"/>
            </a:xfrm>
            <a:custGeom>
              <a:avLst/>
              <a:gdLst>
                <a:gd name="connsiteX0" fmla="*/ 121729 w 121729"/>
                <a:gd name="connsiteY0" fmla="*/ 60865 h 121729"/>
                <a:gd name="connsiteX1" fmla="*/ 60865 w 121729"/>
                <a:gd name="connsiteY1" fmla="*/ 121730 h 121729"/>
                <a:gd name="connsiteX2" fmla="*/ 0 w 121729"/>
                <a:gd name="connsiteY2" fmla="*/ 60865 h 121729"/>
                <a:gd name="connsiteX3" fmla="*/ 60865 w 121729"/>
                <a:gd name="connsiteY3" fmla="*/ 0 h 121729"/>
                <a:gd name="connsiteX4" fmla="*/ 121729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29" y="60865"/>
                  </a:moveTo>
                  <a:cubicBezTo>
                    <a:pt x="121729" y="94479"/>
                    <a:pt x="94479" y="121730"/>
                    <a:pt x="60865" y="121730"/>
                  </a:cubicBezTo>
                  <a:cubicBezTo>
                    <a:pt x="27250" y="121730"/>
                    <a:pt x="0" y="94479"/>
                    <a:pt x="0" y="60865"/>
                  </a:cubicBezTo>
                  <a:cubicBezTo>
                    <a:pt x="0" y="27250"/>
                    <a:pt x="27250" y="0"/>
                    <a:pt x="60865" y="0"/>
                  </a:cubicBezTo>
                  <a:cubicBezTo>
                    <a:pt x="94479" y="0"/>
                    <a:pt x="121729" y="27250"/>
                    <a:pt x="121729" y="60865"/>
                  </a:cubicBezTo>
                  <a:close/>
                </a:path>
              </a:pathLst>
            </a:custGeom>
            <a:solidFill>
              <a:srgbClr val="66B9DA"/>
            </a:solidFill>
            <a:ln w="9525" cap="flat">
              <a:noFill/>
              <a:prstDash val="solid"/>
              <a:miter/>
            </a:ln>
          </p:spPr>
          <p:txBody>
            <a:bodyPr rtlCol="0" anchor="ctr"/>
            <a:lstStyle/>
            <a:p>
              <a:endParaRPr lang="en-AU" sz="153"/>
            </a:p>
          </p:txBody>
        </p:sp>
        <p:sp>
          <p:nvSpPr>
            <p:cNvPr id="29" name="Graphic 2">
              <a:extLst>
                <a:ext uri="{FF2B5EF4-FFF2-40B4-BE49-F238E27FC236}">
                  <a16:creationId xmlns:a16="http://schemas.microsoft.com/office/drawing/2014/main" id="{4421BD68-9A09-045B-8F7E-3D8F95F14B72}"/>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30" name="Graphic 2">
              <a:extLst>
                <a:ext uri="{FF2B5EF4-FFF2-40B4-BE49-F238E27FC236}">
                  <a16:creationId xmlns:a16="http://schemas.microsoft.com/office/drawing/2014/main" id="{8A6AFB8C-5F6D-51FE-FD3C-0C0509979109}"/>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31" name="Graphic 2">
              <a:extLst>
                <a:ext uri="{FF2B5EF4-FFF2-40B4-BE49-F238E27FC236}">
                  <a16:creationId xmlns:a16="http://schemas.microsoft.com/office/drawing/2014/main" id="{C39CC4A7-C6CB-DDB0-4336-46D1DBE8E80F}"/>
                </a:ext>
              </a:extLst>
            </p:cNvPr>
            <p:cNvSpPr/>
            <p:nvPr/>
          </p:nvSpPr>
          <p:spPr>
            <a:xfrm>
              <a:off x="1875948" y="2268982"/>
              <a:ext cx="124968" cy="124967"/>
            </a:xfrm>
            <a:custGeom>
              <a:avLst/>
              <a:gdLst>
                <a:gd name="connsiteX0" fmla="*/ 62484 w 124968"/>
                <a:gd name="connsiteY0" fmla="*/ 124968 h 124967"/>
                <a:gd name="connsiteX1" fmla="*/ 0 w 124968"/>
                <a:gd name="connsiteY1" fmla="*/ 62484 h 124967"/>
                <a:gd name="connsiteX2" fmla="*/ 62484 w 124968"/>
                <a:gd name="connsiteY2" fmla="*/ 0 h 124967"/>
                <a:gd name="connsiteX3" fmla="*/ 124968 w 124968"/>
                <a:gd name="connsiteY3" fmla="*/ 62484 h 124967"/>
                <a:gd name="connsiteX4" fmla="*/ 124968 w 124968"/>
                <a:gd name="connsiteY4" fmla="*/ 62579 h 124967"/>
                <a:gd name="connsiteX5" fmla="*/ 62484 w 124968"/>
                <a:gd name="connsiteY5" fmla="*/ 124968 h 124967"/>
                <a:gd name="connsiteX6" fmla="*/ 62484 w 124968"/>
                <a:gd name="connsiteY6" fmla="*/ 18002 h 124967"/>
                <a:gd name="connsiteX7" fmla="*/ 17907 w 124968"/>
                <a:gd name="connsiteY7" fmla="*/ 62579 h 124967"/>
                <a:gd name="connsiteX8" fmla="*/ 62484 w 124968"/>
                <a:gd name="connsiteY8" fmla="*/ 107156 h 124967"/>
                <a:gd name="connsiteX9" fmla="*/ 107061 w 124968"/>
                <a:gd name="connsiteY9" fmla="*/ 62579 h 124967"/>
                <a:gd name="connsiteX10" fmla="*/ 62865 w 124968"/>
                <a:gd name="connsiteY10" fmla="*/ 17621 h 124967"/>
                <a:gd name="connsiteX11" fmla="*/ 62484 w 124968"/>
                <a:gd name="connsiteY11" fmla="*/ 17621 h 1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68" h="124967">
                  <a:moveTo>
                    <a:pt x="62484" y="124968"/>
                  </a:moveTo>
                  <a:cubicBezTo>
                    <a:pt x="27975" y="124968"/>
                    <a:pt x="0" y="96993"/>
                    <a:pt x="0" y="62484"/>
                  </a:cubicBezTo>
                  <a:cubicBezTo>
                    <a:pt x="0" y="27975"/>
                    <a:pt x="27975" y="0"/>
                    <a:pt x="62484" y="0"/>
                  </a:cubicBezTo>
                  <a:cubicBezTo>
                    <a:pt x="96993" y="0"/>
                    <a:pt x="124968" y="27975"/>
                    <a:pt x="124968" y="62484"/>
                  </a:cubicBezTo>
                  <a:cubicBezTo>
                    <a:pt x="124968" y="62512"/>
                    <a:pt x="124968" y="62551"/>
                    <a:pt x="124968" y="62579"/>
                  </a:cubicBezTo>
                  <a:cubicBezTo>
                    <a:pt x="124911" y="97050"/>
                    <a:pt x="96955" y="124968"/>
                    <a:pt x="62484" y="124968"/>
                  </a:cubicBezTo>
                  <a:close/>
                  <a:moveTo>
                    <a:pt x="62484" y="18002"/>
                  </a:moveTo>
                  <a:cubicBezTo>
                    <a:pt x="37862" y="18002"/>
                    <a:pt x="17907" y="37957"/>
                    <a:pt x="17907" y="62579"/>
                  </a:cubicBezTo>
                  <a:cubicBezTo>
                    <a:pt x="17907" y="87201"/>
                    <a:pt x="37862" y="107156"/>
                    <a:pt x="62484" y="107156"/>
                  </a:cubicBezTo>
                  <a:cubicBezTo>
                    <a:pt x="87106" y="107156"/>
                    <a:pt x="107061" y="87201"/>
                    <a:pt x="107061" y="62579"/>
                  </a:cubicBezTo>
                  <a:cubicBezTo>
                    <a:pt x="107271" y="37957"/>
                    <a:pt x="87487" y="17831"/>
                    <a:pt x="62865" y="17621"/>
                  </a:cubicBezTo>
                  <a:cubicBezTo>
                    <a:pt x="62741" y="17621"/>
                    <a:pt x="62608" y="17621"/>
                    <a:pt x="62484" y="17621"/>
                  </a:cubicBezTo>
                  <a:close/>
                </a:path>
              </a:pathLst>
            </a:custGeom>
            <a:solidFill>
              <a:srgbClr val="265998"/>
            </a:solidFill>
            <a:ln w="9525" cap="flat">
              <a:noFill/>
              <a:prstDash val="solid"/>
              <a:miter/>
            </a:ln>
          </p:spPr>
          <p:txBody>
            <a:bodyPr rtlCol="0" anchor="ctr"/>
            <a:lstStyle/>
            <a:p>
              <a:endParaRPr lang="en-AU" sz="153"/>
            </a:p>
          </p:txBody>
        </p:sp>
        <p:sp>
          <p:nvSpPr>
            <p:cNvPr id="32" name="Graphic 2">
              <a:extLst>
                <a:ext uri="{FF2B5EF4-FFF2-40B4-BE49-F238E27FC236}">
                  <a16:creationId xmlns:a16="http://schemas.microsoft.com/office/drawing/2014/main" id="{CD4B6E75-A3E1-D718-5B7E-505FF6C293B6}"/>
                </a:ext>
              </a:extLst>
            </p:cNvPr>
            <p:cNvSpPr/>
            <p:nvPr/>
          </p:nvSpPr>
          <p:spPr>
            <a:xfrm>
              <a:off x="1933636" y="2340038"/>
              <a:ext cx="281447" cy="267792"/>
            </a:xfrm>
            <a:custGeom>
              <a:avLst/>
              <a:gdLst>
                <a:gd name="connsiteX0" fmla="*/ 138527 w 281447"/>
                <a:gd name="connsiteY0" fmla="*/ 267462 h 267792"/>
                <a:gd name="connsiteX1" fmla="*/ 121573 w 281447"/>
                <a:gd name="connsiteY1" fmla="*/ 266510 h 267792"/>
                <a:gd name="connsiteX2" fmla="*/ 114048 w 281447"/>
                <a:gd name="connsiteY2" fmla="*/ 260128 h 267792"/>
                <a:gd name="connsiteX3" fmla="*/ 108523 w 281447"/>
                <a:gd name="connsiteY3" fmla="*/ 242030 h 267792"/>
                <a:gd name="connsiteX4" fmla="*/ 105476 w 281447"/>
                <a:gd name="connsiteY4" fmla="*/ 239078 h 267792"/>
                <a:gd name="connsiteX5" fmla="*/ 97570 w 281447"/>
                <a:gd name="connsiteY5" fmla="*/ 236506 h 267792"/>
                <a:gd name="connsiteX6" fmla="*/ 96141 w 281447"/>
                <a:gd name="connsiteY6" fmla="*/ 236506 h 267792"/>
                <a:gd name="connsiteX7" fmla="*/ 93474 w 281447"/>
                <a:gd name="connsiteY7" fmla="*/ 237363 h 267792"/>
                <a:gd name="connsiteX8" fmla="*/ 77948 w 281447"/>
                <a:gd name="connsiteY8" fmla="*/ 249079 h 267792"/>
                <a:gd name="connsiteX9" fmla="*/ 72519 w 281447"/>
                <a:gd name="connsiteY9" fmla="*/ 250889 h 267792"/>
                <a:gd name="connsiteX10" fmla="*/ 68233 w 281447"/>
                <a:gd name="connsiteY10" fmla="*/ 249841 h 267792"/>
                <a:gd name="connsiteX11" fmla="*/ 40134 w 281447"/>
                <a:gd name="connsiteY11" fmla="*/ 229838 h 267792"/>
                <a:gd name="connsiteX12" fmla="*/ 37753 w 281447"/>
                <a:gd name="connsiteY12" fmla="*/ 220313 h 267792"/>
                <a:gd name="connsiteX13" fmla="*/ 44135 w 281447"/>
                <a:gd name="connsiteY13" fmla="*/ 202502 h 267792"/>
                <a:gd name="connsiteX14" fmla="*/ 43468 w 281447"/>
                <a:gd name="connsiteY14" fmla="*/ 198215 h 267792"/>
                <a:gd name="connsiteX15" fmla="*/ 38705 w 281447"/>
                <a:gd name="connsiteY15" fmla="*/ 191929 h 267792"/>
                <a:gd name="connsiteX16" fmla="*/ 35086 w 281447"/>
                <a:gd name="connsiteY16" fmla="*/ 190024 h 267792"/>
                <a:gd name="connsiteX17" fmla="*/ 15369 w 281447"/>
                <a:gd name="connsiteY17" fmla="*/ 190596 h 267792"/>
                <a:gd name="connsiteX18" fmla="*/ 15369 w 281447"/>
                <a:gd name="connsiteY18" fmla="*/ 190596 h 267792"/>
                <a:gd name="connsiteX19" fmla="*/ 7273 w 281447"/>
                <a:gd name="connsiteY19" fmla="*/ 185452 h 267792"/>
                <a:gd name="connsiteX20" fmla="*/ 319 w 281447"/>
                <a:gd name="connsiteY20" fmla="*/ 167926 h 267792"/>
                <a:gd name="connsiteX21" fmla="*/ 6130 w 281447"/>
                <a:gd name="connsiteY21" fmla="*/ 156591 h 267792"/>
                <a:gd name="connsiteX22" fmla="*/ 8892 w 281447"/>
                <a:gd name="connsiteY22" fmla="*/ 156591 h 267792"/>
                <a:gd name="connsiteX23" fmla="*/ 17464 w 281447"/>
                <a:gd name="connsiteY23" fmla="*/ 162782 h 267792"/>
                <a:gd name="connsiteX24" fmla="*/ 19941 w 281447"/>
                <a:gd name="connsiteY24" fmla="*/ 170021 h 267792"/>
                <a:gd name="connsiteX25" fmla="*/ 24037 w 281447"/>
                <a:gd name="connsiteY25" fmla="*/ 172784 h 267792"/>
                <a:gd name="connsiteX26" fmla="*/ 42230 w 281447"/>
                <a:gd name="connsiteY26" fmla="*/ 172212 h 267792"/>
                <a:gd name="connsiteX27" fmla="*/ 50231 w 281447"/>
                <a:gd name="connsiteY27" fmla="*/ 176594 h 267792"/>
                <a:gd name="connsiteX28" fmla="*/ 62137 w 281447"/>
                <a:gd name="connsiteY28" fmla="*/ 192500 h 267792"/>
                <a:gd name="connsiteX29" fmla="*/ 63947 w 281447"/>
                <a:gd name="connsiteY29" fmla="*/ 202025 h 267792"/>
                <a:gd name="connsiteX30" fmla="*/ 58041 w 281447"/>
                <a:gd name="connsiteY30" fmla="*/ 218408 h 267792"/>
                <a:gd name="connsiteX31" fmla="*/ 59470 w 281447"/>
                <a:gd name="connsiteY31" fmla="*/ 223361 h 267792"/>
                <a:gd name="connsiteX32" fmla="*/ 69566 w 281447"/>
                <a:gd name="connsiteY32" fmla="*/ 230410 h 267792"/>
                <a:gd name="connsiteX33" fmla="*/ 71852 w 281447"/>
                <a:gd name="connsiteY33" fmla="*/ 231077 h 267792"/>
                <a:gd name="connsiteX34" fmla="*/ 74519 w 281447"/>
                <a:gd name="connsiteY34" fmla="*/ 230219 h 267792"/>
                <a:gd name="connsiteX35" fmla="*/ 88807 w 281447"/>
                <a:gd name="connsiteY35" fmla="*/ 219361 h 267792"/>
                <a:gd name="connsiteX36" fmla="*/ 94236 w 281447"/>
                <a:gd name="connsiteY36" fmla="*/ 217551 h 267792"/>
                <a:gd name="connsiteX37" fmla="*/ 97760 w 281447"/>
                <a:gd name="connsiteY37" fmla="*/ 218218 h 267792"/>
                <a:gd name="connsiteX38" fmla="*/ 116810 w 281447"/>
                <a:gd name="connsiteY38" fmla="*/ 224314 h 267792"/>
                <a:gd name="connsiteX39" fmla="*/ 123478 w 281447"/>
                <a:gd name="connsiteY39" fmla="*/ 230505 h 267792"/>
                <a:gd name="connsiteX40" fmla="*/ 128621 w 281447"/>
                <a:gd name="connsiteY40" fmla="*/ 247269 h 267792"/>
                <a:gd name="connsiteX41" fmla="*/ 132527 w 281447"/>
                <a:gd name="connsiteY41" fmla="*/ 250413 h 267792"/>
                <a:gd name="connsiteX42" fmla="*/ 138908 w 281447"/>
                <a:gd name="connsiteY42" fmla="*/ 250413 h 267792"/>
                <a:gd name="connsiteX43" fmla="*/ 145195 w 281447"/>
                <a:gd name="connsiteY43" fmla="*/ 250413 h 267792"/>
                <a:gd name="connsiteX44" fmla="*/ 149195 w 281447"/>
                <a:gd name="connsiteY44" fmla="*/ 247269 h 267792"/>
                <a:gd name="connsiteX45" fmla="*/ 154148 w 281447"/>
                <a:gd name="connsiteY45" fmla="*/ 230410 h 267792"/>
                <a:gd name="connsiteX46" fmla="*/ 160911 w 281447"/>
                <a:gd name="connsiteY46" fmla="*/ 224219 h 267792"/>
                <a:gd name="connsiteX47" fmla="*/ 179961 w 281447"/>
                <a:gd name="connsiteY47" fmla="*/ 218027 h 267792"/>
                <a:gd name="connsiteX48" fmla="*/ 183485 w 281447"/>
                <a:gd name="connsiteY48" fmla="*/ 217361 h 267792"/>
                <a:gd name="connsiteX49" fmla="*/ 188914 w 281447"/>
                <a:gd name="connsiteY49" fmla="*/ 219075 h 267792"/>
                <a:gd name="connsiteX50" fmla="*/ 203202 w 281447"/>
                <a:gd name="connsiteY50" fmla="*/ 229838 h 267792"/>
                <a:gd name="connsiteX51" fmla="*/ 205869 w 281447"/>
                <a:gd name="connsiteY51" fmla="*/ 230791 h 267792"/>
                <a:gd name="connsiteX52" fmla="*/ 208250 w 281447"/>
                <a:gd name="connsiteY52" fmla="*/ 230029 h 267792"/>
                <a:gd name="connsiteX53" fmla="*/ 218252 w 281447"/>
                <a:gd name="connsiteY53" fmla="*/ 222885 h 267792"/>
                <a:gd name="connsiteX54" fmla="*/ 219680 w 281447"/>
                <a:gd name="connsiteY54" fmla="*/ 217932 h 267792"/>
                <a:gd name="connsiteX55" fmla="*/ 213680 w 281447"/>
                <a:gd name="connsiteY55" fmla="*/ 201644 h 267792"/>
                <a:gd name="connsiteX56" fmla="*/ 215489 w 281447"/>
                <a:gd name="connsiteY56" fmla="*/ 192119 h 267792"/>
                <a:gd name="connsiteX57" fmla="*/ 227300 w 281447"/>
                <a:gd name="connsiteY57" fmla="*/ 176117 h 267792"/>
                <a:gd name="connsiteX58" fmla="*/ 235206 w 281447"/>
                <a:gd name="connsiteY58" fmla="*/ 171736 h 267792"/>
                <a:gd name="connsiteX59" fmla="*/ 253399 w 281447"/>
                <a:gd name="connsiteY59" fmla="*/ 171736 h 267792"/>
                <a:gd name="connsiteX60" fmla="*/ 257494 w 281447"/>
                <a:gd name="connsiteY60" fmla="*/ 168974 h 267792"/>
                <a:gd name="connsiteX61" fmla="*/ 261114 w 281447"/>
                <a:gd name="connsiteY61" fmla="*/ 157734 h 267792"/>
                <a:gd name="connsiteX62" fmla="*/ 259400 w 281447"/>
                <a:gd name="connsiteY62" fmla="*/ 152876 h 267792"/>
                <a:gd name="connsiteX63" fmla="*/ 244636 w 281447"/>
                <a:gd name="connsiteY63" fmla="*/ 143351 h 267792"/>
                <a:gd name="connsiteX64" fmla="*/ 240731 w 281447"/>
                <a:gd name="connsiteY64" fmla="*/ 135065 h 267792"/>
                <a:gd name="connsiteX65" fmla="*/ 240731 w 281447"/>
                <a:gd name="connsiteY65" fmla="*/ 125063 h 267792"/>
                <a:gd name="connsiteX66" fmla="*/ 240159 w 281447"/>
                <a:gd name="connsiteY66" fmla="*/ 115538 h 267792"/>
                <a:gd name="connsiteX67" fmla="*/ 244064 w 281447"/>
                <a:gd name="connsiteY67" fmla="*/ 107252 h 267792"/>
                <a:gd name="connsiteX68" fmla="*/ 258733 w 281447"/>
                <a:gd name="connsiteY68" fmla="*/ 97727 h 267792"/>
                <a:gd name="connsiteX69" fmla="*/ 260447 w 281447"/>
                <a:gd name="connsiteY69" fmla="*/ 92869 h 267792"/>
                <a:gd name="connsiteX70" fmla="*/ 256733 w 281447"/>
                <a:gd name="connsiteY70" fmla="*/ 81629 h 267792"/>
                <a:gd name="connsiteX71" fmla="*/ 252637 w 281447"/>
                <a:gd name="connsiteY71" fmla="*/ 78867 h 267792"/>
                <a:gd name="connsiteX72" fmla="*/ 234444 w 281447"/>
                <a:gd name="connsiteY72" fmla="*/ 79343 h 267792"/>
                <a:gd name="connsiteX73" fmla="*/ 226538 w 281447"/>
                <a:gd name="connsiteY73" fmla="*/ 75057 h 267792"/>
                <a:gd name="connsiteX74" fmla="*/ 214537 w 281447"/>
                <a:gd name="connsiteY74" fmla="*/ 58960 h 267792"/>
                <a:gd name="connsiteX75" fmla="*/ 212822 w 281447"/>
                <a:gd name="connsiteY75" fmla="*/ 49911 h 267792"/>
                <a:gd name="connsiteX76" fmla="*/ 218633 w 281447"/>
                <a:gd name="connsiteY76" fmla="*/ 33623 h 267792"/>
                <a:gd name="connsiteX77" fmla="*/ 217204 w 281447"/>
                <a:gd name="connsiteY77" fmla="*/ 28671 h 267792"/>
                <a:gd name="connsiteX78" fmla="*/ 207679 w 281447"/>
                <a:gd name="connsiteY78" fmla="*/ 21527 h 267792"/>
                <a:gd name="connsiteX79" fmla="*/ 205298 w 281447"/>
                <a:gd name="connsiteY79" fmla="*/ 20860 h 267792"/>
                <a:gd name="connsiteX80" fmla="*/ 202631 w 281447"/>
                <a:gd name="connsiteY80" fmla="*/ 21717 h 267792"/>
                <a:gd name="connsiteX81" fmla="*/ 188343 w 281447"/>
                <a:gd name="connsiteY81" fmla="*/ 32576 h 267792"/>
                <a:gd name="connsiteX82" fmla="*/ 182914 w 281447"/>
                <a:gd name="connsiteY82" fmla="*/ 34481 h 267792"/>
                <a:gd name="connsiteX83" fmla="*/ 179389 w 281447"/>
                <a:gd name="connsiteY83" fmla="*/ 33719 h 267792"/>
                <a:gd name="connsiteX84" fmla="*/ 175389 w 281447"/>
                <a:gd name="connsiteY84" fmla="*/ 32100 h 267792"/>
                <a:gd name="connsiteX85" fmla="*/ 170341 w 281447"/>
                <a:gd name="connsiteY85" fmla="*/ 27337 h 267792"/>
                <a:gd name="connsiteX86" fmla="*/ 170341 w 281447"/>
                <a:gd name="connsiteY86" fmla="*/ 20479 h 267792"/>
                <a:gd name="connsiteX87" fmla="*/ 178627 w 281447"/>
                <a:gd name="connsiteY87" fmla="*/ 14669 h 267792"/>
                <a:gd name="connsiteX88" fmla="*/ 180914 w 281447"/>
                <a:gd name="connsiteY88" fmla="*/ 14669 h 267792"/>
                <a:gd name="connsiteX89" fmla="*/ 183581 w 281447"/>
                <a:gd name="connsiteY89" fmla="*/ 13811 h 267792"/>
                <a:gd name="connsiteX90" fmla="*/ 199297 w 281447"/>
                <a:gd name="connsiteY90" fmla="*/ 1810 h 267792"/>
                <a:gd name="connsiteX91" fmla="*/ 204726 w 281447"/>
                <a:gd name="connsiteY91" fmla="*/ 0 h 267792"/>
                <a:gd name="connsiteX92" fmla="*/ 209012 w 281447"/>
                <a:gd name="connsiteY92" fmla="*/ 1143 h 267792"/>
                <a:gd name="connsiteX93" fmla="*/ 237111 w 281447"/>
                <a:gd name="connsiteY93" fmla="*/ 21050 h 267792"/>
                <a:gd name="connsiteX94" fmla="*/ 239588 w 281447"/>
                <a:gd name="connsiteY94" fmla="*/ 30575 h 267792"/>
                <a:gd name="connsiteX95" fmla="*/ 233206 w 281447"/>
                <a:gd name="connsiteY95" fmla="*/ 48387 h 267792"/>
                <a:gd name="connsiteX96" fmla="*/ 233873 w 281447"/>
                <a:gd name="connsiteY96" fmla="*/ 52578 h 267792"/>
                <a:gd name="connsiteX97" fmla="*/ 238635 w 281447"/>
                <a:gd name="connsiteY97" fmla="*/ 58960 h 267792"/>
                <a:gd name="connsiteX98" fmla="*/ 242159 w 281447"/>
                <a:gd name="connsiteY98" fmla="*/ 60865 h 267792"/>
                <a:gd name="connsiteX99" fmla="*/ 261781 w 281447"/>
                <a:gd name="connsiteY99" fmla="*/ 60198 h 267792"/>
                <a:gd name="connsiteX100" fmla="*/ 270258 w 281447"/>
                <a:gd name="connsiteY100" fmla="*/ 65342 h 267792"/>
                <a:gd name="connsiteX101" fmla="*/ 281117 w 281447"/>
                <a:gd name="connsiteY101" fmla="*/ 97822 h 267792"/>
                <a:gd name="connsiteX102" fmla="*/ 277306 w 281447"/>
                <a:gd name="connsiteY102" fmla="*/ 107347 h 267792"/>
                <a:gd name="connsiteX103" fmla="*/ 261400 w 281447"/>
                <a:gd name="connsiteY103" fmla="*/ 118205 h 267792"/>
                <a:gd name="connsiteX104" fmla="*/ 259495 w 281447"/>
                <a:gd name="connsiteY104" fmla="*/ 121920 h 267792"/>
                <a:gd name="connsiteX105" fmla="*/ 259495 w 281447"/>
                <a:gd name="connsiteY105" fmla="*/ 125825 h 267792"/>
                <a:gd name="connsiteX106" fmla="*/ 259495 w 281447"/>
                <a:gd name="connsiteY106" fmla="*/ 129635 h 267792"/>
                <a:gd name="connsiteX107" fmla="*/ 261400 w 281447"/>
                <a:gd name="connsiteY107" fmla="*/ 133446 h 267792"/>
                <a:gd name="connsiteX108" fmla="*/ 277402 w 281447"/>
                <a:gd name="connsiteY108" fmla="*/ 144113 h 267792"/>
                <a:gd name="connsiteX109" fmla="*/ 281212 w 281447"/>
                <a:gd name="connsiteY109" fmla="*/ 153638 h 267792"/>
                <a:gd name="connsiteX110" fmla="*/ 270639 w 281447"/>
                <a:gd name="connsiteY110" fmla="*/ 186119 h 267792"/>
                <a:gd name="connsiteX111" fmla="*/ 263305 w 281447"/>
                <a:gd name="connsiteY111" fmla="*/ 191357 h 267792"/>
                <a:gd name="connsiteX112" fmla="*/ 262257 w 281447"/>
                <a:gd name="connsiteY112" fmla="*/ 191357 h 267792"/>
                <a:gd name="connsiteX113" fmla="*/ 242540 w 281447"/>
                <a:gd name="connsiteY113" fmla="*/ 190881 h 267792"/>
                <a:gd name="connsiteX114" fmla="*/ 238921 w 281447"/>
                <a:gd name="connsiteY114" fmla="*/ 192786 h 267792"/>
                <a:gd name="connsiteX115" fmla="*/ 234254 w 281447"/>
                <a:gd name="connsiteY115" fmla="*/ 199168 h 267792"/>
                <a:gd name="connsiteX116" fmla="*/ 233587 w 281447"/>
                <a:gd name="connsiteY116" fmla="*/ 203359 h 267792"/>
                <a:gd name="connsiteX117" fmla="*/ 240064 w 281447"/>
                <a:gd name="connsiteY117" fmla="*/ 221171 h 267792"/>
                <a:gd name="connsiteX118" fmla="*/ 237683 w 281447"/>
                <a:gd name="connsiteY118" fmla="*/ 230696 h 267792"/>
                <a:gd name="connsiteX119" fmla="*/ 209679 w 281447"/>
                <a:gd name="connsiteY119" fmla="*/ 250793 h 267792"/>
                <a:gd name="connsiteX120" fmla="*/ 205393 w 281447"/>
                <a:gd name="connsiteY120" fmla="*/ 251936 h 267792"/>
                <a:gd name="connsiteX121" fmla="*/ 199964 w 281447"/>
                <a:gd name="connsiteY121" fmla="*/ 250127 h 267792"/>
                <a:gd name="connsiteX122" fmla="*/ 184438 w 281447"/>
                <a:gd name="connsiteY122" fmla="*/ 238411 h 267792"/>
                <a:gd name="connsiteX123" fmla="*/ 181866 w 281447"/>
                <a:gd name="connsiteY123" fmla="*/ 237554 h 267792"/>
                <a:gd name="connsiteX124" fmla="*/ 180342 w 281447"/>
                <a:gd name="connsiteY124" fmla="*/ 237554 h 267792"/>
                <a:gd name="connsiteX125" fmla="*/ 172436 w 281447"/>
                <a:gd name="connsiteY125" fmla="*/ 240125 h 267792"/>
                <a:gd name="connsiteX126" fmla="*/ 169388 w 281447"/>
                <a:gd name="connsiteY126" fmla="*/ 243078 h 267792"/>
                <a:gd name="connsiteX127" fmla="*/ 163959 w 281447"/>
                <a:gd name="connsiteY127" fmla="*/ 261271 h 267792"/>
                <a:gd name="connsiteX128" fmla="*/ 156434 w 281447"/>
                <a:gd name="connsiteY128" fmla="*/ 267653 h 267792"/>
                <a:gd name="connsiteX129" fmla="*/ 138527 w 281447"/>
                <a:gd name="connsiteY129" fmla="*/ 267462 h 26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81447" h="267792">
                  <a:moveTo>
                    <a:pt x="138527" y="267462"/>
                  </a:moveTo>
                  <a:cubicBezTo>
                    <a:pt x="132860" y="267472"/>
                    <a:pt x="127202" y="267157"/>
                    <a:pt x="121573" y="266510"/>
                  </a:cubicBezTo>
                  <a:cubicBezTo>
                    <a:pt x="118077" y="265948"/>
                    <a:pt x="115172" y="263490"/>
                    <a:pt x="114048" y="260128"/>
                  </a:cubicBezTo>
                  <a:lnTo>
                    <a:pt x="108523" y="242030"/>
                  </a:lnTo>
                  <a:cubicBezTo>
                    <a:pt x="108104" y="240573"/>
                    <a:pt x="106942" y="239459"/>
                    <a:pt x="105476" y="239078"/>
                  </a:cubicBezTo>
                  <a:lnTo>
                    <a:pt x="97570" y="236506"/>
                  </a:lnTo>
                  <a:cubicBezTo>
                    <a:pt x="97093" y="236411"/>
                    <a:pt x="96617" y="236411"/>
                    <a:pt x="96141" y="236506"/>
                  </a:cubicBezTo>
                  <a:cubicBezTo>
                    <a:pt x="95179" y="236496"/>
                    <a:pt x="94246" y="236801"/>
                    <a:pt x="93474" y="237363"/>
                  </a:cubicBezTo>
                  <a:lnTo>
                    <a:pt x="77948" y="249079"/>
                  </a:lnTo>
                  <a:cubicBezTo>
                    <a:pt x="76405" y="250289"/>
                    <a:pt x="74481" y="250936"/>
                    <a:pt x="72519" y="250889"/>
                  </a:cubicBezTo>
                  <a:cubicBezTo>
                    <a:pt x="71024" y="250879"/>
                    <a:pt x="69557" y="250517"/>
                    <a:pt x="68233" y="249841"/>
                  </a:cubicBezTo>
                  <a:cubicBezTo>
                    <a:pt x="58108" y="244317"/>
                    <a:pt x="48668" y="237601"/>
                    <a:pt x="40134" y="229838"/>
                  </a:cubicBezTo>
                  <a:cubicBezTo>
                    <a:pt x="37496" y="227438"/>
                    <a:pt x="36553" y="223676"/>
                    <a:pt x="37753" y="220313"/>
                  </a:cubicBezTo>
                  <a:lnTo>
                    <a:pt x="44135" y="202502"/>
                  </a:lnTo>
                  <a:cubicBezTo>
                    <a:pt x="44582" y="201044"/>
                    <a:pt x="44335" y="199463"/>
                    <a:pt x="43468" y="198215"/>
                  </a:cubicBezTo>
                  <a:cubicBezTo>
                    <a:pt x="41848" y="196215"/>
                    <a:pt x="40229" y="194120"/>
                    <a:pt x="38705" y="191929"/>
                  </a:cubicBezTo>
                  <a:cubicBezTo>
                    <a:pt x="37886" y="190738"/>
                    <a:pt x="36534" y="190024"/>
                    <a:pt x="35086" y="190024"/>
                  </a:cubicBezTo>
                  <a:lnTo>
                    <a:pt x="15369" y="190596"/>
                  </a:lnTo>
                  <a:lnTo>
                    <a:pt x="15369" y="190596"/>
                  </a:lnTo>
                  <a:cubicBezTo>
                    <a:pt x="11940" y="190462"/>
                    <a:pt x="8844" y="188500"/>
                    <a:pt x="7273" y="185452"/>
                  </a:cubicBezTo>
                  <a:cubicBezTo>
                    <a:pt x="4606" y="179756"/>
                    <a:pt x="2282" y="173908"/>
                    <a:pt x="319" y="167926"/>
                  </a:cubicBezTo>
                  <a:cubicBezTo>
                    <a:pt x="-928" y="163221"/>
                    <a:pt x="1577" y="158325"/>
                    <a:pt x="6130" y="156591"/>
                  </a:cubicBezTo>
                  <a:cubicBezTo>
                    <a:pt x="7044" y="156496"/>
                    <a:pt x="7978" y="156496"/>
                    <a:pt x="8892" y="156591"/>
                  </a:cubicBezTo>
                  <a:cubicBezTo>
                    <a:pt x="12740" y="156734"/>
                    <a:pt x="16122" y="159172"/>
                    <a:pt x="17464" y="162782"/>
                  </a:cubicBezTo>
                  <a:cubicBezTo>
                    <a:pt x="18226" y="165164"/>
                    <a:pt x="19084" y="167545"/>
                    <a:pt x="19941" y="170021"/>
                  </a:cubicBezTo>
                  <a:cubicBezTo>
                    <a:pt x="20627" y="171679"/>
                    <a:pt x="22237" y="172765"/>
                    <a:pt x="24037" y="172784"/>
                  </a:cubicBezTo>
                  <a:lnTo>
                    <a:pt x="42230" y="172212"/>
                  </a:lnTo>
                  <a:cubicBezTo>
                    <a:pt x="45468" y="172222"/>
                    <a:pt x="48478" y="173870"/>
                    <a:pt x="50231" y="176594"/>
                  </a:cubicBezTo>
                  <a:cubicBezTo>
                    <a:pt x="53621" y="182299"/>
                    <a:pt x="57612" y="187633"/>
                    <a:pt x="62137" y="192500"/>
                  </a:cubicBezTo>
                  <a:cubicBezTo>
                    <a:pt x="64432" y="195110"/>
                    <a:pt x="65128" y="198758"/>
                    <a:pt x="63947" y="202025"/>
                  </a:cubicBezTo>
                  <a:lnTo>
                    <a:pt x="58041" y="218408"/>
                  </a:lnTo>
                  <a:cubicBezTo>
                    <a:pt x="57450" y="220199"/>
                    <a:pt x="58022" y="222161"/>
                    <a:pt x="59470" y="223361"/>
                  </a:cubicBezTo>
                  <a:cubicBezTo>
                    <a:pt x="62708" y="225838"/>
                    <a:pt x="66137" y="228219"/>
                    <a:pt x="69566" y="230410"/>
                  </a:cubicBezTo>
                  <a:cubicBezTo>
                    <a:pt x="70243" y="230858"/>
                    <a:pt x="71043" y="231096"/>
                    <a:pt x="71852" y="231077"/>
                  </a:cubicBezTo>
                  <a:cubicBezTo>
                    <a:pt x="72814" y="231086"/>
                    <a:pt x="73748" y="230781"/>
                    <a:pt x="74519" y="230219"/>
                  </a:cubicBezTo>
                  <a:lnTo>
                    <a:pt x="88807" y="219361"/>
                  </a:lnTo>
                  <a:cubicBezTo>
                    <a:pt x="90388" y="218218"/>
                    <a:pt x="92283" y="217580"/>
                    <a:pt x="94236" y="217551"/>
                  </a:cubicBezTo>
                  <a:cubicBezTo>
                    <a:pt x="95446" y="217532"/>
                    <a:pt x="96646" y="217761"/>
                    <a:pt x="97760" y="218218"/>
                  </a:cubicBezTo>
                  <a:cubicBezTo>
                    <a:pt x="103875" y="220914"/>
                    <a:pt x="110267" y="222952"/>
                    <a:pt x="116810" y="224314"/>
                  </a:cubicBezTo>
                  <a:cubicBezTo>
                    <a:pt x="119992" y="225009"/>
                    <a:pt x="122544" y="227381"/>
                    <a:pt x="123478" y="230505"/>
                  </a:cubicBezTo>
                  <a:lnTo>
                    <a:pt x="128621" y="247269"/>
                  </a:lnTo>
                  <a:cubicBezTo>
                    <a:pt x="129107" y="249050"/>
                    <a:pt x="130688" y="250317"/>
                    <a:pt x="132527" y="250413"/>
                  </a:cubicBezTo>
                  <a:lnTo>
                    <a:pt x="138908" y="250413"/>
                  </a:lnTo>
                  <a:lnTo>
                    <a:pt x="145195" y="250413"/>
                  </a:lnTo>
                  <a:cubicBezTo>
                    <a:pt x="147052" y="250298"/>
                    <a:pt x="148643" y="249050"/>
                    <a:pt x="149195" y="247269"/>
                  </a:cubicBezTo>
                  <a:lnTo>
                    <a:pt x="154148" y="230410"/>
                  </a:lnTo>
                  <a:cubicBezTo>
                    <a:pt x="155196" y="227324"/>
                    <a:pt x="157749" y="224990"/>
                    <a:pt x="160911" y="224219"/>
                  </a:cubicBezTo>
                  <a:cubicBezTo>
                    <a:pt x="167455" y="222800"/>
                    <a:pt x="173836" y="220723"/>
                    <a:pt x="179961" y="218027"/>
                  </a:cubicBezTo>
                  <a:cubicBezTo>
                    <a:pt x="181075" y="217561"/>
                    <a:pt x="182276" y="217332"/>
                    <a:pt x="183485" y="217361"/>
                  </a:cubicBezTo>
                  <a:cubicBezTo>
                    <a:pt x="185428" y="217361"/>
                    <a:pt x="187324" y="217961"/>
                    <a:pt x="188914" y="219075"/>
                  </a:cubicBezTo>
                  <a:lnTo>
                    <a:pt x="203202" y="229838"/>
                  </a:lnTo>
                  <a:cubicBezTo>
                    <a:pt x="203964" y="230429"/>
                    <a:pt x="204898" y="230762"/>
                    <a:pt x="205869" y="230791"/>
                  </a:cubicBezTo>
                  <a:cubicBezTo>
                    <a:pt x="206717" y="230772"/>
                    <a:pt x="207545" y="230505"/>
                    <a:pt x="208250" y="230029"/>
                  </a:cubicBezTo>
                  <a:cubicBezTo>
                    <a:pt x="211708" y="227819"/>
                    <a:pt x="215042" y="225438"/>
                    <a:pt x="218252" y="222885"/>
                  </a:cubicBezTo>
                  <a:cubicBezTo>
                    <a:pt x="219699" y="221685"/>
                    <a:pt x="220271" y="219723"/>
                    <a:pt x="219680" y="217932"/>
                  </a:cubicBezTo>
                  <a:lnTo>
                    <a:pt x="213680" y="201644"/>
                  </a:lnTo>
                  <a:cubicBezTo>
                    <a:pt x="212365" y="198387"/>
                    <a:pt x="213070" y="194663"/>
                    <a:pt x="215489" y="192119"/>
                  </a:cubicBezTo>
                  <a:cubicBezTo>
                    <a:pt x="219937" y="187186"/>
                    <a:pt x="223890" y="181823"/>
                    <a:pt x="227300" y="176117"/>
                  </a:cubicBezTo>
                  <a:cubicBezTo>
                    <a:pt x="229034" y="173422"/>
                    <a:pt x="232006" y="171774"/>
                    <a:pt x="235206" y="171736"/>
                  </a:cubicBezTo>
                  <a:lnTo>
                    <a:pt x="253399" y="171736"/>
                  </a:lnTo>
                  <a:cubicBezTo>
                    <a:pt x="255199" y="171746"/>
                    <a:pt x="256828" y="170650"/>
                    <a:pt x="257494" y="168974"/>
                  </a:cubicBezTo>
                  <a:cubicBezTo>
                    <a:pt x="258828" y="165259"/>
                    <a:pt x="260066" y="161544"/>
                    <a:pt x="261114" y="157734"/>
                  </a:cubicBezTo>
                  <a:cubicBezTo>
                    <a:pt x="261657" y="155915"/>
                    <a:pt x="260962" y="153953"/>
                    <a:pt x="259400" y="152876"/>
                  </a:cubicBezTo>
                  <a:lnTo>
                    <a:pt x="244636" y="143351"/>
                  </a:lnTo>
                  <a:cubicBezTo>
                    <a:pt x="242007" y="141437"/>
                    <a:pt x="240531" y="138313"/>
                    <a:pt x="240731" y="135065"/>
                  </a:cubicBezTo>
                  <a:cubicBezTo>
                    <a:pt x="240911" y="131731"/>
                    <a:pt x="240911" y="128397"/>
                    <a:pt x="240731" y="125063"/>
                  </a:cubicBezTo>
                  <a:cubicBezTo>
                    <a:pt x="240711" y="121882"/>
                    <a:pt x="240521" y="118701"/>
                    <a:pt x="240159" y="115538"/>
                  </a:cubicBezTo>
                  <a:cubicBezTo>
                    <a:pt x="239959" y="112290"/>
                    <a:pt x="241435" y="109166"/>
                    <a:pt x="244064" y="107252"/>
                  </a:cubicBezTo>
                  <a:lnTo>
                    <a:pt x="258733" y="97727"/>
                  </a:lnTo>
                  <a:cubicBezTo>
                    <a:pt x="260295" y="96650"/>
                    <a:pt x="260990" y="94688"/>
                    <a:pt x="260447" y="92869"/>
                  </a:cubicBezTo>
                  <a:cubicBezTo>
                    <a:pt x="259400" y="89154"/>
                    <a:pt x="258161" y="85344"/>
                    <a:pt x="256733" y="81629"/>
                  </a:cubicBezTo>
                  <a:cubicBezTo>
                    <a:pt x="256066" y="79953"/>
                    <a:pt x="254437" y="78858"/>
                    <a:pt x="252637" y="78867"/>
                  </a:cubicBezTo>
                  <a:lnTo>
                    <a:pt x="234444" y="79343"/>
                  </a:lnTo>
                  <a:cubicBezTo>
                    <a:pt x="231196" y="79572"/>
                    <a:pt x="228119" y="77896"/>
                    <a:pt x="226538" y="75057"/>
                  </a:cubicBezTo>
                  <a:cubicBezTo>
                    <a:pt x="223090" y="69304"/>
                    <a:pt x="219071" y="63903"/>
                    <a:pt x="214537" y="58960"/>
                  </a:cubicBezTo>
                  <a:cubicBezTo>
                    <a:pt x="212336" y="56493"/>
                    <a:pt x="211679" y="53016"/>
                    <a:pt x="212822" y="49911"/>
                  </a:cubicBezTo>
                  <a:lnTo>
                    <a:pt x="218633" y="33623"/>
                  </a:lnTo>
                  <a:cubicBezTo>
                    <a:pt x="219309" y="31842"/>
                    <a:pt x="218728" y="29823"/>
                    <a:pt x="217204" y="28671"/>
                  </a:cubicBezTo>
                  <a:cubicBezTo>
                    <a:pt x="214089" y="26194"/>
                    <a:pt x="210917" y="23813"/>
                    <a:pt x="207679" y="21527"/>
                  </a:cubicBezTo>
                  <a:cubicBezTo>
                    <a:pt x="206964" y="21079"/>
                    <a:pt x="206136" y="20841"/>
                    <a:pt x="205298" y="20860"/>
                  </a:cubicBezTo>
                  <a:cubicBezTo>
                    <a:pt x="204335" y="20850"/>
                    <a:pt x="203402" y="21155"/>
                    <a:pt x="202631" y="21717"/>
                  </a:cubicBezTo>
                  <a:lnTo>
                    <a:pt x="188343" y="32576"/>
                  </a:lnTo>
                  <a:cubicBezTo>
                    <a:pt x="186800" y="33804"/>
                    <a:pt x="184886" y="34471"/>
                    <a:pt x="182914" y="34481"/>
                  </a:cubicBezTo>
                  <a:cubicBezTo>
                    <a:pt x="181704" y="34452"/>
                    <a:pt x="180504" y="34195"/>
                    <a:pt x="179389" y="33719"/>
                  </a:cubicBezTo>
                  <a:lnTo>
                    <a:pt x="175389" y="32100"/>
                  </a:lnTo>
                  <a:cubicBezTo>
                    <a:pt x="173132" y="31261"/>
                    <a:pt x="171303" y="29547"/>
                    <a:pt x="170341" y="27337"/>
                  </a:cubicBezTo>
                  <a:cubicBezTo>
                    <a:pt x="169388" y="25146"/>
                    <a:pt x="169388" y="22670"/>
                    <a:pt x="170341" y="20479"/>
                  </a:cubicBezTo>
                  <a:cubicBezTo>
                    <a:pt x="171617" y="17002"/>
                    <a:pt x="174922" y="14678"/>
                    <a:pt x="178627" y="14669"/>
                  </a:cubicBezTo>
                  <a:lnTo>
                    <a:pt x="180914" y="14669"/>
                  </a:lnTo>
                  <a:cubicBezTo>
                    <a:pt x="181876" y="14678"/>
                    <a:pt x="182809" y="14373"/>
                    <a:pt x="183581" y="13811"/>
                  </a:cubicBezTo>
                  <a:lnTo>
                    <a:pt x="199297" y="1810"/>
                  </a:lnTo>
                  <a:cubicBezTo>
                    <a:pt x="200878" y="667"/>
                    <a:pt x="202773" y="29"/>
                    <a:pt x="204726" y="0"/>
                  </a:cubicBezTo>
                  <a:cubicBezTo>
                    <a:pt x="206231" y="-9"/>
                    <a:pt x="207707" y="391"/>
                    <a:pt x="209012" y="1143"/>
                  </a:cubicBezTo>
                  <a:cubicBezTo>
                    <a:pt x="219147" y="6620"/>
                    <a:pt x="228586" y="13307"/>
                    <a:pt x="237111" y="21050"/>
                  </a:cubicBezTo>
                  <a:cubicBezTo>
                    <a:pt x="239769" y="23451"/>
                    <a:pt x="240740" y="27194"/>
                    <a:pt x="239588" y="30575"/>
                  </a:cubicBezTo>
                  <a:lnTo>
                    <a:pt x="233206" y="48387"/>
                  </a:lnTo>
                  <a:cubicBezTo>
                    <a:pt x="232653" y="49806"/>
                    <a:pt x="232910" y="51407"/>
                    <a:pt x="233873" y="52578"/>
                  </a:cubicBezTo>
                  <a:lnTo>
                    <a:pt x="238635" y="58960"/>
                  </a:lnTo>
                  <a:cubicBezTo>
                    <a:pt x="239426" y="60141"/>
                    <a:pt x="240740" y="60855"/>
                    <a:pt x="242159" y="60865"/>
                  </a:cubicBezTo>
                  <a:lnTo>
                    <a:pt x="261781" y="60198"/>
                  </a:lnTo>
                  <a:cubicBezTo>
                    <a:pt x="265343" y="60189"/>
                    <a:pt x="268620" y="62179"/>
                    <a:pt x="270258" y="65342"/>
                  </a:cubicBezTo>
                  <a:cubicBezTo>
                    <a:pt x="275192" y="75686"/>
                    <a:pt x="278840" y="86592"/>
                    <a:pt x="281117" y="97822"/>
                  </a:cubicBezTo>
                  <a:cubicBezTo>
                    <a:pt x="282002" y="101480"/>
                    <a:pt x="280469" y="105309"/>
                    <a:pt x="277306" y="107347"/>
                  </a:cubicBezTo>
                  <a:lnTo>
                    <a:pt x="261400" y="118205"/>
                  </a:lnTo>
                  <a:cubicBezTo>
                    <a:pt x="260133" y="119006"/>
                    <a:pt x="259400" y="120425"/>
                    <a:pt x="259495" y="121920"/>
                  </a:cubicBezTo>
                  <a:cubicBezTo>
                    <a:pt x="259495" y="123349"/>
                    <a:pt x="259495" y="124587"/>
                    <a:pt x="259495" y="125825"/>
                  </a:cubicBezTo>
                  <a:cubicBezTo>
                    <a:pt x="259495" y="127064"/>
                    <a:pt x="259495" y="128397"/>
                    <a:pt x="259495" y="129635"/>
                  </a:cubicBezTo>
                  <a:cubicBezTo>
                    <a:pt x="259466" y="131140"/>
                    <a:pt x="260181" y="132569"/>
                    <a:pt x="261400" y="133446"/>
                  </a:cubicBezTo>
                  <a:lnTo>
                    <a:pt x="277402" y="144113"/>
                  </a:lnTo>
                  <a:cubicBezTo>
                    <a:pt x="280545" y="146171"/>
                    <a:pt x="282069" y="149981"/>
                    <a:pt x="281212" y="153638"/>
                  </a:cubicBezTo>
                  <a:cubicBezTo>
                    <a:pt x="279021" y="164859"/>
                    <a:pt x="275468" y="175765"/>
                    <a:pt x="270639" y="186119"/>
                  </a:cubicBezTo>
                  <a:cubicBezTo>
                    <a:pt x="269439" y="189157"/>
                    <a:pt x="266572" y="191205"/>
                    <a:pt x="263305" y="191357"/>
                  </a:cubicBezTo>
                  <a:lnTo>
                    <a:pt x="262257" y="191357"/>
                  </a:lnTo>
                  <a:lnTo>
                    <a:pt x="242540" y="190881"/>
                  </a:lnTo>
                  <a:cubicBezTo>
                    <a:pt x="241102" y="190910"/>
                    <a:pt x="239759" y="191615"/>
                    <a:pt x="238921" y="192786"/>
                  </a:cubicBezTo>
                  <a:cubicBezTo>
                    <a:pt x="237482" y="194996"/>
                    <a:pt x="235920" y="197130"/>
                    <a:pt x="234254" y="199168"/>
                  </a:cubicBezTo>
                  <a:cubicBezTo>
                    <a:pt x="233339" y="200368"/>
                    <a:pt x="233091" y="201940"/>
                    <a:pt x="233587" y="203359"/>
                  </a:cubicBezTo>
                  <a:lnTo>
                    <a:pt x="240064" y="221171"/>
                  </a:lnTo>
                  <a:cubicBezTo>
                    <a:pt x="241264" y="224533"/>
                    <a:pt x="240321" y="228295"/>
                    <a:pt x="237683" y="230696"/>
                  </a:cubicBezTo>
                  <a:cubicBezTo>
                    <a:pt x="229148" y="238449"/>
                    <a:pt x="219757" y="245193"/>
                    <a:pt x="209679" y="250793"/>
                  </a:cubicBezTo>
                  <a:cubicBezTo>
                    <a:pt x="208374" y="251546"/>
                    <a:pt x="206898" y="251946"/>
                    <a:pt x="205393" y="251936"/>
                  </a:cubicBezTo>
                  <a:cubicBezTo>
                    <a:pt x="203440" y="251908"/>
                    <a:pt x="201545" y="251270"/>
                    <a:pt x="199964" y="250127"/>
                  </a:cubicBezTo>
                  <a:lnTo>
                    <a:pt x="184438" y="238411"/>
                  </a:lnTo>
                  <a:cubicBezTo>
                    <a:pt x="183695" y="237858"/>
                    <a:pt x="182790" y="237563"/>
                    <a:pt x="181866" y="237554"/>
                  </a:cubicBezTo>
                  <a:cubicBezTo>
                    <a:pt x="181361" y="237449"/>
                    <a:pt x="180847" y="237449"/>
                    <a:pt x="180342" y="237554"/>
                  </a:cubicBezTo>
                  <a:lnTo>
                    <a:pt x="172436" y="240125"/>
                  </a:lnTo>
                  <a:cubicBezTo>
                    <a:pt x="170969" y="240506"/>
                    <a:pt x="169807" y="241621"/>
                    <a:pt x="169388" y="243078"/>
                  </a:cubicBezTo>
                  <a:lnTo>
                    <a:pt x="163959" y="261271"/>
                  </a:lnTo>
                  <a:cubicBezTo>
                    <a:pt x="162978" y="264728"/>
                    <a:pt x="160006" y="267253"/>
                    <a:pt x="156434" y="267653"/>
                  </a:cubicBezTo>
                  <a:cubicBezTo>
                    <a:pt x="150462" y="267891"/>
                    <a:pt x="144490" y="267824"/>
                    <a:pt x="138527" y="267462"/>
                  </a:cubicBezTo>
                  <a:close/>
                </a:path>
              </a:pathLst>
            </a:custGeom>
            <a:solidFill>
              <a:srgbClr val="265998"/>
            </a:solidFill>
            <a:ln w="9525" cap="flat">
              <a:noFill/>
              <a:prstDash val="solid"/>
              <a:miter/>
            </a:ln>
          </p:spPr>
          <p:txBody>
            <a:bodyPr rtlCol="0" anchor="ctr"/>
            <a:lstStyle/>
            <a:p>
              <a:endParaRPr lang="en-AU" sz="153"/>
            </a:p>
          </p:txBody>
        </p:sp>
        <p:sp>
          <p:nvSpPr>
            <p:cNvPr id="33" name="Graphic 2">
              <a:extLst>
                <a:ext uri="{FF2B5EF4-FFF2-40B4-BE49-F238E27FC236}">
                  <a16:creationId xmlns:a16="http://schemas.microsoft.com/office/drawing/2014/main" id="{494DCA0A-8C09-AACC-D819-FAC5DFB266D4}"/>
                </a:ext>
              </a:extLst>
            </p:cNvPr>
            <p:cNvSpPr/>
            <p:nvPr/>
          </p:nvSpPr>
          <p:spPr>
            <a:xfrm>
              <a:off x="2011434" y="2404260"/>
              <a:ext cx="123259" cy="123039"/>
            </a:xfrm>
            <a:custGeom>
              <a:avLst/>
              <a:gdLst>
                <a:gd name="connsiteX0" fmla="*/ 60730 w 123259"/>
                <a:gd name="connsiteY0" fmla="*/ 123039 h 123039"/>
                <a:gd name="connsiteX1" fmla="*/ 246 w 123259"/>
                <a:gd name="connsiteY1" fmla="*/ 76271 h 123039"/>
                <a:gd name="connsiteX2" fmla="*/ 1198 w 123259"/>
                <a:gd name="connsiteY2" fmla="*/ 69509 h 123039"/>
                <a:gd name="connsiteX3" fmla="*/ 6723 w 123259"/>
                <a:gd name="connsiteY3" fmla="*/ 65318 h 123039"/>
                <a:gd name="connsiteX4" fmla="*/ 9009 w 123259"/>
                <a:gd name="connsiteY4" fmla="*/ 65318 h 123039"/>
                <a:gd name="connsiteX5" fmla="*/ 17676 w 123259"/>
                <a:gd name="connsiteY5" fmla="*/ 72080 h 123039"/>
                <a:gd name="connsiteX6" fmla="*/ 71969 w 123259"/>
                <a:gd name="connsiteY6" fmla="*/ 103856 h 123039"/>
                <a:gd name="connsiteX7" fmla="*/ 103744 w 123259"/>
                <a:gd name="connsiteY7" fmla="*/ 49563 h 123039"/>
                <a:gd name="connsiteX8" fmla="*/ 71969 w 123259"/>
                <a:gd name="connsiteY8" fmla="*/ 17788 h 123039"/>
                <a:gd name="connsiteX9" fmla="*/ 64997 w 123259"/>
                <a:gd name="connsiteY9" fmla="*/ 7225 h 123039"/>
                <a:gd name="connsiteX10" fmla="*/ 74160 w 123259"/>
                <a:gd name="connsiteY10" fmla="*/ 71 h 123039"/>
                <a:gd name="connsiteX11" fmla="*/ 76446 w 123259"/>
                <a:gd name="connsiteY11" fmla="*/ 71 h 123039"/>
                <a:gd name="connsiteX12" fmla="*/ 121242 w 123259"/>
                <a:gd name="connsiteY12" fmla="*/ 76243 h 123039"/>
                <a:gd name="connsiteX13" fmla="*/ 60730 w 123259"/>
                <a:gd name="connsiteY13" fmla="*/ 123039 h 12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259" h="123039">
                  <a:moveTo>
                    <a:pt x="60730" y="123039"/>
                  </a:moveTo>
                  <a:cubicBezTo>
                    <a:pt x="32269" y="123039"/>
                    <a:pt x="7408" y="103818"/>
                    <a:pt x="246" y="76271"/>
                  </a:cubicBezTo>
                  <a:cubicBezTo>
                    <a:pt x="-288" y="73976"/>
                    <a:pt x="55" y="71566"/>
                    <a:pt x="1198" y="69509"/>
                  </a:cubicBezTo>
                  <a:cubicBezTo>
                    <a:pt x="2446" y="67470"/>
                    <a:pt x="4418" y="65975"/>
                    <a:pt x="6723" y="65318"/>
                  </a:cubicBezTo>
                  <a:cubicBezTo>
                    <a:pt x="7485" y="65222"/>
                    <a:pt x="8247" y="65222"/>
                    <a:pt x="9009" y="65318"/>
                  </a:cubicBezTo>
                  <a:cubicBezTo>
                    <a:pt x="13105" y="65327"/>
                    <a:pt x="16676" y="68109"/>
                    <a:pt x="17676" y="72080"/>
                  </a:cubicBezTo>
                  <a:cubicBezTo>
                    <a:pt x="23896" y="95845"/>
                    <a:pt x="48204" y="110076"/>
                    <a:pt x="71969" y="103856"/>
                  </a:cubicBezTo>
                  <a:cubicBezTo>
                    <a:pt x="95734" y="97636"/>
                    <a:pt x="109964" y="73328"/>
                    <a:pt x="103744" y="49563"/>
                  </a:cubicBezTo>
                  <a:cubicBezTo>
                    <a:pt x="99677" y="34009"/>
                    <a:pt x="87523" y="21855"/>
                    <a:pt x="71969" y="17788"/>
                  </a:cubicBezTo>
                  <a:cubicBezTo>
                    <a:pt x="67121" y="16797"/>
                    <a:pt x="63997" y="12063"/>
                    <a:pt x="64997" y="7225"/>
                  </a:cubicBezTo>
                  <a:cubicBezTo>
                    <a:pt x="65873" y="2910"/>
                    <a:pt x="69759" y="-119"/>
                    <a:pt x="74160" y="71"/>
                  </a:cubicBezTo>
                  <a:cubicBezTo>
                    <a:pt x="74922" y="-24"/>
                    <a:pt x="75684" y="-24"/>
                    <a:pt x="76446" y="71"/>
                  </a:cubicBezTo>
                  <a:cubicBezTo>
                    <a:pt x="109850" y="8730"/>
                    <a:pt x="129910" y="42839"/>
                    <a:pt x="121242" y="76243"/>
                  </a:cubicBezTo>
                  <a:cubicBezTo>
                    <a:pt x="114098" y="103808"/>
                    <a:pt x="89209" y="123058"/>
                    <a:pt x="60730" y="123039"/>
                  </a:cubicBezTo>
                  <a:close/>
                </a:path>
              </a:pathLst>
            </a:custGeom>
            <a:solidFill>
              <a:srgbClr val="265998"/>
            </a:solidFill>
            <a:ln w="9525" cap="flat">
              <a:noFill/>
              <a:prstDash val="solid"/>
              <a:miter/>
            </a:ln>
          </p:spPr>
          <p:txBody>
            <a:bodyPr rtlCol="0" anchor="ctr"/>
            <a:lstStyle/>
            <a:p>
              <a:endParaRPr lang="en-AU" sz="153"/>
            </a:p>
          </p:txBody>
        </p:sp>
      </p:grpSp>
      <p:sp>
        <p:nvSpPr>
          <p:cNvPr id="5" name="Slide Number Placeholder 1">
            <a:extLst>
              <a:ext uri="{FF2B5EF4-FFF2-40B4-BE49-F238E27FC236}">
                <a16:creationId xmlns:a16="http://schemas.microsoft.com/office/drawing/2014/main" id="{E5EBA5B7-59C8-E5A0-6EC8-4574986EF2D4}"/>
              </a:ext>
            </a:extLst>
          </p:cNvPr>
          <p:cNvSpPr>
            <a:spLocks noGrp="1"/>
          </p:cNvSpPr>
          <p:nvPr>
            <p:ph type="sldNum" sz="quarter" idx="4"/>
          </p:nvPr>
        </p:nvSpPr>
        <p:spPr>
          <a:xfrm>
            <a:off x="10874644" y="6195576"/>
            <a:ext cx="694723" cy="365125"/>
          </a:xfrm>
        </p:spPr>
        <p:txBody>
          <a:bodyPr/>
          <a:lstStyle/>
          <a:p>
            <a:fld id="{3FE8A0A5-0893-3B4E-9EB9-FE67329D76D6}" type="slidenum">
              <a:rPr lang="en-US" smtClean="0"/>
              <a:pPr/>
              <a:t>19</a:t>
            </a:fld>
            <a:endParaRPr lang="en-US"/>
          </a:p>
        </p:txBody>
      </p:sp>
    </p:spTree>
    <p:custDataLst>
      <p:custData r:id="rId1"/>
      <p:custData r:id="rId2"/>
    </p:custDataLst>
    <p:extLst>
      <p:ext uri="{BB962C8B-B14F-4D97-AF65-F5344CB8AC3E}">
        <p14:creationId xmlns:p14="http://schemas.microsoft.com/office/powerpoint/2010/main" val="212447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46FF8-D4E1-E9C2-56BE-76A91B086185}"/>
              </a:ext>
            </a:extLst>
          </p:cNvPr>
          <p:cNvSpPr>
            <a:spLocks noGrp="1"/>
          </p:cNvSpPr>
          <p:nvPr>
            <p:ph type="sldNum" sz="quarter" idx="10"/>
          </p:nvPr>
        </p:nvSpPr>
        <p:spPr/>
        <p:txBody>
          <a:bodyPr/>
          <a:lstStyle/>
          <a:p>
            <a:fld id="{3FE8A0A5-0893-3B4E-9EB9-FE67329D76D6}" type="slidenum">
              <a:rPr lang="en-US" smtClean="0"/>
              <a:t>2</a:t>
            </a:fld>
            <a:endParaRPr lang="en-US"/>
          </a:p>
        </p:txBody>
      </p:sp>
    </p:spTree>
    <p:custDataLst>
      <p:custData r:id="rId1"/>
      <p:custData r:id="rId2"/>
    </p:custDataLst>
    <p:extLst>
      <p:ext uri="{BB962C8B-B14F-4D97-AF65-F5344CB8AC3E}">
        <p14:creationId xmlns:p14="http://schemas.microsoft.com/office/powerpoint/2010/main" val="2087606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381AE-A419-00C8-5CF6-9DC2B081032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C868A81-322F-D423-AB69-8CBE80B958C8}"/>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0" y="-140109"/>
            <a:ext cx="12690165" cy="7138218"/>
          </a:xfrm>
          <a:prstGeom prst="rect">
            <a:avLst/>
          </a:prstGeom>
        </p:spPr>
      </p:pic>
      <p:sp>
        <p:nvSpPr>
          <p:cNvPr id="8" name="Title 7">
            <a:extLst>
              <a:ext uri="{FF2B5EF4-FFF2-40B4-BE49-F238E27FC236}">
                <a16:creationId xmlns:a16="http://schemas.microsoft.com/office/drawing/2014/main" id="{2866572D-7870-775E-2464-402985D2B2D9}"/>
              </a:ext>
            </a:extLst>
          </p:cNvPr>
          <p:cNvSpPr>
            <a:spLocks noGrp="1"/>
          </p:cNvSpPr>
          <p:nvPr>
            <p:ph type="ctrTitle"/>
          </p:nvPr>
        </p:nvSpPr>
        <p:spPr>
          <a:xfrm>
            <a:off x="716834" y="2882804"/>
            <a:ext cx="6653032" cy="1574193"/>
          </a:xfrm>
        </p:spPr>
        <p:txBody>
          <a:bodyPr/>
          <a:lstStyle/>
          <a:p>
            <a:r>
              <a:rPr lang="en-US"/>
              <a:t>Where to next?</a:t>
            </a:r>
          </a:p>
        </p:txBody>
      </p:sp>
      <p:sp>
        <p:nvSpPr>
          <p:cNvPr id="6" name="Rectangle 5">
            <a:extLst>
              <a:ext uri="{FF2B5EF4-FFF2-40B4-BE49-F238E27FC236}">
                <a16:creationId xmlns:a16="http://schemas.microsoft.com/office/drawing/2014/main" id="{887D65C8-C38A-AF91-B884-E3C491AD161B}"/>
              </a:ext>
              <a:ext uri="{C183D7F6-B498-43B3-948B-1728B52AA6E4}">
                <adec:decorative xmlns:adec="http://schemas.microsoft.com/office/drawing/2017/decorative" val="1"/>
              </a:ext>
            </a:extLst>
          </p:cNvPr>
          <p:cNvSpPr/>
          <p:nvPr/>
        </p:nvSpPr>
        <p:spPr>
          <a:xfrm>
            <a:off x="484742" y="473725"/>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E395369F-68AC-F5D3-93B1-11725306583C}"/>
              </a:ext>
              <a:ext uri="{C183D7F6-B498-43B3-948B-1728B52AA6E4}">
                <adec:decorative xmlns:adec="http://schemas.microsoft.com/office/drawing/2017/decorative" val="1"/>
              </a:ext>
            </a:extLst>
          </p:cNvPr>
          <p:cNvSpPr/>
          <p:nvPr/>
        </p:nvSpPr>
        <p:spPr>
          <a:xfrm>
            <a:off x="328670" y="5143041"/>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custData r:id="rId1"/>
      <p:custData r:id="rId2"/>
    </p:custDataLst>
    <p:extLst>
      <p:ext uri="{BB962C8B-B14F-4D97-AF65-F5344CB8AC3E}">
        <p14:creationId xmlns:p14="http://schemas.microsoft.com/office/powerpoint/2010/main" val="168387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57D0F-8CC3-F741-F065-D0466A469B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62841-888B-0503-9654-41090D658E1D}"/>
              </a:ext>
            </a:extLst>
          </p:cNvPr>
          <p:cNvSpPr txBox="1"/>
          <p:nvPr/>
        </p:nvSpPr>
        <p:spPr>
          <a:xfrm>
            <a:off x="1160740" y="1528457"/>
            <a:ext cx="9811862" cy="1429442"/>
          </a:xfrm>
          <a:prstGeom prst="rect">
            <a:avLst/>
          </a:prstGeom>
          <a:solidFill>
            <a:schemeClr val="bg2">
              <a:lumMod val="20000"/>
              <a:lumOff val="80000"/>
            </a:schemeClr>
          </a:solidFill>
        </p:spPr>
        <p:txBody>
          <a:bodyPr wrap="square" lIns="540000" tIns="180000" rIns="91440" bIns="45720" rtlCol="0" anchor="ctr" anchorCtr="0">
            <a:noAutofit/>
          </a:bodyPr>
          <a:lstStyle/>
          <a:p>
            <a:pPr algn="l">
              <a:spcAft>
                <a:spcPts val="450"/>
              </a:spcAft>
            </a:pPr>
            <a:r>
              <a:rPr lang="en-US" b="1">
                <a:latin typeface="+mj-lt"/>
                <a:cs typeface="Arial"/>
              </a:rPr>
              <a:t>Psychosocial supports outside the NDIS </a:t>
            </a:r>
          </a:p>
          <a:p>
            <a:pPr marL="285750" indent="-285750">
              <a:spcAft>
                <a:spcPts val="200"/>
              </a:spcAft>
              <a:buFont typeface="Arial" panose="020B0604020202020204" pitchFamily="34" charset="0"/>
              <a:buChar char="•"/>
            </a:pPr>
            <a:r>
              <a:rPr lang="en-US" sz="1600">
                <a:latin typeface="+mj-lt"/>
                <a:cs typeface="Arial"/>
              </a:rPr>
              <a:t>State and territory governments to immediately begin commissioning services to meet need</a:t>
            </a:r>
          </a:p>
          <a:p>
            <a:pPr marL="285750" indent="-285750">
              <a:spcAft>
                <a:spcPts val="200"/>
              </a:spcAft>
              <a:buFont typeface="Arial" panose="020B0604020202020204" pitchFamily="34" charset="0"/>
              <a:buChar char="•"/>
            </a:pPr>
            <a:r>
              <a:rPr lang="en-US" sz="1600">
                <a:latin typeface="+mj-lt"/>
                <a:cs typeface="Arial"/>
              </a:rPr>
              <a:t>The next agreement should </a:t>
            </a:r>
            <a:r>
              <a:rPr lang="en-US" sz="1600" err="1">
                <a:latin typeface="+mj-lt"/>
                <a:cs typeface="Arial"/>
              </a:rPr>
              <a:t>finalise</a:t>
            </a:r>
            <a:r>
              <a:rPr lang="en-US" sz="1600">
                <a:latin typeface="+mj-lt"/>
                <a:cs typeface="Arial"/>
              </a:rPr>
              <a:t> responsibilities for funding and commissioning</a:t>
            </a:r>
          </a:p>
          <a:p>
            <a:pPr marL="285750" indent="-285750" algn="l">
              <a:spcAft>
                <a:spcPts val="200"/>
              </a:spcAft>
              <a:buFont typeface="Arial" panose="020B0604020202020204" pitchFamily="34" charset="0"/>
              <a:buChar char="•"/>
            </a:pPr>
            <a:endParaRPr lang="en-US" sz="1400">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3B4B68AB-F3CF-9BFA-A336-1000D4540F34}"/>
              </a:ext>
              <a:ext uri="{C183D7F6-B498-43B3-948B-1728B52AA6E4}">
                <adec:decorative xmlns:adec="http://schemas.microsoft.com/office/drawing/2017/decorative" val="1"/>
              </a:ext>
            </a:extLst>
          </p:cNvPr>
          <p:cNvGrpSpPr/>
          <p:nvPr/>
        </p:nvGrpSpPr>
        <p:grpSpPr>
          <a:xfrm>
            <a:off x="671231" y="1804699"/>
            <a:ext cx="720000" cy="727752"/>
            <a:chOff x="249782" y="4635036"/>
            <a:chExt cx="478108" cy="651351"/>
          </a:xfrm>
        </p:grpSpPr>
        <p:sp>
          <p:nvSpPr>
            <p:cNvPr id="57" name="Freeform 45">
              <a:extLst>
                <a:ext uri="{FF2B5EF4-FFF2-40B4-BE49-F238E27FC236}">
                  <a16:creationId xmlns:a16="http://schemas.microsoft.com/office/drawing/2014/main" id="{61C280C6-73FE-D801-5516-421B3F10542C}"/>
                </a:ext>
              </a:extLst>
            </p:cNvPr>
            <p:cNvSpPr/>
            <p:nvPr/>
          </p:nvSpPr>
          <p:spPr>
            <a:xfrm>
              <a:off x="266707" y="4635036"/>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bg2">
                <a:lumMod val="20000"/>
                <a:lumOff val="8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50" name="Freeform 47">
              <a:extLst>
                <a:ext uri="{FF2B5EF4-FFF2-40B4-BE49-F238E27FC236}">
                  <a16:creationId xmlns:a16="http://schemas.microsoft.com/office/drawing/2014/main" id="{5307B33A-A36E-68BA-43E9-974205D5476A}"/>
                </a:ext>
              </a:extLst>
            </p:cNvPr>
            <p:cNvSpPr/>
            <p:nvPr/>
          </p:nvSpPr>
          <p:spPr>
            <a:xfrm>
              <a:off x="249782" y="4641975"/>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sp>
        <p:nvSpPr>
          <p:cNvPr id="14" name="TextBox 13">
            <a:extLst>
              <a:ext uri="{FF2B5EF4-FFF2-40B4-BE49-F238E27FC236}">
                <a16:creationId xmlns:a16="http://schemas.microsoft.com/office/drawing/2014/main" id="{7238CE2C-2026-CA4B-ECE2-2C20F5735F0D}"/>
              </a:ext>
            </a:extLst>
          </p:cNvPr>
          <p:cNvSpPr txBox="1"/>
          <p:nvPr/>
        </p:nvSpPr>
        <p:spPr>
          <a:xfrm>
            <a:off x="1160740" y="3073103"/>
            <a:ext cx="9811862" cy="1078009"/>
          </a:xfrm>
          <a:prstGeom prst="rect">
            <a:avLst/>
          </a:prstGeom>
          <a:solidFill>
            <a:schemeClr val="accent1">
              <a:lumMod val="20000"/>
              <a:lumOff val="80000"/>
            </a:schemeClr>
          </a:solidFill>
        </p:spPr>
        <p:txBody>
          <a:bodyPr wrap="square" lIns="540000" rtlCol="0" anchor="ctr" anchorCtr="0">
            <a:noAutofit/>
          </a:bodyPr>
          <a:lstStyle/>
          <a:p>
            <a:pPr>
              <a:spcAft>
                <a:spcPts val="450"/>
              </a:spcAft>
            </a:pPr>
            <a:r>
              <a:rPr lang="en-US" b="1">
                <a:latin typeface="+mj-lt"/>
                <a:cs typeface="Arial" panose="020B0604020202020204" pitchFamily="34" charset="0"/>
              </a:rPr>
              <a:t>National Stigma and Discrimination Reduction Strategy</a:t>
            </a:r>
          </a:p>
          <a:p>
            <a:pPr marL="285750" indent="-285750">
              <a:spcAft>
                <a:spcPts val="450"/>
              </a:spcAft>
              <a:buFont typeface="Arial" panose="020B0604020202020204" pitchFamily="34" charset="0"/>
              <a:buChar char="•"/>
            </a:pPr>
            <a:r>
              <a:rPr lang="en-US" sz="1600">
                <a:latin typeface="+mj-lt"/>
                <a:cs typeface="Arial" panose="020B0604020202020204" pitchFamily="34" charset="0"/>
              </a:rPr>
              <a:t>Release final strategy by end 2025  </a:t>
            </a:r>
          </a:p>
        </p:txBody>
      </p:sp>
      <p:grpSp>
        <p:nvGrpSpPr>
          <p:cNvPr id="66" name="Group 65">
            <a:extLst>
              <a:ext uri="{FF2B5EF4-FFF2-40B4-BE49-F238E27FC236}">
                <a16:creationId xmlns:a16="http://schemas.microsoft.com/office/drawing/2014/main" id="{6AF047EB-D255-A044-BE78-45F5497913B7}"/>
              </a:ext>
              <a:ext uri="{C183D7F6-B498-43B3-948B-1728B52AA6E4}">
                <adec:decorative xmlns:adec="http://schemas.microsoft.com/office/drawing/2017/decorative" val="1"/>
              </a:ext>
            </a:extLst>
          </p:cNvPr>
          <p:cNvGrpSpPr/>
          <p:nvPr/>
        </p:nvGrpSpPr>
        <p:grpSpPr>
          <a:xfrm>
            <a:off x="653454" y="3296592"/>
            <a:ext cx="720000" cy="720000"/>
            <a:chOff x="249782" y="4641975"/>
            <a:chExt cx="478108" cy="644412"/>
          </a:xfrm>
        </p:grpSpPr>
        <p:sp>
          <p:nvSpPr>
            <p:cNvPr id="67" name="Freeform 45">
              <a:extLst>
                <a:ext uri="{FF2B5EF4-FFF2-40B4-BE49-F238E27FC236}">
                  <a16:creationId xmlns:a16="http://schemas.microsoft.com/office/drawing/2014/main" id="{48BCE8C0-D674-816E-F492-9137A6046B31}"/>
                </a:ext>
              </a:extLst>
            </p:cNvPr>
            <p:cNvSpPr/>
            <p:nvPr/>
          </p:nvSpPr>
          <p:spPr>
            <a:xfrm>
              <a:off x="253070" y="4661342"/>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4">
                <a:lumMod val="40000"/>
                <a:lumOff val="6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69" name="Freeform 47">
              <a:extLst>
                <a:ext uri="{FF2B5EF4-FFF2-40B4-BE49-F238E27FC236}">
                  <a16:creationId xmlns:a16="http://schemas.microsoft.com/office/drawing/2014/main" id="{D2152CE5-0366-7547-ECAB-B18F35639692}"/>
                </a:ext>
              </a:extLst>
            </p:cNvPr>
            <p:cNvSpPr/>
            <p:nvPr/>
          </p:nvSpPr>
          <p:spPr>
            <a:xfrm>
              <a:off x="249782" y="4641975"/>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tx2"/>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sp>
        <p:nvSpPr>
          <p:cNvPr id="3" name="Title 2">
            <a:extLst>
              <a:ext uri="{FF2B5EF4-FFF2-40B4-BE49-F238E27FC236}">
                <a16:creationId xmlns:a16="http://schemas.microsoft.com/office/drawing/2014/main" id="{D6EE322E-AA8B-914A-61CF-C891612FAC3A}"/>
              </a:ext>
            </a:extLst>
          </p:cNvPr>
          <p:cNvSpPr>
            <a:spLocks noGrp="1"/>
          </p:cNvSpPr>
          <p:nvPr>
            <p:ph type="ctrTitle"/>
          </p:nvPr>
        </p:nvSpPr>
        <p:spPr>
          <a:xfrm>
            <a:off x="569994" y="507634"/>
            <a:ext cx="11082431" cy="515848"/>
          </a:xfrm>
        </p:spPr>
        <p:txBody>
          <a:bodyPr/>
          <a:lstStyle/>
          <a:p>
            <a:r>
              <a:rPr lang="en-US"/>
              <a:t>Short-term priority actions</a:t>
            </a:r>
          </a:p>
        </p:txBody>
      </p:sp>
      <p:sp>
        <p:nvSpPr>
          <p:cNvPr id="15" name="TextBox 14">
            <a:extLst>
              <a:ext uri="{FF2B5EF4-FFF2-40B4-BE49-F238E27FC236}">
                <a16:creationId xmlns:a16="http://schemas.microsoft.com/office/drawing/2014/main" id="{811DA41A-89C7-CB6D-67F7-DDC894C706C5}"/>
              </a:ext>
            </a:extLst>
          </p:cNvPr>
          <p:cNvSpPr txBox="1"/>
          <p:nvPr/>
        </p:nvSpPr>
        <p:spPr>
          <a:xfrm>
            <a:off x="1150421" y="4381520"/>
            <a:ext cx="9811862" cy="1078009"/>
          </a:xfrm>
          <a:prstGeom prst="rect">
            <a:avLst/>
          </a:prstGeom>
          <a:solidFill>
            <a:schemeClr val="accent2">
              <a:lumMod val="20000"/>
              <a:lumOff val="80000"/>
            </a:schemeClr>
          </a:solidFill>
        </p:spPr>
        <p:txBody>
          <a:bodyPr wrap="square" lIns="540000" rtlCol="0" anchor="ctr" anchorCtr="0">
            <a:noAutofit/>
          </a:bodyPr>
          <a:lstStyle/>
          <a:p>
            <a:pPr algn="l">
              <a:spcAft>
                <a:spcPts val="450"/>
              </a:spcAft>
            </a:pPr>
            <a:r>
              <a:rPr lang="en-US" sz="1800" b="1">
                <a:latin typeface="+mj-lt"/>
                <a:cs typeface="Arial" panose="020B0604020202020204" pitchFamily="34" charset="0"/>
              </a:rPr>
              <a:t>National Guidelines on </a:t>
            </a:r>
            <a:r>
              <a:rPr lang="en-US" b="1">
                <a:latin typeface="+mj-lt"/>
                <a:cs typeface="Arial" panose="020B0604020202020204" pitchFamily="34" charset="0"/>
              </a:rPr>
              <a:t>R</a:t>
            </a:r>
            <a:r>
              <a:rPr lang="en-US" sz="1800" b="1">
                <a:latin typeface="+mj-lt"/>
                <a:cs typeface="Arial" panose="020B0604020202020204" pitchFamily="34" charset="0"/>
              </a:rPr>
              <a:t>egional </a:t>
            </a:r>
            <a:r>
              <a:rPr lang="en-US" b="1">
                <a:latin typeface="+mj-lt"/>
                <a:cs typeface="Arial" panose="020B0604020202020204" pitchFamily="34" charset="0"/>
              </a:rPr>
              <a:t>C</a:t>
            </a:r>
            <a:r>
              <a:rPr lang="en-US" sz="1800" b="1">
                <a:latin typeface="+mj-lt"/>
                <a:cs typeface="Arial" panose="020B0604020202020204" pitchFamily="34" charset="0"/>
              </a:rPr>
              <a:t>ommissioning and Planning</a:t>
            </a:r>
          </a:p>
          <a:p>
            <a:pPr marL="285750" indent="-285750" algn="l">
              <a:spcAft>
                <a:spcPts val="450"/>
              </a:spcAft>
              <a:buFont typeface="Arial" panose="020B0604020202020204" pitchFamily="34" charset="0"/>
              <a:buChar char="•"/>
            </a:pPr>
            <a:r>
              <a:rPr lang="en-US" sz="1600">
                <a:latin typeface="+mj-lt"/>
                <a:cs typeface="Arial" panose="020B0604020202020204" pitchFamily="34" charset="0"/>
              </a:rPr>
              <a:t>Develop and release guidelines by end 2025</a:t>
            </a:r>
          </a:p>
        </p:txBody>
      </p:sp>
      <p:grpSp>
        <p:nvGrpSpPr>
          <p:cNvPr id="60" name="Group 59">
            <a:extLst>
              <a:ext uri="{FF2B5EF4-FFF2-40B4-BE49-F238E27FC236}">
                <a16:creationId xmlns:a16="http://schemas.microsoft.com/office/drawing/2014/main" id="{07D68263-BBC5-DAE8-C1A8-661FCE1D74B9}"/>
              </a:ext>
              <a:ext uri="{C183D7F6-B498-43B3-948B-1728B52AA6E4}">
                <adec:decorative xmlns:adec="http://schemas.microsoft.com/office/drawing/2017/decorative" val="1"/>
              </a:ext>
            </a:extLst>
          </p:cNvPr>
          <p:cNvGrpSpPr/>
          <p:nvPr/>
        </p:nvGrpSpPr>
        <p:grpSpPr>
          <a:xfrm>
            <a:off x="622294" y="4605009"/>
            <a:ext cx="720000" cy="720000"/>
            <a:chOff x="249782" y="4641975"/>
            <a:chExt cx="478108" cy="644412"/>
          </a:xfrm>
        </p:grpSpPr>
        <p:sp>
          <p:nvSpPr>
            <p:cNvPr id="61" name="Freeform 45">
              <a:extLst>
                <a:ext uri="{FF2B5EF4-FFF2-40B4-BE49-F238E27FC236}">
                  <a16:creationId xmlns:a16="http://schemas.microsoft.com/office/drawing/2014/main" id="{F79889C9-3D9E-F214-C0E5-8133C48AC4A2}"/>
                </a:ext>
              </a:extLst>
            </p:cNvPr>
            <p:cNvSpPr/>
            <p:nvPr/>
          </p:nvSpPr>
          <p:spPr>
            <a:xfrm>
              <a:off x="258712" y="4647407"/>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6">
                <a:lumMod val="20000"/>
                <a:lumOff val="8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63" name="Freeform 47">
              <a:extLst>
                <a:ext uri="{FF2B5EF4-FFF2-40B4-BE49-F238E27FC236}">
                  <a16:creationId xmlns:a16="http://schemas.microsoft.com/office/drawing/2014/main" id="{5DE93ADA-4F31-BC79-8E99-BE8BA1D5DF78}"/>
                </a:ext>
              </a:extLst>
            </p:cNvPr>
            <p:cNvSpPr/>
            <p:nvPr/>
          </p:nvSpPr>
          <p:spPr>
            <a:xfrm>
              <a:off x="249782" y="4641975"/>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accent2"/>
            </a:solidFill>
            <a:ln w="1793" cap="flat">
              <a:solidFill>
                <a:schemeClr val="accent6"/>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grpSp>
        <p:nvGrpSpPr>
          <p:cNvPr id="10" name="Graphic 63">
            <a:extLst>
              <a:ext uri="{FF2B5EF4-FFF2-40B4-BE49-F238E27FC236}">
                <a16:creationId xmlns:a16="http://schemas.microsoft.com/office/drawing/2014/main" id="{995741FD-02CC-AF7E-4A9B-9DB4A4FD2D49}"/>
              </a:ext>
              <a:ext uri="{C183D7F6-B498-43B3-948B-1728B52AA6E4}">
                <adec:decorative xmlns:adec="http://schemas.microsoft.com/office/drawing/2017/decorative" val="1"/>
              </a:ext>
            </a:extLst>
          </p:cNvPr>
          <p:cNvGrpSpPr/>
          <p:nvPr/>
        </p:nvGrpSpPr>
        <p:grpSpPr>
          <a:xfrm>
            <a:off x="803776" y="1930795"/>
            <a:ext cx="467158" cy="468000"/>
            <a:chOff x="206835" y="198378"/>
            <a:chExt cx="85118" cy="85271"/>
          </a:xfrm>
          <a:solidFill>
            <a:srgbClr val="265A9A"/>
          </a:solidFill>
        </p:grpSpPr>
        <p:sp>
          <p:nvSpPr>
            <p:cNvPr id="12" name="Freeform 4">
              <a:extLst>
                <a:ext uri="{FF2B5EF4-FFF2-40B4-BE49-F238E27FC236}">
                  <a16:creationId xmlns:a16="http://schemas.microsoft.com/office/drawing/2014/main" id="{444481CC-7C77-4657-8BF5-7AF0533990AA}"/>
                </a:ext>
              </a:extLst>
            </p:cNvPr>
            <p:cNvSpPr/>
            <p:nvPr/>
          </p:nvSpPr>
          <p:spPr>
            <a:xfrm>
              <a:off x="206835" y="198378"/>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sp>
          <p:nvSpPr>
            <p:cNvPr id="13" name="Freeform 5">
              <a:extLst>
                <a:ext uri="{FF2B5EF4-FFF2-40B4-BE49-F238E27FC236}">
                  <a16:creationId xmlns:a16="http://schemas.microsoft.com/office/drawing/2014/main" id="{DF43298B-BC4C-67F4-10DC-E63056F564F8}"/>
                </a:ext>
              </a:extLst>
            </p:cNvPr>
            <p:cNvSpPr/>
            <p:nvPr/>
          </p:nvSpPr>
          <p:spPr>
            <a:xfrm>
              <a:off x="228549" y="230845"/>
              <a:ext cx="38036" cy="26307"/>
            </a:xfrm>
            <a:custGeom>
              <a:avLst/>
              <a:gdLst>
                <a:gd name="connsiteX0" fmla="*/ 13841 w 38036"/>
                <a:gd name="connsiteY0" fmla="*/ 26307 h 26307"/>
                <a:gd name="connsiteX1" fmla="*/ 11378 w 38036"/>
                <a:gd name="connsiteY1" fmla="*/ 25346 h 26307"/>
                <a:gd name="connsiteX2" fmla="*/ 1019 w 38036"/>
                <a:gd name="connsiteY2" fmla="*/ 15494 h 26307"/>
                <a:gd name="connsiteX3" fmla="*/ 1019 w 38036"/>
                <a:gd name="connsiteY3" fmla="*/ 10813 h 26307"/>
                <a:gd name="connsiteX4" fmla="*/ 3482 w 38036"/>
                <a:gd name="connsiteY4" fmla="*/ 9852 h 26307"/>
                <a:gd name="connsiteX5" fmla="*/ 5945 w 38036"/>
                <a:gd name="connsiteY5" fmla="*/ 10813 h 26307"/>
                <a:gd name="connsiteX6" fmla="*/ 12646 w 38036"/>
                <a:gd name="connsiteY6" fmla="*/ 17181 h 26307"/>
                <a:gd name="connsiteX7" fmla="*/ 13841 w 38036"/>
                <a:gd name="connsiteY7" fmla="*/ 17653 h 26307"/>
                <a:gd name="connsiteX8" fmla="*/ 15036 w 38036"/>
                <a:gd name="connsiteY8" fmla="*/ 17181 h 26307"/>
                <a:gd name="connsiteX9" fmla="*/ 32096 w 38036"/>
                <a:gd name="connsiteY9" fmla="*/ 962 h 26307"/>
                <a:gd name="connsiteX10" fmla="*/ 34559 w 38036"/>
                <a:gd name="connsiteY10" fmla="*/ 0 h 26307"/>
                <a:gd name="connsiteX11" fmla="*/ 37022 w 38036"/>
                <a:gd name="connsiteY11" fmla="*/ 962 h 26307"/>
                <a:gd name="connsiteX12" fmla="*/ 38036 w 38036"/>
                <a:gd name="connsiteY12" fmla="*/ 3302 h 26307"/>
                <a:gd name="connsiteX13" fmla="*/ 37022 w 38036"/>
                <a:gd name="connsiteY13" fmla="*/ 5642 h 26307"/>
                <a:gd name="connsiteX14" fmla="*/ 16286 w 38036"/>
                <a:gd name="connsiteY14" fmla="*/ 25346 h 26307"/>
                <a:gd name="connsiteX15" fmla="*/ 13823 w 38036"/>
                <a:gd name="connsiteY15" fmla="*/ 26307 h 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36" h="26307">
                  <a:moveTo>
                    <a:pt x="13841" y="26307"/>
                  </a:moveTo>
                  <a:cubicBezTo>
                    <a:pt x="12917" y="26307"/>
                    <a:pt x="12030" y="25962"/>
                    <a:pt x="11378" y="25346"/>
                  </a:cubicBezTo>
                  <a:lnTo>
                    <a:pt x="1019" y="15494"/>
                  </a:lnTo>
                  <a:cubicBezTo>
                    <a:pt x="-340" y="14206"/>
                    <a:pt x="-340" y="12101"/>
                    <a:pt x="1019" y="10813"/>
                  </a:cubicBezTo>
                  <a:cubicBezTo>
                    <a:pt x="1671" y="10196"/>
                    <a:pt x="2558" y="9852"/>
                    <a:pt x="3482" y="9852"/>
                  </a:cubicBezTo>
                  <a:cubicBezTo>
                    <a:pt x="4405" y="9852"/>
                    <a:pt x="5293" y="10196"/>
                    <a:pt x="5945" y="10813"/>
                  </a:cubicBezTo>
                  <a:lnTo>
                    <a:pt x="12646" y="17181"/>
                  </a:lnTo>
                  <a:cubicBezTo>
                    <a:pt x="12972" y="17490"/>
                    <a:pt x="13388" y="17653"/>
                    <a:pt x="13841" y="17653"/>
                  </a:cubicBezTo>
                  <a:cubicBezTo>
                    <a:pt x="14294" y="17653"/>
                    <a:pt x="14728" y="17490"/>
                    <a:pt x="15036" y="17181"/>
                  </a:cubicBezTo>
                  <a:lnTo>
                    <a:pt x="32096" y="962"/>
                  </a:lnTo>
                  <a:cubicBezTo>
                    <a:pt x="32748" y="345"/>
                    <a:pt x="33635" y="0"/>
                    <a:pt x="34559" y="0"/>
                  </a:cubicBezTo>
                  <a:cubicBezTo>
                    <a:pt x="35483" y="0"/>
                    <a:pt x="36370" y="345"/>
                    <a:pt x="37022" y="962"/>
                  </a:cubicBezTo>
                  <a:cubicBezTo>
                    <a:pt x="37674" y="1578"/>
                    <a:pt x="38036" y="2413"/>
                    <a:pt x="38036" y="3302"/>
                  </a:cubicBezTo>
                  <a:cubicBezTo>
                    <a:pt x="38036" y="4191"/>
                    <a:pt x="37674" y="5007"/>
                    <a:pt x="37022" y="5642"/>
                  </a:cubicBezTo>
                  <a:lnTo>
                    <a:pt x="16286" y="25346"/>
                  </a:lnTo>
                  <a:cubicBezTo>
                    <a:pt x="15634" y="25962"/>
                    <a:pt x="14746" y="26307"/>
                    <a:pt x="13823" y="26307"/>
                  </a:cubicBezTo>
                  <a:close/>
                </a:path>
              </a:pathLst>
            </a:custGeom>
            <a:solidFill>
              <a:srgbClr val="265A9A"/>
            </a:solidFill>
            <a:ln w="1793" cap="flat">
              <a:noFill/>
              <a:prstDash val="solid"/>
              <a:miter/>
            </a:ln>
          </p:spPr>
          <p:txBody>
            <a:bodyPr rtlCol="0" anchor="ctr"/>
            <a:lstStyle/>
            <a:p>
              <a:endParaRPr lang="en-AU"/>
            </a:p>
          </p:txBody>
        </p:sp>
      </p:grpSp>
      <p:grpSp>
        <p:nvGrpSpPr>
          <p:cNvPr id="18" name="Graphic 63">
            <a:extLst>
              <a:ext uri="{FF2B5EF4-FFF2-40B4-BE49-F238E27FC236}">
                <a16:creationId xmlns:a16="http://schemas.microsoft.com/office/drawing/2014/main" id="{72AEB19D-F90B-B801-D91B-25C76BFFD8DC}"/>
              </a:ext>
              <a:ext uri="{C183D7F6-B498-43B3-948B-1728B52AA6E4}">
                <adec:decorative xmlns:adec="http://schemas.microsoft.com/office/drawing/2017/decorative" val="1"/>
              </a:ext>
            </a:extLst>
          </p:cNvPr>
          <p:cNvGrpSpPr/>
          <p:nvPr/>
        </p:nvGrpSpPr>
        <p:grpSpPr>
          <a:xfrm>
            <a:off x="775876" y="3422592"/>
            <a:ext cx="467160" cy="468000"/>
            <a:chOff x="208910" y="200315"/>
            <a:chExt cx="85118" cy="85271"/>
          </a:xfrm>
          <a:solidFill>
            <a:srgbClr val="265A9A"/>
          </a:solidFill>
        </p:grpSpPr>
        <p:sp>
          <p:nvSpPr>
            <p:cNvPr id="19" name="Freeform 4">
              <a:extLst>
                <a:ext uri="{FF2B5EF4-FFF2-40B4-BE49-F238E27FC236}">
                  <a16:creationId xmlns:a16="http://schemas.microsoft.com/office/drawing/2014/main" id="{093BBEA3-6365-64CD-DF11-8247A8AAD584}"/>
                </a:ext>
              </a:extLst>
            </p:cNvPr>
            <p:cNvSpPr/>
            <p:nvPr/>
          </p:nvSpPr>
          <p:spPr>
            <a:xfrm>
              <a:off x="208910" y="200315"/>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accent1">
                <a:lumMod val="75000"/>
              </a:schemeClr>
            </a:solidFill>
            <a:ln w="1793" cap="flat">
              <a:noFill/>
              <a:prstDash val="solid"/>
              <a:miter/>
            </a:ln>
          </p:spPr>
          <p:txBody>
            <a:bodyPr rtlCol="0" anchor="ctr"/>
            <a:lstStyle/>
            <a:p>
              <a:endParaRPr lang="en-AU"/>
            </a:p>
          </p:txBody>
        </p:sp>
        <p:sp>
          <p:nvSpPr>
            <p:cNvPr id="20" name="Freeform 5">
              <a:extLst>
                <a:ext uri="{FF2B5EF4-FFF2-40B4-BE49-F238E27FC236}">
                  <a16:creationId xmlns:a16="http://schemas.microsoft.com/office/drawing/2014/main" id="{E83F9E7E-E014-07B8-8CF8-5FA145772417}"/>
                </a:ext>
              </a:extLst>
            </p:cNvPr>
            <p:cNvSpPr/>
            <p:nvPr/>
          </p:nvSpPr>
          <p:spPr>
            <a:xfrm>
              <a:off x="229305" y="229815"/>
              <a:ext cx="38036" cy="26307"/>
            </a:xfrm>
            <a:custGeom>
              <a:avLst/>
              <a:gdLst>
                <a:gd name="connsiteX0" fmla="*/ 13841 w 38036"/>
                <a:gd name="connsiteY0" fmla="*/ 26307 h 26307"/>
                <a:gd name="connsiteX1" fmla="*/ 11378 w 38036"/>
                <a:gd name="connsiteY1" fmla="*/ 25346 h 26307"/>
                <a:gd name="connsiteX2" fmla="*/ 1019 w 38036"/>
                <a:gd name="connsiteY2" fmla="*/ 15494 h 26307"/>
                <a:gd name="connsiteX3" fmla="*/ 1019 w 38036"/>
                <a:gd name="connsiteY3" fmla="*/ 10813 h 26307"/>
                <a:gd name="connsiteX4" fmla="*/ 3482 w 38036"/>
                <a:gd name="connsiteY4" fmla="*/ 9852 h 26307"/>
                <a:gd name="connsiteX5" fmla="*/ 5945 w 38036"/>
                <a:gd name="connsiteY5" fmla="*/ 10813 h 26307"/>
                <a:gd name="connsiteX6" fmla="*/ 12646 w 38036"/>
                <a:gd name="connsiteY6" fmla="*/ 17181 h 26307"/>
                <a:gd name="connsiteX7" fmla="*/ 13841 w 38036"/>
                <a:gd name="connsiteY7" fmla="*/ 17653 h 26307"/>
                <a:gd name="connsiteX8" fmla="*/ 15036 w 38036"/>
                <a:gd name="connsiteY8" fmla="*/ 17181 h 26307"/>
                <a:gd name="connsiteX9" fmla="*/ 32096 w 38036"/>
                <a:gd name="connsiteY9" fmla="*/ 962 h 26307"/>
                <a:gd name="connsiteX10" fmla="*/ 34559 w 38036"/>
                <a:gd name="connsiteY10" fmla="*/ 0 h 26307"/>
                <a:gd name="connsiteX11" fmla="*/ 37022 w 38036"/>
                <a:gd name="connsiteY11" fmla="*/ 962 h 26307"/>
                <a:gd name="connsiteX12" fmla="*/ 38036 w 38036"/>
                <a:gd name="connsiteY12" fmla="*/ 3302 h 26307"/>
                <a:gd name="connsiteX13" fmla="*/ 37022 w 38036"/>
                <a:gd name="connsiteY13" fmla="*/ 5642 h 26307"/>
                <a:gd name="connsiteX14" fmla="*/ 16286 w 38036"/>
                <a:gd name="connsiteY14" fmla="*/ 25346 h 26307"/>
                <a:gd name="connsiteX15" fmla="*/ 13823 w 38036"/>
                <a:gd name="connsiteY15" fmla="*/ 26307 h 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36" h="26307">
                  <a:moveTo>
                    <a:pt x="13841" y="26307"/>
                  </a:moveTo>
                  <a:cubicBezTo>
                    <a:pt x="12917" y="26307"/>
                    <a:pt x="12030" y="25962"/>
                    <a:pt x="11378" y="25346"/>
                  </a:cubicBezTo>
                  <a:lnTo>
                    <a:pt x="1019" y="15494"/>
                  </a:lnTo>
                  <a:cubicBezTo>
                    <a:pt x="-340" y="14206"/>
                    <a:pt x="-340" y="12101"/>
                    <a:pt x="1019" y="10813"/>
                  </a:cubicBezTo>
                  <a:cubicBezTo>
                    <a:pt x="1671" y="10196"/>
                    <a:pt x="2558" y="9852"/>
                    <a:pt x="3482" y="9852"/>
                  </a:cubicBezTo>
                  <a:cubicBezTo>
                    <a:pt x="4405" y="9852"/>
                    <a:pt x="5293" y="10196"/>
                    <a:pt x="5945" y="10813"/>
                  </a:cubicBezTo>
                  <a:lnTo>
                    <a:pt x="12646" y="17181"/>
                  </a:lnTo>
                  <a:cubicBezTo>
                    <a:pt x="12972" y="17490"/>
                    <a:pt x="13388" y="17653"/>
                    <a:pt x="13841" y="17653"/>
                  </a:cubicBezTo>
                  <a:cubicBezTo>
                    <a:pt x="14294" y="17653"/>
                    <a:pt x="14728" y="17490"/>
                    <a:pt x="15036" y="17181"/>
                  </a:cubicBezTo>
                  <a:lnTo>
                    <a:pt x="32096" y="962"/>
                  </a:lnTo>
                  <a:cubicBezTo>
                    <a:pt x="32748" y="345"/>
                    <a:pt x="33635" y="0"/>
                    <a:pt x="34559" y="0"/>
                  </a:cubicBezTo>
                  <a:cubicBezTo>
                    <a:pt x="35483" y="0"/>
                    <a:pt x="36370" y="345"/>
                    <a:pt x="37022" y="962"/>
                  </a:cubicBezTo>
                  <a:cubicBezTo>
                    <a:pt x="37674" y="1578"/>
                    <a:pt x="38036" y="2413"/>
                    <a:pt x="38036" y="3302"/>
                  </a:cubicBezTo>
                  <a:cubicBezTo>
                    <a:pt x="38036" y="4191"/>
                    <a:pt x="37674" y="5007"/>
                    <a:pt x="37022" y="5642"/>
                  </a:cubicBezTo>
                  <a:lnTo>
                    <a:pt x="16286" y="25346"/>
                  </a:lnTo>
                  <a:cubicBezTo>
                    <a:pt x="15634" y="25962"/>
                    <a:pt x="14746" y="26307"/>
                    <a:pt x="13823" y="26307"/>
                  </a:cubicBezTo>
                  <a:close/>
                </a:path>
              </a:pathLst>
            </a:custGeom>
            <a:solidFill>
              <a:schemeClr val="tx2"/>
            </a:solidFill>
            <a:ln w="1793" cap="flat">
              <a:noFill/>
              <a:prstDash val="solid"/>
              <a:miter/>
            </a:ln>
          </p:spPr>
          <p:txBody>
            <a:bodyPr rtlCol="0" anchor="ctr"/>
            <a:lstStyle/>
            <a:p>
              <a:endParaRPr lang="en-AU"/>
            </a:p>
          </p:txBody>
        </p:sp>
      </p:grpSp>
      <p:grpSp>
        <p:nvGrpSpPr>
          <p:cNvPr id="21" name="Group 20">
            <a:extLst>
              <a:ext uri="{FF2B5EF4-FFF2-40B4-BE49-F238E27FC236}">
                <a16:creationId xmlns:a16="http://schemas.microsoft.com/office/drawing/2014/main" id="{35D867F9-423D-E055-E956-6B6A59089CFF}"/>
              </a:ext>
              <a:ext uri="{C183D7F6-B498-43B3-948B-1728B52AA6E4}">
                <adec:decorative xmlns:adec="http://schemas.microsoft.com/office/drawing/2017/decorative" val="1"/>
              </a:ext>
            </a:extLst>
          </p:cNvPr>
          <p:cNvGrpSpPr>
            <a:grpSpLocks noChangeAspect="1"/>
          </p:cNvGrpSpPr>
          <p:nvPr/>
        </p:nvGrpSpPr>
        <p:grpSpPr>
          <a:xfrm>
            <a:off x="748715" y="4731009"/>
            <a:ext cx="467159" cy="468000"/>
            <a:chOff x="208910" y="200315"/>
            <a:chExt cx="85118" cy="85271"/>
          </a:xfrm>
        </p:grpSpPr>
        <p:sp>
          <p:nvSpPr>
            <p:cNvPr id="22" name="Freeform 2">
              <a:extLst>
                <a:ext uri="{FF2B5EF4-FFF2-40B4-BE49-F238E27FC236}">
                  <a16:creationId xmlns:a16="http://schemas.microsoft.com/office/drawing/2014/main" id="{EAE981D3-A13C-4F95-1AC9-03893C0C1302}"/>
                </a:ext>
              </a:extLst>
            </p:cNvPr>
            <p:cNvSpPr/>
            <p:nvPr/>
          </p:nvSpPr>
          <p:spPr>
            <a:xfrm>
              <a:off x="211627" y="203036"/>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6">
                <a:lumMod val="20000"/>
                <a:lumOff val="80000"/>
              </a:schemeClr>
            </a:solidFill>
            <a:ln w="1793" cap="flat">
              <a:noFill/>
              <a:prstDash val="solid"/>
              <a:miter/>
            </a:ln>
          </p:spPr>
          <p:txBody>
            <a:bodyPr rtlCol="0" anchor="ctr"/>
            <a:lstStyle/>
            <a:p>
              <a:endParaRPr lang="en-AU"/>
            </a:p>
          </p:txBody>
        </p:sp>
        <p:grpSp>
          <p:nvGrpSpPr>
            <p:cNvPr id="23" name="Graphic 63">
              <a:extLst>
                <a:ext uri="{FF2B5EF4-FFF2-40B4-BE49-F238E27FC236}">
                  <a16:creationId xmlns:a16="http://schemas.microsoft.com/office/drawing/2014/main" id="{DB097186-9762-D5A2-B6A5-5EE4BE255189}"/>
                </a:ext>
              </a:extLst>
            </p:cNvPr>
            <p:cNvGrpSpPr/>
            <p:nvPr/>
          </p:nvGrpSpPr>
          <p:grpSpPr>
            <a:xfrm>
              <a:off x="208910" y="200315"/>
              <a:ext cx="85118" cy="85271"/>
              <a:chOff x="208910" y="200315"/>
              <a:chExt cx="85118" cy="85271"/>
            </a:xfrm>
            <a:solidFill>
              <a:srgbClr val="265A9A"/>
            </a:solidFill>
          </p:grpSpPr>
          <p:sp>
            <p:nvSpPr>
              <p:cNvPr id="24" name="Freeform 4">
                <a:extLst>
                  <a:ext uri="{FF2B5EF4-FFF2-40B4-BE49-F238E27FC236}">
                    <a16:creationId xmlns:a16="http://schemas.microsoft.com/office/drawing/2014/main" id="{90946413-A98C-A53D-5644-E30A120CC8CC}"/>
                  </a:ext>
                </a:extLst>
              </p:cNvPr>
              <p:cNvSpPr/>
              <p:nvPr/>
            </p:nvSpPr>
            <p:spPr>
              <a:xfrm>
                <a:off x="208910" y="200315"/>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accent2"/>
              </a:solidFill>
              <a:ln w="1793" cap="flat">
                <a:noFill/>
                <a:prstDash val="solid"/>
                <a:miter/>
              </a:ln>
            </p:spPr>
            <p:txBody>
              <a:bodyPr rtlCol="0" anchor="ctr"/>
              <a:lstStyle/>
              <a:p>
                <a:endParaRPr lang="en-AU"/>
              </a:p>
            </p:txBody>
          </p:sp>
          <p:sp>
            <p:nvSpPr>
              <p:cNvPr id="25" name="Freeform 5">
                <a:extLst>
                  <a:ext uri="{FF2B5EF4-FFF2-40B4-BE49-F238E27FC236}">
                    <a16:creationId xmlns:a16="http://schemas.microsoft.com/office/drawing/2014/main" id="{7AB11A4D-41EF-2109-33D2-7AC69BC52F4B}"/>
                  </a:ext>
                </a:extLst>
              </p:cNvPr>
              <p:cNvSpPr/>
              <p:nvPr/>
            </p:nvSpPr>
            <p:spPr>
              <a:xfrm>
                <a:off x="232449" y="229815"/>
                <a:ext cx="38036" cy="26307"/>
              </a:xfrm>
              <a:custGeom>
                <a:avLst/>
                <a:gdLst>
                  <a:gd name="connsiteX0" fmla="*/ 13841 w 38036"/>
                  <a:gd name="connsiteY0" fmla="*/ 26307 h 26307"/>
                  <a:gd name="connsiteX1" fmla="*/ 11378 w 38036"/>
                  <a:gd name="connsiteY1" fmla="*/ 25346 h 26307"/>
                  <a:gd name="connsiteX2" fmla="*/ 1019 w 38036"/>
                  <a:gd name="connsiteY2" fmla="*/ 15494 h 26307"/>
                  <a:gd name="connsiteX3" fmla="*/ 1019 w 38036"/>
                  <a:gd name="connsiteY3" fmla="*/ 10813 h 26307"/>
                  <a:gd name="connsiteX4" fmla="*/ 3482 w 38036"/>
                  <a:gd name="connsiteY4" fmla="*/ 9852 h 26307"/>
                  <a:gd name="connsiteX5" fmla="*/ 5945 w 38036"/>
                  <a:gd name="connsiteY5" fmla="*/ 10813 h 26307"/>
                  <a:gd name="connsiteX6" fmla="*/ 12646 w 38036"/>
                  <a:gd name="connsiteY6" fmla="*/ 17181 h 26307"/>
                  <a:gd name="connsiteX7" fmla="*/ 13841 w 38036"/>
                  <a:gd name="connsiteY7" fmla="*/ 17653 h 26307"/>
                  <a:gd name="connsiteX8" fmla="*/ 15036 w 38036"/>
                  <a:gd name="connsiteY8" fmla="*/ 17181 h 26307"/>
                  <a:gd name="connsiteX9" fmla="*/ 32096 w 38036"/>
                  <a:gd name="connsiteY9" fmla="*/ 962 h 26307"/>
                  <a:gd name="connsiteX10" fmla="*/ 34559 w 38036"/>
                  <a:gd name="connsiteY10" fmla="*/ 0 h 26307"/>
                  <a:gd name="connsiteX11" fmla="*/ 37022 w 38036"/>
                  <a:gd name="connsiteY11" fmla="*/ 962 h 26307"/>
                  <a:gd name="connsiteX12" fmla="*/ 38036 w 38036"/>
                  <a:gd name="connsiteY12" fmla="*/ 3302 h 26307"/>
                  <a:gd name="connsiteX13" fmla="*/ 37022 w 38036"/>
                  <a:gd name="connsiteY13" fmla="*/ 5642 h 26307"/>
                  <a:gd name="connsiteX14" fmla="*/ 16286 w 38036"/>
                  <a:gd name="connsiteY14" fmla="*/ 25346 h 26307"/>
                  <a:gd name="connsiteX15" fmla="*/ 13823 w 38036"/>
                  <a:gd name="connsiteY15" fmla="*/ 26307 h 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36" h="26307">
                    <a:moveTo>
                      <a:pt x="13841" y="26307"/>
                    </a:moveTo>
                    <a:cubicBezTo>
                      <a:pt x="12917" y="26307"/>
                      <a:pt x="12030" y="25962"/>
                      <a:pt x="11378" y="25346"/>
                    </a:cubicBezTo>
                    <a:lnTo>
                      <a:pt x="1019" y="15494"/>
                    </a:lnTo>
                    <a:cubicBezTo>
                      <a:pt x="-340" y="14206"/>
                      <a:pt x="-340" y="12101"/>
                      <a:pt x="1019" y="10813"/>
                    </a:cubicBezTo>
                    <a:cubicBezTo>
                      <a:pt x="1671" y="10196"/>
                      <a:pt x="2558" y="9852"/>
                      <a:pt x="3482" y="9852"/>
                    </a:cubicBezTo>
                    <a:cubicBezTo>
                      <a:pt x="4405" y="9852"/>
                      <a:pt x="5293" y="10196"/>
                      <a:pt x="5945" y="10813"/>
                    </a:cubicBezTo>
                    <a:lnTo>
                      <a:pt x="12646" y="17181"/>
                    </a:lnTo>
                    <a:cubicBezTo>
                      <a:pt x="12972" y="17490"/>
                      <a:pt x="13388" y="17653"/>
                      <a:pt x="13841" y="17653"/>
                    </a:cubicBezTo>
                    <a:cubicBezTo>
                      <a:pt x="14294" y="17653"/>
                      <a:pt x="14728" y="17490"/>
                      <a:pt x="15036" y="17181"/>
                    </a:cubicBezTo>
                    <a:lnTo>
                      <a:pt x="32096" y="962"/>
                    </a:lnTo>
                    <a:cubicBezTo>
                      <a:pt x="32748" y="345"/>
                      <a:pt x="33635" y="0"/>
                      <a:pt x="34559" y="0"/>
                    </a:cubicBezTo>
                    <a:cubicBezTo>
                      <a:pt x="35483" y="0"/>
                      <a:pt x="36370" y="345"/>
                      <a:pt x="37022" y="962"/>
                    </a:cubicBezTo>
                    <a:cubicBezTo>
                      <a:pt x="37674" y="1578"/>
                      <a:pt x="38036" y="2413"/>
                      <a:pt x="38036" y="3302"/>
                    </a:cubicBezTo>
                    <a:cubicBezTo>
                      <a:pt x="38036" y="4191"/>
                      <a:pt x="37674" y="5007"/>
                      <a:pt x="37022" y="5642"/>
                    </a:cubicBezTo>
                    <a:lnTo>
                      <a:pt x="16286" y="25346"/>
                    </a:lnTo>
                    <a:cubicBezTo>
                      <a:pt x="15634" y="25962"/>
                      <a:pt x="14746" y="26307"/>
                      <a:pt x="13823" y="26307"/>
                    </a:cubicBezTo>
                    <a:close/>
                  </a:path>
                </a:pathLst>
              </a:custGeom>
              <a:solidFill>
                <a:schemeClr val="accent2"/>
              </a:solidFill>
              <a:ln w="1793" cap="flat">
                <a:noFill/>
                <a:prstDash val="solid"/>
                <a:miter/>
              </a:ln>
            </p:spPr>
            <p:txBody>
              <a:bodyPr rtlCol="0" anchor="ctr"/>
              <a:lstStyle/>
              <a:p>
                <a:endParaRPr lang="en-AU"/>
              </a:p>
            </p:txBody>
          </p:sp>
        </p:grpSp>
      </p:grpSp>
      <p:grpSp>
        <p:nvGrpSpPr>
          <p:cNvPr id="32" name="Group 31">
            <a:extLst>
              <a:ext uri="{FF2B5EF4-FFF2-40B4-BE49-F238E27FC236}">
                <a16:creationId xmlns:a16="http://schemas.microsoft.com/office/drawing/2014/main" id="{FFC86336-0366-5CF9-D93C-D3CD48E89B67}"/>
              </a:ext>
              <a:ext uri="{C183D7F6-B498-43B3-948B-1728B52AA6E4}">
                <adec:decorative xmlns:adec="http://schemas.microsoft.com/office/drawing/2017/decorative" val="1"/>
              </a:ext>
            </a:extLst>
          </p:cNvPr>
          <p:cNvGrpSpPr/>
          <p:nvPr/>
        </p:nvGrpSpPr>
        <p:grpSpPr>
          <a:xfrm>
            <a:off x="10192907" y="587630"/>
            <a:ext cx="577445" cy="578230"/>
            <a:chOff x="3187541" y="2879537"/>
            <a:chExt cx="418718" cy="419287"/>
          </a:xfrm>
        </p:grpSpPr>
        <p:sp>
          <p:nvSpPr>
            <p:cNvPr id="33" name="Graphic 2">
              <a:extLst>
                <a:ext uri="{FF2B5EF4-FFF2-40B4-BE49-F238E27FC236}">
                  <a16:creationId xmlns:a16="http://schemas.microsoft.com/office/drawing/2014/main" id="{C53A9455-A073-7300-7E4F-140199C02175}"/>
                </a:ext>
              </a:extLst>
            </p:cNvPr>
            <p:cNvSpPr/>
            <p:nvPr/>
          </p:nvSpPr>
          <p:spPr>
            <a:xfrm>
              <a:off x="3205543" y="2950970"/>
              <a:ext cx="275464" cy="329661"/>
            </a:xfrm>
            <a:custGeom>
              <a:avLst/>
              <a:gdLst>
                <a:gd name="connsiteX0" fmla="*/ 4381 w 275464"/>
                <a:gd name="connsiteY0" fmla="*/ 1 h 329661"/>
                <a:gd name="connsiteX1" fmla="*/ 0 w 275464"/>
                <a:gd name="connsiteY1" fmla="*/ 4192 h 329661"/>
                <a:gd name="connsiteX2" fmla="*/ 0 w 275464"/>
                <a:gd name="connsiteY2" fmla="*/ 4383 h 329661"/>
                <a:gd name="connsiteX3" fmla="*/ 0 w 275464"/>
                <a:gd name="connsiteY3" fmla="*/ 325280 h 329661"/>
                <a:gd name="connsiteX4" fmla="*/ 4381 w 275464"/>
                <a:gd name="connsiteY4" fmla="*/ 329662 h 329661"/>
                <a:gd name="connsiteX5" fmla="*/ 271081 w 275464"/>
                <a:gd name="connsiteY5" fmla="*/ 329662 h 329661"/>
                <a:gd name="connsiteX6" fmla="*/ 275463 w 275464"/>
                <a:gd name="connsiteY6" fmla="*/ 325280 h 329661"/>
                <a:gd name="connsiteX7" fmla="*/ 275463 w 275464"/>
                <a:gd name="connsiteY7" fmla="*/ 4383 h 329661"/>
                <a:gd name="connsiteX8" fmla="*/ 271272 w 275464"/>
                <a:gd name="connsiteY8" fmla="*/ 1 h 329661"/>
                <a:gd name="connsiteX9" fmla="*/ 271081 w 275464"/>
                <a:gd name="connsiteY9" fmla="*/ 1 h 329661"/>
                <a:gd name="connsiteX10" fmla="*/ 244412 w 275464"/>
                <a:gd name="connsiteY10" fmla="*/ 1 h 329661"/>
                <a:gd name="connsiteX11" fmla="*/ 240030 w 275464"/>
                <a:gd name="connsiteY11" fmla="*/ 4192 h 329661"/>
                <a:gd name="connsiteX12" fmla="*/ 240030 w 275464"/>
                <a:gd name="connsiteY12" fmla="*/ 4383 h 329661"/>
                <a:gd name="connsiteX13" fmla="*/ 240030 w 275464"/>
                <a:gd name="connsiteY13" fmla="*/ 17718 h 329661"/>
                <a:gd name="connsiteX14" fmla="*/ 230981 w 275464"/>
                <a:gd name="connsiteY14" fmla="*/ 26671 h 329661"/>
                <a:gd name="connsiteX15" fmla="*/ 44101 w 275464"/>
                <a:gd name="connsiteY15" fmla="*/ 26671 h 329661"/>
                <a:gd name="connsiteX16" fmla="*/ 35147 w 275464"/>
                <a:gd name="connsiteY16" fmla="*/ 17718 h 329661"/>
                <a:gd name="connsiteX17" fmla="*/ 35147 w 275464"/>
                <a:gd name="connsiteY17" fmla="*/ 4383 h 329661"/>
                <a:gd name="connsiteX18" fmla="*/ 30766 w 275464"/>
                <a:gd name="connsiteY18" fmla="*/ 1 h 32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5464" h="329661">
                  <a:moveTo>
                    <a:pt x="4381" y="1"/>
                  </a:moveTo>
                  <a:cubicBezTo>
                    <a:pt x="2019" y="-56"/>
                    <a:pt x="57" y="1821"/>
                    <a:pt x="0" y="4192"/>
                  </a:cubicBezTo>
                  <a:cubicBezTo>
                    <a:pt x="0" y="4259"/>
                    <a:pt x="0" y="4316"/>
                    <a:pt x="0" y="4383"/>
                  </a:cubicBezTo>
                  <a:lnTo>
                    <a:pt x="0" y="325280"/>
                  </a:lnTo>
                  <a:cubicBezTo>
                    <a:pt x="0" y="327699"/>
                    <a:pt x="1962" y="329662"/>
                    <a:pt x="4381" y="329662"/>
                  </a:cubicBezTo>
                  <a:lnTo>
                    <a:pt x="271081" y="329662"/>
                  </a:lnTo>
                  <a:cubicBezTo>
                    <a:pt x="273501" y="329662"/>
                    <a:pt x="275463" y="327699"/>
                    <a:pt x="275463" y="325280"/>
                  </a:cubicBezTo>
                  <a:lnTo>
                    <a:pt x="275463" y="4383"/>
                  </a:lnTo>
                  <a:cubicBezTo>
                    <a:pt x="275520" y="2021"/>
                    <a:pt x="273644" y="58"/>
                    <a:pt x="271272" y="1"/>
                  </a:cubicBezTo>
                  <a:cubicBezTo>
                    <a:pt x="271205" y="1"/>
                    <a:pt x="271148" y="1"/>
                    <a:pt x="271081" y="1"/>
                  </a:cubicBezTo>
                  <a:lnTo>
                    <a:pt x="244412" y="1"/>
                  </a:lnTo>
                  <a:cubicBezTo>
                    <a:pt x="242049" y="-56"/>
                    <a:pt x="240087" y="1821"/>
                    <a:pt x="240030" y="4192"/>
                  </a:cubicBezTo>
                  <a:cubicBezTo>
                    <a:pt x="240030" y="4259"/>
                    <a:pt x="240030" y="4316"/>
                    <a:pt x="240030" y="4383"/>
                  </a:cubicBezTo>
                  <a:lnTo>
                    <a:pt x="240030" y="17718"/>
                  </a:lnTo>
                  <a:cubicBezTo>
                    <a:pt x="239744" y="22576"/>
                    <a:pt x="235839" y="26433"/>
                    <a:pt x="230981" y="26671"/>
                  </a:cubicBezTo>
                  <a:lnTo>
                    <a:pt x="44101" y="26671"/>
                  </a:lnTo>
                  <a:cubicBezTo>
                    <a:pt x="39157" y="26671"/>
                    <a:pt x="35147" y="22661"/>
                    <a:pt x="35147" y="17718"/>
                  </a:cubicBezTo>
                  <a:lnTo>
                    <a:pt x="35147" y="4383"/>
                  </a:lnTo>
                  <a:cubicBezTo>
                    <a:pt x="35147" y="1964"/>
                    <a:pt x="33185" y="1"/>
                    <a:pt x="30766" y="1"/>
                  </a:cubicBezTo>
                  <a:close/>
                </a:path>
              </a:pathLst>
            </a:custGeom>
            <a:solidFill>
              <a:srgbClr val="C7E4F1"/>
            </a:solidFill>
            <a:ln w="9525" cap="flat">
              <a:noFill/>
              <a:prstDash val="solid"/>
              <a:miter/>
            </a:ln>
          </p:spPr>
          <p:txBody>
            <a:bodyPr rtlCol="0" anchor="ctr"/>
            <a:lstStyle/>
            <a:p>
              <a:endParaRPr lang="en-AU" sz="153"/>
            </a:p>
          </p:txBody>
        </p:sp>
        <p:sp>
          <p:nvSpPr>
            <p:cNvPr id="34" name="Graphic 2">
              <a:extLst>
                <a:ext uri="{FF2B5EF4-FFF2-40B4-BE49-F238E27FC236}">
                  <a16:creationId xmlns:a16="http://schemas.microsoft.com/office/drawing/2014/main" id="{EEEF2D10-B5A2-B62C-0621-92CF630FD9A3}"/>
                </a:ext>
              </a:extLst>
            </p:cNvPr>
            <p:cNvSpPr/>
            <p:nvPr/>
          </p:nvSpPr>
          <p:spPr>
            <a:xfrm>
              <a:off x="3543776" y="2946304"/>
              <a:ext cx="53530" cy="53530"/>
            </a:xfrm>
            <a:custGeom>
              <a:avLst/>
              <a:gdLst>
                <a:gd name="connsiteX0" fmla="*/ 0 w 53530"/>
                <a:gd name="connsiteY0" fmla="*/ 0 h 53530"/>
                <a:gd name="connsiteX1" fmla="*/ 53530 w 53530"/>
                <a:gd name="connsiteY1" fmla="*/ 0 h 53530"/>
                <a:gd name="connsiteX2" fmla="*/ 53530 w 53530"/>
                <a:gd name="connsiteY2" fmla="*/ 53531 h 53530"/>
                <a:gd name="connsiteX3" fmla="*/ 0 w 53530"/>
                <a:gd name="connsiteY3" fmla="*/ 53531 h 53530"/>
              </a:gdLst>
              <a:ahLst/>
              <a:cxnLst>
                <a:cxn ang="0">
                  <a:pos x="connsiteX0" y="connsiteY0"/>
                </a:cxn>
                <a:cxn ang="0">
                  <a:pos x="connsiteX1" y="connsiteY1"/>
                </a:cxn>
                <a:cxn ang="0">
                  <a:pos x="connsiteX2" y="connsiteY2"/>
                </a:cxn>
                <a:cxn ang="0">
                  <a:pos x="connsiteX3" y="connsiteY3"/>
                </a:cxn>
              </a:cxnLst>
              <a:rect l="l" t="t" r="r" b="b"/>
              <a:pathLst>
                <a:path w="53530" h="53530">
                  <a:moveTo>
                    <a:pt x="0" y="0"/>
                  </a:moveTo>
                  <a:lnTo>
                    <a:pt x="53530" y="0"/>
                  </a:lnTo>
                  <a:lnTo>
                    <a:pt x="53530" y="53531"/>
                  </a:lnTo>
                  <a:lnTo>
                    <a:pt x="0" y="53531"/>
                  </a:lnTo>
                  <a:close/>
                </a:path>
              </a:pathLst>
            </a:custGeom>
            <a:solidFill>
              <a:srgbClr val="C7E4F1"/>
            </a:solidFill>
            <a:ln w="9525" cap="flat">
              <a:noFill/>
              <a:prstDash val="solid"/>
              <a:miter/>
            </a:ln>
          </p:spPr>
          <p:txBody>
            <a:bodyPr rtlCol="0" anchor="ctr"/>
            <a:lstStyle/>
            <a:p>
              <a:endParaRPr lang="en-AU" sz="153"/>
            </a:p>
          </p:txBody>
        </p:sp>
        <p:sp>
          <p:nvSpPr>
            <p:cNvPr id="35" name="Graphic 2">
              <a:extLst>
                <a:ext uri="{FF2B5EF4-FFF2-40B4-BE49-F238E27FC236}">
                  <a16:creationId xmlns:a16="http://schemas.microsoft.com/office/drawing/2014/main" id="{E572C2C3-5A80-8CEB-8ACA-FDA4A2477F4A}"/>
                </a:ext>
              </a:extLst>
            </p:cNvPr>
            <p:cNvSpPr/>
            <p:nvPr/>
          </p:nvSpPr>
          <p:spPr>
            <a:xfrm>
              <a:off x="3258597" y="2897338"/>
              <a:ext cx="169259" cy="62396"/>
            </a:xfrm>
            <a:custGeom>
              <a:avLst/>
              <a:gdLst>
                <a:gd name="connsiteX0" fmla="*/ 4382 w 169259"/>
                <a:gd name="connsiteY0" fmla="*/ 26868 h 62396"/>
                <a:gd name="connsiteX1" fmla="*/ 0 w 169259"/>
                <a:gd name="connsiteY1" fmla="*/ 31250 h 62396"/>
                <a:gd name="connsiteX2" fmla="*/ 0 w 169259"/>
                <a:gd name="connsiteY2" fmla="*/ 58015 h 62396"/>
                <a:gd name="connsiteX3" fmla="*/ 4382 w 169259"/>
                <a:gd name="connsiteY3" fmla="*/ 62396 h 62396"/>
                <a:gd name="connsiteX4" fmla="*/ 164878 w 169259"/>
                <a:gd name="connsiteY4" fmla="*/ 62396 h 62396"/>
                <a:gd name="connsiteX5" fmla="*/ 169259 w 169259"/>
                <a:gd name="connsiteY5" fmla="*/ 58015 h 62396"/>
                <a:gd name="connsiteX6" fmla="*/ 169259 w 169259"/>
                <a:gd name="connsiteY6" fmla="*/ 31250 h 62396"/>
                <a:gd name="connsiteX7" fmla="*/ 164878 w 169259"/>
                <a:gd name="connsiteY7" fmla="*/ 26868 h 62396"/>
                <a:gd name="connsiteX8" fmla="*/ 122777 w 169259"/>
                <a:gd name="connsiteY8" fmla="*/ 26868 h 62396"/>
                <a:gd name="connsiteX9" fmla="*/ 114300 w 169259"/>
                <a:gd name="connsiteY9" fmla="*/ 20867 h 62396"/>
                <a:gd name="connsiteX10" fmla="*/ 75105 w 169259"/>
                <a:gd name="connsiteY10" fmla="*/ 1675 h 62396"/>
                <a:gd name="connsiteX11" fmla="*/ 55912 w 169259"/>
                <a:gd name="connsiteY11" fmla="*/ 20867 h 62396"/>
                <a:gd name="connsiteX12" fmla="*/ 47435 w 169259"/>
                <a:gd name="connsiteY12" fmla="*/ 26868 h 6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259" h="62396">
                  <a:moveTo>
                    <a:pt x="4382" y="26868"/>
                  </a:moveTo>
                  <a:cubicBezTo>
                    <a:pt x="1981" y="26916"/>
                    <a:pt x="48" y="28849"/>
                    <a:pt x="0" y="31250"/>
                  </a:cubicBezTo>
                  <a:lnTo>
                    <a:pt x="0" y="58015"/>
                  </a:lnTo>
                  <a:cubicBezTo>
                    <a:pt x="48" y="60415"/>
                    <a:pt x="1981" y="62349"/>
                    <a:pt x="4382" y="62396"/>
                  </a:cubicBezTo>
                  <a:lnTo>
                    <a:pt x="164878" y="62396"/>
                  </a:lnTo>
                  <a:cubicBezTo>
                    <a:pt x="167278" y="62349"/>
                    <a:pt x="169212" y="60415"/>
                    <a:pt x="169259" y="58015"/>
                  </a:cubicBezTo>
                  <a:lnTo>
                    <a:pt x="169259" y="31250"/>
                  </a:lnTo>
                  <a:cubicBezTo>
                    <a:pt x="169212" y="28849"/>
                    <a:pt x="167278" y="26916"/>
                    <a:pt x="164878" y="26868"/>
                  </a:cubicBezTo>
                  <a:lnTo>
                    <a:pt x="122777" y="26868"/>
                  </a:lnTo>
                  <a:cubicBezTo>
                    <a:pt x="119015" y="26716"/>
                    <a:pt x="115691" y="24373"/>
                    <a:pt x="114300" y="20867"/>
                  </a:cubicBezTo>
                  <a:cubicBezTo>
                    <a:pt x="108776" y="4742"/>
                    <a:pt x="91221" y="-3850"/>
                    <a:pt x="75105" y="1675"/>
                  </a:cubicBezTo>
                  <a:cubicBezTo>
                    <a:pt x="66085" y="4770"/>
                    <a:pt x="58998" y="11847"/>
                    <a:pt x="55912" y="20867"/>
                  </a:cubicBezTo>
                  <a:cubicBezTo>
                    <a:pt x="54655" y="24468"/>
                    <a:pt x="51254" y="26878"/>
                    <a:pt x="47435" y="26868"/>
                  </a:cubicBezTo>
                  <a:close/>
                </a:path>
              </a:pathLst>
            </a:custGeom>
            <a:solidFill>
              <a:srgbClr val="66B9DA"/>
            </a:solidFill>
            <a:ln w="9525" cap="flat">
              <a:noFill/>
              <a:prstDash val="solid"/>
              <a:miter/>
            </a:ln>
          </p:spPr>
          <p:txBody>
            <a:bodyPr rtlCol="0" anchor="ctr"/>
            <a:lstStyle/>
            <a:p>
              <a:endParaRPr lang="en-AU" sz="153"/>
            </a:p>
          </p:txBody>
        </p:sp>
        <p:sp>
          <p:nvSpPr>
            <p:cNvPr id="36" name="Graphic 2">
              <a:extLst>
                <a:ext uri="{FF2B5EF4-FFF2-40B4-BE49-F238E27FC236}">
                  <a16:creationId xmlns:a16="http://schemas.microsoft.com/office/drawing/2014/main" id="{8D036D4C-7334-6488-D0F6-A9232B70DAD6}"/>
                </a:ext>
              </a:extLst>
            </p:cNvPr>
            <p:cNvSpPr/>
            <p:nvPr/>
          </p:nvSpPr>
          <p:spPr>
            <a:xfrm>
              <a:off x="3187541" y="2879537"/>
              <a:ext cx="311468" cy="419287"/>
            </a:xfrm>
            <a:custGeom>
              <a:avLst/>
              <a:gdLst>
                <a:gd name="connsiteX0" fmla="*/ 22384 w 311468"/>
                <a:gd name="connsiteY0" fmla="*/ 419288 h 419287"/>
                <a:gd name="connsiteX1" fmla="*/ 0 w 311468"/>
                <a:gd name="connsiteY1" fmla="*/ 396904 h 419287"/>
                <a:gd name="connsiteX2" fmla="*/ 0 w 311468"/>
                <a:gd name="connsiteY2" fmla="*/ 75816 h 419287"/>
                <a:gd name="connsiteX3" fmla="*/ 22384 w 311468"/>
                <a:gd name="connsiteY3" fmla="*/ 53432 h 419287"/>
                <a:gd name="connsiteX4" fmla="*/ 49149 w 311468"/>
                <a:gd name="connsiteY4" fmla="*/ 53432 h 419287"/>
                <a:gd name="connsiteX5" fmla="*/ 53530 w 311468"/>
                <a:gd name="connsiteY5" fmla="*/ 49051 h 419287"/>
                <a:gd name="connsiteX6" fmla="*/ 53530 w 311468"/>
                <a:gd name="connsiteY6" fmla="*/ 35716 h 419287"/>
                <a:gd name="connsiteX7" fmla="*/ 62484 w 311468"/>
                <a:gd name="connsiteY7" fmla="*/ 26667 h 419287"/>
                <a:gd name="connsiteX8" fmla="*/ 110109 w 311468"/>
                <a:gd name="connsiteY8" fmla="*/ 26667 h 419287"/>
                <a:gd name="connsiteX9" fmla="*/ 113919 w 311468"/>
                <a:gd name="connsiteY9" fmla="*/ 24476 h 419287"/>
                <a:gd name="connsiteX10" fmla="*/ 180651 w 311468"/>
                <a:gd name="connsiteY10" fmla="*/ 6531 h 419287"/>
                <a:gd name="connsiteX11" fmla="*/ 198596 w 311468"/>
                <a:gd name="connsiteY11" fmla="*/ 24476 h 419287"/>
                <a:gd name="connsiteX12" fmla="*/ 202406 w 311468"/>
                <a:gd name="connsiteY12" fmla="*/ 26667 h 419287"/>
                <a:gd name="connsiteX13" fmla="*/ 250031 w 311468"/>
                <a:gd name="connsiteY13" fmla="*/ 26667 h 419287"/>
                <a:gd name="connsiteX14" fmla="*/ 259080 w 311468"/>
                <a:gd name="connsiteY14" fmla="*/ 35716 h 419287"/>
                <a:gd name="connsiteX15" fmla="*/ 259080 w 311468"/>
                <a:gd name="connsiteY15" fmla="*/ 49051 h 419287"/>
                <a:gd name="connsiteX16" fmla="*/ 263462 w 311468"/>
                <a:gd name="connsiteY16" fmla="*/ 53432 h 419287"/>
                <a:gd name="connsiteX17" fmla="*/ 289084 w 311468"/>
                <a:gd name="connsiteY17" fmla="*/ 53432 h 419287"/>
                <a:gd name="connsiteX18" fmla="*/ 311468 w 311468"/>
                <a:gd name="connsiteY18" fmla="*/ 75816 h 419287"/>
                <a:gd name="connsiteX19" fmla="*/ 311468 w 311468"/>
                <a:gd name="connsiteY19" fmla="*/ 396713 h 419287"/>
                <a:gd name="connsiteX20" fmla="*/ 289274 w 311468"/>
                <a:gd name="connsiteY20" fmla="*/ 419288 h 419287"/>
                <a:gd name="connsiteX21" fmla="*/ 289084 w 311468"/>
                <a:gd name="connsiteY21" fmla="*/ 419288 h 419287"/>
                <a:gd name="connsiteX22" fmla="*/ 22384 w 311468"/>
                <a:gd name="connsiteY22" fmla="*/ 71625 h 419287"/>
                <a:gd name="connsiteX23" fmla="*/ 18002 w 311468"/>
                <a:gd name="connsiteY23" fmla="*/ 75816 h 419287"/>
                <a:gd name="connsiteX24" fmla="*/ 18002 w 311468"/>
                <a:gd name="connsiteY24" fmla="*/ 76007 h 419287"/>
                <a:gd name="connsiteX25" fmla="*/ 18002 w 311468"/>
                <a:gd name="connsiteY25" fmla="*/ 396904 h 419287"/>
                <a:gd name="connsiteX26" fmla="*/ 22384 w 311468"/>
                <a:gd name="connsiteY26" fmla="*/ 401285 h 419287"/>
                <a:gd name="connsiteX27" fmla="*/ 289084 w 311468"/>
                <a:gd name="connsiteY27" fmla="*/ 401285 h 419287"/>
                <a:gd name="connsiteX28" fmla="*/ 293465 w 311468"/>
                <a:gd name="connsiteY28" fmla="*/ 396904 h 419287"/>
                <a:gd name="connsiteX29" fmla="*/ 293465 w 311468"/>
                <a:gd name="connsiteY29" fmla="*/ 75816 h 419287"/>
                <a:gd name="connsiteX30" fmla="*/ 289274 w 311468"/>
                <a:gd name="connsiteY30" fmla="*/ 71434 h 419287"/>
                <a:gd name="connsiteX31" fmla="*/ 289084 w 311468"/>
                <a:gd name="connsiteY31" fmla="*/ 71434 h 419287"/>
                <a:gd name="connsiteX32" fmla="*/ 262414 w 311468"/>
                <a:gd name="connsiteY32" fmla="*/ 71434 h 419287"/>
                <a:gd name="connsiteX33" fmla="*/ 258032 w 311468"/>
                <a:gd name="connsiteY33" fmla="*/ 75626 h 419287"/>
                <a:gd name="connsiteX34" fmla="*/ 258032 w 311468"/>
                <a:gd name="connsiteY34" fmla="*/ 75816 h 419287"/>
                <a:gd name="connsiteX35" fmla="*/ 258032 w 311468"/>
                <a:gd name="connsiteY35" fmla="*/ 89151 h 419287"/>
                <a:gd name="connsiteX36" fmla="*/ 248984 w 311468"/>
                <a:gd name="connsiteY36" fmla="*/ 98105 h 419287"/>
                <a:gd name="connsiteX37" fmla="*/ 62103 w 311468"/>
                <a:gd name="connsiteY37" fmla="*/ 98105 h 419287"/>
                <a:gd name="connsiteX38" fmla="*/ 53150 w 311468"/>
                <a:gd name="connsiteY38" fmla="*/ 89151 h 419287"/>
                <a:gd name="connsiteX39" fmla="*/ 53150 w 311468"/>
                <a:gd name="connsiteY39" fmla="*/ 75816 h 419287"/>
                <a:gd name="connsiteX40" fmla="*/ 48768 w 311468"/>
                <a:gd name="connsiteY40" fmla="*/ 71434 h 419287"/>
                <a:gd name="connsiteX41" fmla="*/ 75819 w 311468"/>
                <a:gd name="connsiteY41" fmla="*/ 44860 h 419287"/>
                <a:gd name="connsiteX42" fmla="*/ 71438 w 311468"/>
                <a:gd name="connsiteY42" fmla="*/ 49241 h 419287"/>
                <a:gd name="connsiteX43" fmla="*/ 71438 w 311468"/>
                <a:gd name="connsiteY43" fmla="*/ 76007 h 419287"/>
                <a:gd name="connsiteX44" fmla="*/ 75819 w 311468"/>
                <a:gd name="connsiteY44" fmla="*/ 80388 h 419287"/>
                <a:gd name="connsiteX45" fmla="*/ 236315 w 311468"/>
                <a:gd name="connsiteY45" fmla="*/ 80388 h 419287"/>
                <a:gd name="connsiteX46" fmla="*/ 240697 w 311468"/>
                <a:gd name="connsiteY46" fmla="*/ 76007 h 419287"/>
                <a:gd name="connsiteX47" fmla="*/ 240697 w 311468"/>
                <a:gd name="connsiteY47" fmla="*/ 49241 h 419287"/>
                <a:gd name="connsiteX48" fmla="*/ 236315 w 311468"/>
                <a:gd name="connsiteY48" fmla="*/ 44860 h 419287"/>
                <a:gd name="connsiteX49" fmla="*/ 193834 w 311468"/>
                <a:gd name="connsiteY49" fmla="*/ 44860 h 419287"/>
                <a:gd name="connsiteX50" fmla="*/ 185356 w 311468"/>
                <a:gd name="connsiteY50" fmla="*/ 38859 h 419287"/>
                <a:gd name="connsiteX51" fmla="*/ 146161 w 311468"/>
                <a:gd name="connsiteY51" fmla="*/ 19666 h 419287"/>
                <a:gd name="connsiteX52" fmla="*/ 126968 w 311468"/>
                <a:gd name="connsiteY52" fmla="*/ 38859 h 419287"/>
                <a:gd name="connsiteX53" fmla="*/ 118491 w 311468"/>
                <a:gd name="connsiteY53" fmla="*/ 44860 h 4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1468" h="419287">
                  <a:moveTo>
                    <a:pt x="22384" y="419288"/>
                  </a:moveTo>
                  <a:cubicBezTo>
                    <a:pt x="10020" y="419288"/>
                    <a:pt x="0" y="409267"/>
                    <a:pt x="0" y="396904"/>
                  </a:cubicBezTo>
                  <a:lnTo>
                    <a:pt x="0" y="75816"/>
                  </a:lnTo>
                  <a:cubicBezTo>
                    <a:pt x="0" y="63453"/>
                    <a:pt x="10020" y="53432"/>
                    <a:pt x="22384" y="53432"/>
                  </a:cubicBezTo>
                  <a:lnTo>
                    <a:pt x="49149" y="53432"/>
                  </a:lnTo>
                  <a:cubicBezTo>
                    <a:pt x="51549" y="53385"/>
                    <a:pt x="53483" y="51451"/>
                    <a:pt x="53530" y="49051"/>
                  </a:cubicBezTo>
                  <a:lnTo>
                    <a:pt x="53530" y="35716"/>
                  </a:lnTo>
                  <a:cubicBezTo>
                    <a:pt x="53769" y="30858"/>
                    <a:pt x="57626" y="26953"/>
                    <a:pt x="62484" y="26667"/>
                  </a:cubicBezTo>
                  <a:lnTo>
                    <a:pt x="110109" y="26667"/>
                  </a:lnTo>
                  <a:cubicBezTo>
                    <a:pt x="111690" y="26715"/>
                    <a:pt x="113167" y="25867"/>
                    <a:pt x="113919" y="24476"/>
                  </a:cubicBezTo>
                  <a:cubicBezTo>
                    <a:pt x="127387" y="1092"/>
                    <a:pt x="157267" y="-6937"/>
                    <a:pt x="180651" y="6531"/>
                  </a:cubicBezTo>
                  <a:cubicBezTo>
                    <a:pt x="188109" y="10827"/>
                    <a:pt x="194301" y="17018"/>
                    <a:pt x="198596" y="24476"/>
                  </a:cubicBezTo>
                  <a:cubicBezTo>
                    <a:pt x="199368" y="25848"/>
                    <a:pt x="200835" y="26696"/>
                    <a:pt x="202406" y="26667"/>
                  </a:cubicBezTo>
                  <a:lnTo>
                    <a:pt x="250031" y="26667"/>
                  </a:lnTo>
                  <a:cubicBezTo>
                    <a:pt x="254927" y="26905"/>
                    <a:pt x="258842" y="30820"/>
                    <a:pt x="259080" y="35716"/>
                  </a:cubicBezTo>
                  <a:lnTo>
                    <a:pt x="259080" y="49051"/>
                  </a:lnTo>
                  <a:cubicBezTo>
                    <a:pt x="259080" y="51470"/>
                    <a:pt x="261042" y="53432"/>
                    <a:pt x="263462" y="53432"/>
                  </a:cubicBezTo>
                  <a:lnTo>
                    <a:pt x="289084" y="53432"/>
                  </a:lnTo>
                  <a:cubicBezTo>
                    <a:pt x="301447" y="53432"/>
                    <a:pt x="311468" y="63453"/>
                    <a:pt x="311468" y="75816"/>
                  </a:cubicBezTo>
                  <a:lnTo>
                    <a:pt x="311468" y="396713"/>
                  </a:lnTo>
                  <a:cubicBezTo>
                    <a:pt x="311572" y="409077"/>
                    <a:pt x="301638" y="419183"/>
                    <a:pt x="289274" y="419288"/>
                  </a:cubicBezTo>
                  <a:cubicBezTo>
                    <a:pt x="289208" y="419288"/>
                    <a:pt x="289150" y="419288"/>
                    <a:pt x="289084" y="419288"/>
                  </a:cubicBezTo>
                  <a:close/>
                  <a:moveTo>
                    <a:pt x="22384" y="71625"/>
                  </a:moveTo>
                  <a:cubicBezTo>
                    <a:pt x="20022" y="71568"/>
                    <a:pt x="18059" y="73444"/>
                    <a:pt x="18002" y="75816"/>
                  </a:cubicBezTo>
                  <a:cubicBezTo>
                    <a:pt x="18002" y="75883"/>
                    <a:pt x="18002" y="75940"/>
                    <a:pt x="18002" y="76007"/>
                  </a:cubicBezTo>
                  <a:lnTo>
                    <a:pt x="18002" y="396904"/>
                  </a:lnTo>
                  <a:cubicBezTo>
                    <a:pt x="18002" y="399323"/>
                    <a:pt x="19964" y="401285"/>
                    <a:pt x="22384" y="401285"/>
                  </a:cubicBezTo>
                  <a:lnTo>
                    <a:pt x="289084" y="401285"/>
                  </a:lnTo>
                  <a:cubicBezTo>
                    <a:pt x="291503" y="401285"/>
                    <a:pt x="293465" y="399323"/>
                    <a:pt x="293465" y="396904"/>
                  </a:cubicBezTo>
                  <a:lnTo>
                    <a:pt x="293465" y="75816"/>
                  </a:lnTo>
                  <a:cubicBezTo>
                    <a:pt x="293523" y="73454"/>
                    <a:pt x="291646" y="71492"/>
                    <a:pt x="289274" y="71434"/>
                  </a:cubicBezTo>
                  <a:cubicBezTo>
                    <a:pt x="289208" y="71434"/>
                    <a:pt x="289150" y="71434"/>
                    <a:pt x="289084" y="71434"/>
                  </a:cubicBezTo>
                  <a:lnTo>
                    <a:pt x="262414" y="71434"/>
                  </a:lnTo>
                  <a:cubicBezTo>
                    <a:pt x="260052" y="71377"/>
                    <a:pt x="258089" y="73254"/>
                    <a:pt x="258032" y="75626"/>
                  </a:cubicBezTo>
                  <a:cubicBezTo>
                    <a:pt x="258032" y="75692"/>
                    <a:pt x="258032" y="75749"/>
                    <a:pt x="258032" y="75816"/>
                  </a:cubicBezTo>
                  <a:lnTo>
                    <a:pt x="258032" y="89151"/>
                  </a:lnTo>
                  <a:cubicBezTo>
                    <a:pt x="257746" y="94009"/>
                    <a:pt x="253841" y="97866"/>
                    <a:pt x="248984" y="98105"/>
                  </a:cubicBezTo>
                  <a:lnTo>
                    <a:pt x="62103" y="98105"/>
                  </a:lnTo>
                  <a:cubicBezTo>
                    <a:pt x="57160" y="98105"/>
                    <a:pt x="53150" y="94094"/>
                    <a:pt x="53150" y="89151"/>
                  </a:cubicBezTo>
                  <a:lnTo>
                    <a:pt x="53150" y="75816"/>
                  </a:lnTo>
                  <a:cubicBezTo>
                    <a:pt x="53150" y="73397"/>
                    <a:pt x="51187" y="71434"/>
                    <a:pt x="48768" y="71434"/>
                  </a:cubicBezTo>
                  <a:close/>
                  <a:moveTo>
                    <a:pt x="75819" y="44860"/>
                  </a:moveTo>
                  <a:cubicBezTo>
                    <a:pt x="73419" y="44907"/>
                    <a:pt x="71485" y="46841"/>
                    <a:pt x="71438" y="49241"/>
                  </a:cubicBezTo>
                  <a:lnTo>
                    <a:pt x="71438" y="76007"/>
                  </a:lnTo>
                  <a:cubicBezTo>
                    <a:pt x="71485" y="78407"/>
                    <a:pt x="73419" y="80340"/>
                    <a:pt x="75819" y="80388"/>
                  </a:cubicBezTo>
                  <a:lnTo>
                    <a:pt x="236315" y="80388"/>
                  </a:lnTo>
                  <a:cubicBezTo>
                    <a:pt x="238716" y="80340"/>
                    <a:pt x="240649" y="78407"/>
                    <a:pt x="240697" y="76007"/>
                  </a:cubicBezTo>
                  <a:lnTo>
                    <a:pt x="240697" y="49241"/>
                  </a:lnTo>
                  <a:cubicBezTo>
                    <a:pt x="240649" y="46841"/>
                    <a:pt x="238716" y="44907"/>
                    <a:pt x="236315" y="44860"/>
                  </a:cubicBezTo>
                  <a:lnTo>
                    <a:pt x="193834" y="44860"/>
                  </a:lnTo>
                  <a:cubicBezTo>
                    <a:pt x="190072" y="44707"/>
                    <a:pt x="186747" y="42364"/>
                    <a:pt x="185356" y="38859"/>
                  </a:cubicBezTo>
                  <a:cubicBezTo>
                    <a:pt x="179832" y="22733"/>
                    <a:pt x="162278" y="14142"/>
                    <a:pt x="146161" y="19666"/>
                  </a:cubicBezTo>
                  <a:cubicBezTo>
                    <a:pt x="137141" y="22762"/>
                    <a:pt x="130054" y="29839"/>
                    <a:pt x="126968" y="38859"/>
                  </a:cubicBezTo>
                  <a:cubicBezTo>
                    <a:pt x="125711" y="42460"/>
                    <a:pt x="122311" y="44869"/>
                    <a:pt x="118491" y="44860"/>
                  </a:cubicBezTo>
                  <a:close/>
                </a:path>
              </a:pathLst>
            </a:custGeom>
            <a:solidFill>
              <a:srgbClr val="265998"/>
            </a:solidFill>
            <a:ln w="9525" cap="flat">
              <a:noFill/>
              <a:prstDash val="solid"/>
              <a:miter/>
            </a:ln>
          </p:spPr>
          <p:txBody>
            <a:bodyPr rtlCol="0" anchor="ctr"/>
            <a:lstStyle/>
            <a:p>
              <a:endParaRPr lang="en-AU" sz="153"/>
            </a:p>
          </p:txBody>
        </p:sp>
        <p:sp>
          <p:nvSpPr>
            <p:cNvPr id="37" name="Graphic 2">
              <a:extLst>
                <a:ext uri="{FF2B5EF4-FFF2-40B4-BE49-F238E27FC236}">
                  <a16:creationId xmlns:a16="http://schemas.microsoft.com/office/drawing/2014/main" id="{308B2986-0502-B7D8-9F99-29740CE2F8CC}"/>
                </a:ext>
              </a:extLst>
            </p:cNvPr>
            <p:cNvSpPr/>
            <p:nvPr/>
          </p:nvSpPr>
          <p:spPr>
            <a:xfrm>
              <a:off x="3361820" y="3039886"/>
              <a:ext cx="84773" cy="18100"/>
            </a:xfrm>
            <a:custGeom>
              <a:avLst/>
              <a:gdLst>
                <a:gd name="connsiteX0" fmla="*/ 8124 w 84773"/>
                <a:gd name="connsiteY0" fmla="*/ 18051 h 18100"/>
                <a:gd name="connsiteX1" fmla="*/ 47 w 84773"/>
                <a:gd name="connsiteY1" fmla="*/ 8126 h 18100"/>
                <a:gd name="connsiteX2" fmla="*/ 8124 w 84773"/>
                <a:gd name="connsiteY2" fmla="*/ 49 h 18100"/>
                <a:gd name="connsiteX3" fmla="*/ 74799 w 84773"/>
                <a:gd name="connsiteY3" fmla="*/ 49 h 18100"/>
                <a:gd name="connsiteX4" fmla="*/ 84725 w 84773"/>
                <a:gd name="connsiteY4" fmla="*/ 8126 h 18100"/>
                <a:gd name="connsiteX5" fmla="*/ 76657 w 84773"/>
                <a:gd name="connsiteY5" fmla="*/ 18051 h 18100"/>
                <a:gd name="connsiteX6" fmla="*/ 74799 w 84773"/>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8124" y="18051"/>
                  </a:moveTo>
                  <a:cubicBezTo>
                    <a:pt x="3152" y="17537"/>
                    <a:pt x="-458" y="13098"/>
                    <a:pt x="47" y="8126"/>
                  </a:cubicBezTo>
                  <a:cubicBezTo>
                    <a:pt x="485" y="3859"/>
                    <a:pt x="3857" y="487"/>
                    <a:pt x="8124" y="49"/>
                  </a:cubicBezTo>
                  <a:lnTo>
                    <a:pt x="74799" y="49"/>
                  </a:lnTo>
                  <a:cubicBezTo>
                    <a:pt x="79771" y="-466"/>
                    <a:pt x="84220" y="3154"/>
                    <a:pt x="84725" y="8126"/>
                  </a:cubicBezTo>
                  <a:cubicBezTo>
                    <a:pt x="85239" y="13098"/>
                    <a:pt x="81629" y="17537"/>
                    <a:pt x="76657" y="18051"/>
                  </a:cubicBezTo>
                  <a:cubicBezTo>
                    <a:pt x="76038" y="18118"/>
                    <a:pt x="75418" y="18118"/>
                    <a:pt x="74799" y="18051"/>
                  </a:cubicBezTo>
                  <a:close/>
                </a:path>
              </a:pathLst>
            </a:custGeom>
            <a:solidFill>
              <a:srgbClr val="265998"/>
            </a:solidFill>
            <a:ln w="9525" cap="flat">
              <a:noFill/>
              <a:prstDash val="solid"/>
              <a:miter/>
            </a:ln>
          </p:spPr>
          <p:txBody>
            <a:bodyPr rtlCol="0" anchor="ctr"/>
            <a:lstStyle/>
            <a:p>
              <a:endParaRPr lang="en-AU" sz="153"/>
            </a:p>
          </p:txBody>
        </p:sp>
        <p:sp>
          <p:nvSpPr>
            <p:cNvPr id="38" name="Graphic 2">
              <a:extLst>
                <a:ext uri="{FF2B5EF4-FFF2-40B4-BE49-F238E27FC236}">
                  <a16:creationId xmlns:a16="http://schemas.microsoft.com/office/drawing/2014/main" id="{11D666CD-40AD-1AE9-913F-32819FEC104D}"/>
                </a:ext>
              </a:extLst>
            </p:cNvPr>
            <p:cNvSpPr/>
            <p:nvPr/>
          </p:nvSpPr>
          <p:spPr>
            <a:xfrm>
              <a:off x="3361820" y="3120087"/>
              <a:ext cx="84773" cy="18100"/>
            </a:xfrm>
            <a:custGeom>
              <a:avLst/>
              <a:gdLst>
                <a:gd name="connsiteX0" fmla="*/ 8124 w 84773"/>
                <a:gd name="connsiteY0" fmla="*/ 18051 h 18100"/>
                <a:gd name="connsiteX1" fmla="*/ 47 w 84773"/>
                <a:gd name="connsiteY1" fmla="*/ 8126 h 18100"/>
                <a:gd name="connsiteX2" fmla="*/ 8124 w 84773"/>
                <a:gd name="connsiteY2" fmla="*/ 49 h 18100"/>
                <a:gd name="connsiteX3" fmla="*/ 74799 w 84773"/>
                <a:gd name="connsiteY3" fmla="*/ 49 h 18100"/>
                <a:gd name="connsiteX4" fmla="*/ 84725 w 84773"/>
                <a:gd name="connsiteY4" fmla="*/ 8126 h 18100"/>
                <a:gd name="connsiteX5" fmla="*/ 76657 w 84773"/>
                <a:gd name="connsiteY5" fmla="*/ 18051 h 18100"/>
                <a:gd name="connsiteX6" fmla="*/ 74799 w 84773"/>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8124" y="18051"/>
                  </a:moveTo>
                  <a:cubicBezTo>
                    <a:pt x="3152" y="17537"/>
                    <a:pt x="-458" y="13098"/>
                    <a:pt x="47" y="8126"/>
                  </a:cubicBezTo>
                  <a:cubicBezTo>
                    <a:pt x="485" y="3859"/>
                    <a:pt x="3857" y="487"/>
                    <a:pt x="8124" y="49"/>
                  </a:cubicBezTo>
                  <a:lnTo>
                    <a:pt x="74799" y="49"/>
                  </a:lnTo>
                  <a:cubicBezTo>
                    <a:pt x="79771" y="-466"/>
                    <a:pt x="84220" y="3154"/>
                    <a:pt x="84725" y="8126"/>
                  </a:cubicBezTo>
                  <a:cubicBezTo>
                    <a:pt x="85239" y="13098"/>
                    <a:pt x="81629" y="17537"/>
                    <a:pt x="76657" y="18051"/>
                  </a:cubicBezTo>
                  <a:cubicBezTo>
                    <a:pt x="76038" y="18118"/>
                    <a:pt x="75418" y="18118"/>
                    <a:pt x="74799" y="18051"/>
                  </a:cubicBezTo>
                  <a:close/>
                </a:path>
              </a:pathLst>
            </a:custGeom>
            <a:solidFill>
              <a:srgbClr val="265998"/>
            </a:solidFill>
            <a:ln w="9525" cap="flat">
              <a:noFill/>
              <a:prstDash val="solid"/>
              <a:miter/>
            </a:ln>
          </p:spPr>
          <p:txBody>
            <a:bodyPr rtlCol="0" anchor="ctr"/>
            <a:lstStyle/>
            <a:p>
              <a:endParaRPr lang="en-AU" sz="153"/>
            </a:p>
          </p:txBody>
        </p:sp>
        <p:sp>
          <p:nvSpPr>
            <p:cNvPr id="39" name="Graphic 2">
              <a:extLst>
                <a:ext uri="{FF2B5EF4-FFF2-40B4-BE49-F238E27FC236}">
                  <a16:creationId xmlns:a16="http://schemas.microsoft.com/office/drawing/2014/main" id="{5B0A9330-A318-0E84-7F55-7BDE44DF332B}"/>
                </a:ext>
              </a:extLst>
            </p:cNvPr>
            <p:cNvSpPr/>
            <p:nvPr/>
          </p:nvSpPr>
          <p:spPr>
            <a:xfrm>
              <a:off x="3360991" y="3200431"/>
              <a:ext cx="84582" cy="17907"/>
            </a:xfrm>
            <a:custGeom>
              <a:avLst/>
              <a:gdLst>
                <a:gd name="connsiteX0" fmla="*/ 8954 w 84582"/>
                <a:gd name="connsiteY0" fmla="*/ 17907 h 17907"/>
                <a:gd name="connsiteX1" fmla="*/ 0 w 84582"/>
                <a:gd name="connsiteY1" fmla="*/ 8954 h 17907"/>
                <a:gd name="connsiteX2" fmla="*/ 8954 w 84582"/>
                <a:gd name="connsiteY2" fmla="*/ 0 h 17907"/>
                <a:gd name="connsiteX3" fmla="*/ 75629 w 84582"/>
                <a:gd name="connsiteY3" fmla="*/ 0 h 17907"/>
                <a:gd name="connsiteX4" fmla="*/ 84582 w 84582"/>
                <a:gd name="connsiteY4" fmla="*/ 8954 h 17907"/>
                <a:gd name="connsiteX5" fmla="*/ 75629 w 8458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2" h="17907">
                  <a:moveTo>
                    <a:pt x="8954" y="17907"/>
                  </a:moveTo>
                  <a:cubicBezTo>
                    <a:pt x="4010" y="17907"/>
                    <a:pt x="0" y="13897"/>
                    <a:pt x="0" y="8954"/>
                  </a:cubicBezTo>
                  <a:cubicBezTo>
                    <a:pt x="0" y="4010"/>
                    <a:pt x="4010" y="0"/>
                    <a:pt x="8954" y="0"/>
                  </a:cubicBezTo>
                  <a:lnTo>
                    <a:pt x="75629" y="0"/>
                  </a:lnTo>
                  <a:cubicBezTo>
                    <a:pt x="80572" y="0"/>
                    <a:pt x="84582" y="4010"/>
                    <a:pt x="84582" y="8954"/>
                  </a:cubicBezTo>
                  <a:cubicBezTo>
                    <a:pt x="84582" y="13897"/>
                    <a:pt x="80572" y="17907"/>
                    <a:pt x="75629" y="17907"/>
                  </a:cubicBezTo>
                  <a:close/>
                </a:path>
              </a:pathLst>
            </a:custGeom>
            <a:solidFill>
              <a:srgbClr val="265998"/>
            </a:solidFill>
            <a:ln w="9525" cap="flat">
              <a:noFill/>
              <a:prstDash val="solid"/>
              <a:miter/>
            </a:ln>
          </p:spPr>
          <p:txBody>
            <a:bodyPr rtlCol="0" anchor="ctr"/>
            <a:lstStyle/>
            <a:p>
              <a:endParaRPr lang="en-AU" sz="153"/>
            </a:p>
          </p:txBody>
        </p:sp>
        <p:sp>
          <p:nvSpPr>
            <p:cNvPr id="40" name="Graphic 2">
              <a:extLst>
                <a:ext uri="{FF2B5EF4-FFF2-40B4-BE49-F238E27FC236}">
                  <a16:creationId xmlns:a16="http://schemas.microsoft.com/office/drawing/2014/main" id="{42D93592-DCEE-8744-551C-4F17742F2AE8}"/>
                </a:ext>
              </a:extLst>
            </p:cNvPr>
            <p:cNvSpPr/>
            <p:nvPr/>
          </p:nvSpPr>
          <p:spPr>
            <a:xfrm>
              <a:off x="3241320" y="3013748"/>
              <a:ext cx="84529" cy="70954"/>
            </a:xfrm>
            <a:custGeom>
              <a:avLst/>
              <a:gdLst>
                <a:gd name="connsiteX0" fmla="*/ 35279 w 84529"/>
                <a:gd name="connsiteY0" fmla="*/ 70955 h 70954"/>
                <a:gd name="connsiteX1" fmla="*/ 32136 w 84529"/>
                <a:gd name="connsiteY1" fmla="*/ 70288 h 70954"/>
                <a:gd name="connsiteX2" fmla="*/ 32136 w 84529"/>
                <a:gd name="connsiteY2" fmla="*/ 70288 h 70954"/>
                <a:gd name="connsiteX3" fmla="*/ 31374 w 84529"/>
                <a:gd name="connsiteY3" fmla="*/ 69812 h 70954"/>
                <a:gd name="connsiteX4" fmla="*/ 30612 w 84529"/>
                <a:gd name="connsiteY4" fmla="*/ 69812 h 70954"/>
                <a:gd name="connsiteX5" fmla="*/ 30612 w 84529"/>
                <a:gd name="connsiteY5" fmla="*/ 69812 h 70954"/>
                <a:gd name="connsiteX6" fmla="*/ 29946 w 84529"/>
                <a:gd name="connsiteY6" fmla="*/ 69145 h 70954"/>
                <a:gd name="connsiteX7" fmla="*/ 29088 w 84529"/>
                <a:gd name="connsiteY7" fmla="*/ 68574 h 70954"/>
                <a:gd name="connsiteX8" fmla="*/ 2609 w 84529"/>
                <a:gd name="connsiteY8" fmla="*/ 42094 h 70954"/>
                <a:gd name="connsiteX9" fmla="*/ 2656 w 84529"/>
                <a:gd name="connsiteY9" fmla="*/ 29378 h 70954"/>
                <a:gd name="connsiteX10" fmla="*/ 15372 w 84529"/>
                <a:gd name="connsiteY10" fmla="*/ 29426 h 70954"/>
                <a:gd name="connsiteX11" fmla="*/ 31184 w 84529"/>
                <a:gd name="connsiteY11" fmla="*/ 45237 h 70954"/>
                <a:gd name="connsiteX12" fmla="*/ 34327 w 84529"/>
                <a:gd name="connsiteY12" fmla="*/ 46571 h 70954"/>
                <a:gd name="connsiteX13" fmla="*/ 34327 w 84529"/>
                <a:gd name="connsiteY13" fmla="*/ 46571 h 70954"/>
                <a:gd name="connsiteX14" fmla="*/ 37470 w 84529"/>
                <a:gd name="connsiteY14" fmla="*/ 44761 h 70954"/>
                <a:gd name="connsiteX15" fmla="*/ 68331 w 84529"/>
                <a:gd name="connsiteY15" fmla="*/ 3613 h 70954"/>
                <a:gd name="connsiteX16" fmla="*/ 80857 w 84529"/>
                <a:gd name="connsiteY16" fmla="*/ 1765 h 70954"/>
                <a:gd name="connsiteX17" fmla="*/ 80904 w 84529"/>
                <a:gd name="connsiteY17" fmla="*/ 1803 h 70954"/>
                <a:gd name="connsiteX18" fmla="*/ 84429 w 84529"/>
                <a:gd name="connsiteY18" fmla="*/ 7709 h 70954"/>
                <a:gd name="connsiteX19" fmla="*/ 82714 w 84529"/>
                <a:gd name="connsiteY19" fmla="*/ 14376 h 70954"/>
                <a:gd name="connsiteX20" fmla="*/ 42995 w 84529"/>
                <a:gd name="connsiteY20" fmla="*/ 67430 h 70954"/>
                <a:gd name="connsiteX21" fmla="*/ 42233 w 84529"/>
                <a:gd name="connsiteY21" fmla="*/ 68192 h 70954"/>
                <a:gd name="connsiteX22" fmla="*/ 41566 w 84529"/>
                <a:gd name="connsiteY22" fmla="*/ 68954 h 70954"/>
                <a:gd name="connsiteX23" fmla="*/ 40995 w 84529"/>
                <a:gd name="connsiteY23" fmla="*/ 68954 h 70954"/>
                <a:gd name="connsiteX24" fmla="*/ 40137 w 84529"/>
                <a:gd name="connsiteY24" fmla="*/ 69526 h 70954"/>
                <a:gd name="connsiteX25" fmla="*/ 39280 w 84529"/>
                <a:gd name="connsiteY25" fmla="*/ 70097 h 70954"/>
                <a:gd name="connsiteX26" fmla="*/ 39280 w 84529"/>
                <a:gd name="connsiteY26" fmla="*/ 70097 h 70954"/>
                <a:gd name="connsiteX27" fmla="*/ 35756 w 84529"/>
                <a:gd name="connsiteY27" fmla="*/ 70955 h 7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529" h="70954">
                  <a:moveTo>
                    <a:pt x="35279" y="70955"/>
                  </a:moveTo>
                  <a:cubicBezTo>
                    <a:pt x="34203" y="70898"/>
                    <a:pt x="33146" y="70669"/>
                    <a:pt x="32136" y="70288"/>
                  </a:cubicBezTo>
                  <a:lnTo>
                    <a:pt x="32136" y="70288"/>
                  </a:lnTo>
                  <a:lnTo>
                    <a:pt x="31374" y="69812"/>
                  </a:lnTo>
                  <a:lnTo>
                    <a:pt x="30612" y="69812"/>
                  </a:lnTo>
                  <a:lnTo>
                    <a:pt x="30612" y="69812"/>
                  </a:lnTo>
                  <a:lnTo>
                    <a:pt x="29946" y="69145"/>
                  </a:lnTo>
                  <a:lnTo>
                    <a:pt x="29088" y="68574"/>
                  </a:lnTo>
                  <a:lnTo>
                    <a:pt x="2609" y="42094"/>
                  </a:lnTo>
                  <a:cubicBezTo>
                    <a:pt x="-887" y="38570"/>
                    <a:pt x="-868" y="32874"/>
                    <a:pt x="2656" y="29378"/>
                  </a:cubicBezTo>
                  <a:cubicBezTo>
                    <a:pt x="6181" y="25882"/>
                    <a:pt x="11877" y="25901"/>
                    <a:pt x="15372" y="29426"/>
                  </a:cubicBezTo>
                  <a:lnTo>
                    <a:pt x="31184" y="45237"/>
                  </a:lnTo>
                  <a:cubicBezTo>
                    <a:pt x="32003" y="46095"/>
                    <a:pt x="33136" y="46580"/>
                    <a:pt x="34327" y="46571"/>
                  </a:cubicBezTo>
                  <a:lnTo>
                    <a:pt x="34327" y="46571"/>
                  </a:lnTo>
                  <a:cubicBezTo>
                    <a:pt x="35594" y="46466"/>
                    <a:pt x="36746" y="45799"/>
                    <a:pt x="37470" y="44761"/>
                  </a:cubicBezTo>
                  <a:lnTo>
                    <a:pt x="68331" y="3613"/>
                  </a:lnTo>
                  <a:cubicBezTo>
                    <a:pt x="71284" y="-359"/>
                    <a:pt x="76894" y="-1178"/>
                    <a:pt x="80857" y="1765"/>
                  </a:cubicBezTo>
                  <a:cubicBezTo>
                    <a:pt x="80876" y="1784"/>
                    <a:pt x="80885" y="1794"/>
                    <a:pt x="80904" y="1803"/>
                  </a:cubicBezTo>
                  <a:cubicBezTo>
                    <a:pt x="82866" y="3175"/>
                    <a:pt x="84152" y="5328"/>
                    <a:pt x="84429" y="7709"/>
                  </a:cubicBezTo>
                  <a:cubicBezTo>
                    <a:pt x="84790" y="10071"/>
                    <a:pt x="84171" y="12481"/>
                    <a:pt x="82714" y="14376"/>
                  </a:cubicBezTo>
                  <a:lnTo>
                    <a:pt x="42995" y="67430"/>
                  </a:lnTo>
                  <a:cubicBezTo>
                    <a:pt x="42671" y="67602"/>
                    <a:pt x="42404" y="67869"/>
                    <a:pt x="42233" y="68192"/>
                  </a:cubicBezTo>
                  <a:lnTo>
                    <a:pt x="41566" y="68954"/>
                  </a:lnTo>
                  <a:cubicBezTo>
                    <a:pt x="41566" y="68954"/>
                    <a:pt x="41566" y="68954"/>
                    <a:pt x="40995" y="68954"/>
                  </a:cubicBezTo>
                  <a:lnTo>
                    <a:pt x="40137" y="69526"/>
                  </a:lnTo>
                  <a:lnTo>
                    <a:pt x="39280" y="70097"/>
                  </a:lnTo>
                  <a:lnTo>
                    <a:pt x="39280" y="70097"/>
                  </a:lnTo>
                  <a:cubicBezTo>
                    <a:pt x="38175" y="70602"/>
                    <a:pt x="36975" y="70898"/>
                    <a:pt x="35756" y="70955"/>
                  </a:cubicBezTo>
                  <a:close/>
                </a:path>
              </a:pathLst>
            </a:custGeom>
            <a:solidFill>
              <a:srgbClr val="265998"/>
            </a:solidFill>
            <a:ln w="9525" cap="flat">
              <a:noFill/>
              <a:prstDash val="solid"/>
              <a:miter/>
            </a:ln>
          </p:spPr>
          <p:txBody>
            <a:bodyPr rtlCol="0" anchor="ctr"/>
            <a:lstStyle/>
            <a:p>
              <a:endParaRPr lang="en-AU" sz="153"/>
            </a:p>
          </p:txBody>
        </p:sp>
        <p:sp>
          <p:nvSpPr>
            <p:cNvPr id="41" name="Graphic 2">
              <a:extLst>
                <a:ext uri="{FF2B5EF4-FFF2-40B4-BE49-F238E27FC236}">
                  <a16:creationId xmlns:a16="http://schemas.microsoft.com/office/drawing/2014/main" id="{4969A59E-FB99-3AD8-4088-75AEDFC36FE7}"/>
                </a:ext>
              </a:extLst>
            </p:cNvPr>
            <p:cNvSpPr/>
            <p:nvPr/>
          </p:nvSpPr>
          <p:spPr>
            <a:xfrm>
              <a:off x="3241320" y="3094512"/>
              <a:ext cx="84528" cy="70962"/>
            </a:xfrm>
            <a:custGeom>
              <a:avLst/>
              <a:gdLst>
                <a:gd name="connsiteX0" fmla="*/ 35279 w 84528"/>
                <a:gd name="connsiteY0" fmla="*/ 70391 h 70962"/>
                <a:gd name="connsiteX1" fmla="*/ 32136 w 84528"/>
                <a:gd name="connsiteY1" fmla="*/ 69724 h 70962"/>
                <a:gd name="connsiteX2" fmla="*/ 32136 w 84528"/>
                <a:gd name="connsiteY2" fmla="*/ 69724 h 70962"/>
                <a:gd name="connsiteX3" fmla="*/ 31374 w 84528"/>
                <a:gd name="connsiteY3" fmla="*/ 69724 h 70962"/>
                <a:gd name="connsiteX4" fmla="*/ 30612 w 84528"/>
                <a:gd name="connsiteY4" fmla="*/ 69724 h 70962"/>
                <a:gd name="connsiteX5" fmla="*/ 30612 w 84528"/>
                <a:gd name="connsiteY5" fmla="*/ 69724 h 70962"/>
                <a:gd name="connsiteX6" fmla="*/ 29946 w 84528"/>
                <a:gd name="connsiteY6" fmla="*/ 69057 h 70962"/>
                <a:gd name="connsiteX7" fmla="*/ 29088 w 84528"/>
                <a:gd name="connsiteY7" fmla="*/ 68486 h 70962"/>
                <a:gd name="connsiteX8" fmla="*/ 2609 w 84528"/>
                <a:gd name="connsiteY8" fmla="*/ 42006 h 70962"/>
                <a:gd name="connsiteX9" fmla="*/ 2656 w 84528"/>
                <a:gd name="connsiteY9" fmla="*/ 29290 h 70962"/>
                <a:gd name="connsiteX10" fmla="*/ 15372 w 84528"/>
                <a:gd name="connsiteY10" fmla="*/ 29338 h 70962"/>
                <a:gd name="connsiteX11" fmla="*/ 31184 w 84528"/>
                <a:gd name="connsiteY11" fmla="*/ 45149 h 70962"/>
                <a:gd name="connsiteX12" fmla="*/ 34327 w 84528"/>
                <a:gd name="connsiteY12" fmla="*/ 46483 h 70962"/>
                <a:gd name="connsiteX13" fmla="*/ 34327 w 84528"/>
                <a:gd name="connsiteY13" fmla="*/ 46483 h 70962"/>
                <a:gd name="connsiteX14" fmla="*/ 37470 w 84528"/>
                <a:gd name="connsiteY14" fmla="*/ 44673 h 70962"/>
                <a:gd name="connsiteX15" fmla="*/ 68331 w 84528"/>
                <a:gd name="connsiteY15" fmla="*/ 3525 h 70962"/>
                <a:gd name="connsiteX16" fmla="*/ 75570 w 84528"/>
                <a:gd name="connsiteY16" fmla="*/ 1 h 70962"/>
                <a:gd name="connsiteX17" fmla="*/ 84429 w 84528"/>
                <a:gd name="connsiteY17" fmla="*/ 7716 h 70962"/>
                <a:gd name="connsiteX18" fmla="*/ 82714 w 84528"/>
                <a:gd name="connsiteY18" fmla="*/ 14288 h 70962"/>
                <a:gd name="connsiteX19" fmla="*/ 42995 w 84528"/>
                <a:gd name="connsiteY19" fmla="*/ 67342 h 70962"/>
                <a:gd name="connsiteX20" fmla="*/ 42233 w 84528"/>
                <a:gd name="connsiteY20" fmla="*/ 68105 h 70962"/>
                <a:gd name="connsiteX21" fmla="*/ 41566 w 84528"/>
                <a:gd name="connsiteY21" fmla="*/ 68962 h 70962"/>
                <a:gd name="connsiteX22" fmla="*/ 40995 w 84528"/>
                <a:gd name="connsiteY22" fmla="*/ 68962 h 70962"/>
                <a:gd name="connsiteX23" fmla="*/ 40137 w 84528"/>
                <a:gd name="connsiteY23" fmla="*/ 69533 h 70962"/>
                <a:gd name="connsiteX24" fmla="*/ 39280 w 84528"/>
                <a:gd name="connsiteY24" fmla="*/ 70105 h 70962"/>
                <a:gd name="connsiteX25" fmla="*/ 39280 w 84528"/>
                <a:gd name="connsiteY25" fmla="*/ 70105 h 70962"/>
                <a:gd name="connsiteX26" fmla="*/ 35756 w 84528"/>
                <a:gd name="connsiteY26" fmla="*/ 70962 h 7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28" h="70962">
                  <a:moveTo>
                    <a:pt x="35279" y="70391"/>
                  </a:moveTo>
                  <a:cubicBezTo>
                    <a:pt x="34194" y="70381"/>
                    <a:pt x="33127" y="70152"/>
                    <a:pt x="32136" y="69724"/>
                  </a:cubicBezTo>
                  <a:lnTo>
                    <a:pt x="32136" y="69724"/>
                  </a:lnTo>
                  <a:cubicBezTo>
                    <a:pt x="31889" y="69676"/>
                    <a:pt x="31622" y="69676"/>
                    <a:pt x="31374" y="69724"/>
                  </a:cubicBezTo>
                  <a:lnTo>
                    <a:pt x="30612" y="69724"/>
                  </a:lnTo>
                  <a:lnTo>
                    <a:pt x="30612" y="69724"/>
                  </a:lnTo>
                  <a:lnTo>
                    <a:pt x="29946" y="69057"/>
                  </a:lnTo>
                  <a:lnTo>
                    <a:pt x="29088" y="68486"/>
                  </a:lnTo>
                  <a:lnTo>
                    <a:pt x="2609" y="42006"/>
                  </a:lnTo>
                  <a:cubicBezTo>
                    <a:pt x="-887" y="38482"/>
                    <a:pt x="-868" y="32786"/>
                    <a:pt x="2656" y="29290"/>
                  </a:cubicBezTo>
                  <a:cubicBezTo>
                    <a:pt x="6181" y="25794"/>
                    <a:pt x="11877" y="25813"/>
                    <a:pt x="15372" y="29338"/>
                  </a:cubicBezTo>
                  <a:lnTo>
                    <a:pt x="31184" y="45149"/>
                  </a:lnTo>
                  <a:cubicBezTo>
                    <a:pt x="32003" y="46007"/>
                    <a:pt x="33136" y="46492"/>
                    <a:pt x="34327" y="46483"/>
                  </a:cubicBezTo>
                  <a:lnTo>
                    <a:pt x="34327" y="46483"/>
                  </a:lnTo>
                  <a:cubicBezTo>
                    <a:pt x="35594" y="46378"/>
                    <a:pt x="36746" y="45711"/>
                    <a:pt x="37470" y="44673"/>
                  </a:cubicBezTo>
                  <a:lnTo>
                    <a:pt x="68331" y="3525"/>
                  </a:lnTo>
                  <a:cubicBezTo>
                    <a:pt x="70046" y="1268"/>
                    <a:pt x="72732" y="-37"/>
                    <a:pt x="75570" y="1"/>
                  </a:cubicBezTo>
                  <a:cubicBezTo>
                    <a:pt x="79942" y="229"/>
                    <a:pt x="83600" y="3411"/>
                    <a:pt x="84429" y="7716"/>
                  </a:cubicBezTo>
                  <a:cubicBezTo>
                    <a:pt x="84790" y="10050"/>
                    <a:pt x="84162" y="12431"/>
                    <a:pt x="82714" y="14288"/>
                  </a:cubicBezTo>
                  <a:lnTo>
                    <a:pt x="42995" y="67342"/>
                  </a:lnTo>
                  <a:cubicBezTo>
                    <a:pt x="42699" y="67543"/>
                    <a:pt x="42433" y="67809"/>
                    <a:pt x="42233" y="68105"/>
                  </a:cubicBezTo>
                  <a:lnTo>
                    <a:pt x="41566" y="68962"/>
                  </a:lnTo>
                  <a:lnTo>
                    <a:pt x="40995" y="68962"/>
                  </a:lnTo>
                  <a:lnTo>
                    <a:pt x="40137" y="69533"/>
                  </a:lnTo>
                  <a:lnTo>
                    <a:pt x="39280" y="70105"/>
                  </a:lnTo>
                  <a:lnTo>
                    <a:pt x="39280" y="70105"/>
                  </a:lnTo>
                  <a:cubicBezTo>
                    <a:pt x="38185" y="70657"/>
                    <a:pt x="36984" y="70952"/>
                    <a:pt x="35756" y="70962"/>
                  </a:cubicBezTo>
                  <a:close/>
                </a:path>
              </a:pathLst>
            </a:custGeom>
            <a:solidFill>
              <a:srgbClr val="265998"/>
            </a:solidFill>
            <a:ln w="9525" cap="flat">
              <a:noFill/>
              <a:prstDash val="solid"/>
              <a:miter/>
            </a:ln>
          </p:spPr>
          <p:txBody>
            <a:bodyPr rtlCol="0" anchor="ctr"/>
            <a:lstStyle/>
            <a:p>
              <a:endParaRPr lang="en-AU" sz="153"/>
            </a:p>
          </p:txBody>
        </p:sp>
        <p:sp>
          <p:nvSpPr>
            <p:cNvPr id="42" name="Graphic 2">
              <a:extLst>
                <a:ext uri="{FF2B5EF4-FFF2-40B4-BE49-F238E27FC236}">
                  <a16:creationId xmlns:a16="http://schemas.microsoft.com/office/drawing/2014/main" id="{A2CD74A1-B373-89A6-AE83-905D89CBDEB5}"/>
                </a:ext>
              </a:extLst>
            </p:cNvPr>
            <p:cNvSpPr/>
            <p:nvPr/>
          </p:nvSpPr>
          <p:spPr>
            <a:xfrm>
              <a:off x="3241478" y="3174711"/>
              <a:ext cx="84371" cy="70868"/>
            </a:xfrm>
            <a:custGeom>
              <a:avLst/>
              <a:gdLst>
                <a:gd name="connsiteX0" fmla="*/ 35121 w 84371"/>
                <a:gd name="connsiteY0" fmla="*/ 70392 h 70868"/>
                <a:gd name="connsiteX1" fmla="*/ 31978 w 84371"/>
                <a:gd name="connsiteY1" fmla="*/ 69821 h 70868"/>
                <a:gd name="connsiteX2" fmla="*/ 31978 w 84371"/>
                <a:gd name="connsiteY2" fmla="*/ 69821 h 70868"/>
                <a:gd name="connsiteX3" fmla="*/ 31216 w 84371"/>
                <a:gd name="connsiteY3" fmla="*/ 69821 h 70868"/>
                <a:gd name="connsiteX4" fmla="*/ 30454 w 84371"/>
                <a:gd name="connsiteY4" fmla="*/ 69821 h 70868"/>
                <a:gd name="connsiteX5" fmla="*/ 30454 w 84371"/>
                <a:gd name="connsiteY5" fmla="*/ 69821 h 70868"/>
                <a:gd name="connsiteX6" fmla="*/ 29787 w 84371"/>
                <a:gd name="connsiteY6" fmla="*/ 69059 h 70868"/>
                <a:gd name="connsiteX7" fmla="*/ 28930 w 84371"/>
                <a:gd name="connsiteY7" fmla="*/ 68487 h 70868"/>
                <a:gd name="connsiteX8" fmla="*/ 2450 w 84371"/>
                <a:gd name="connsiteY8" fmla="*/ 42103 h 70868"/>
                <a:gd name="connsiteX9" fmla="*/ 2450 w 84371"/>
                <a:gd name="connsiteY9" fmla="*/ 29340 h 70868"/>
                <a:gd name="connsiteX10" fmla="*/ 15214 w 84371"/>
                <a:gd name="connsiteY10" fmla="*/ 29340 h 70868"/>
                <a:gd name="connsiteX11" fmla="*/ 31025 w 84371"/>
                <a:gd name="connsiteY11" fmla="*/ 45246 h 70868"/>
                <a:gd name="connsiteX12" fmla="*/ 34169 w 84371"/>
                <a:gd name="connsiteY12" fmla="*/ 46485 h 70868"/>
                <a:gd name="connsiteX13" fmla="*/ 34169 w 84371"/>
                <a:gd name="connsiteY13" fmla="*/ 46485 h 70868"/>
                <a:gd name="connsiteX14" fmla="*/ 37312 w 84371"/>
                <a:gd name="connsiteY14" fmla="*/ 44770 h 70868"/>
                <a:gd name="connsiteX15" fmla="*/ 68173 w 84371"/>
                <a:gd name="connsiteY15" fmla="*/ 3622 h 70868"/>
                <a:gd name="connsiteX16" fmla="*/ 75412 w 84371"/>
                <a:gd name="connsiteY16" fmla="*/ 2 h 70868"/>
                <a:gd name="connsiteX17" fmla="*/ 80746 w 84371"/>
                <a:gd name="connsiteY17" fmla="*/ 1812 h 70868"/>
                <a:gd name="connsiteX18" fmla="*/ 84270 w 84371"/>
                <a:gd name="connsiteY18" fmla="*/ 7718 h 70868"/>
                <a:gd name="connsiteX19" fmla="*/ 82556 w 84371"/>
                <a:gd name="connsiteY19" fmla="*/ 14385 h 70868"/>
                <a:gd name="connsiteX20" fmla="*/ 42836 w 84371"/>
                <a:gd name="connsiteY20" fmla="*/ 67440 h 70868"/>
                <a:gd name="connsiteX21" fmla="*/ 42074 w 84371"/>
                <a:gd name="connsiteY21" fmla="*/ 68106 h 70868"/>
                <a:gd name="connsiteX22" fmla="*/ 41408 w 84371"/>
                <a:gd name="connsiteY22" fmla="*/ 68964 h 70868"/>
                <a:gd name="connsiteX23" fmla="*/ 40836 w 84371"/>
                <a:gd name="connsiteY23" fmla="*/ 68964 h 70868"/>
                <a:gd name="connsiteX24" fmla="*/ 39979 w 84371"/>
                <a:gd name="connsiteY24" fmla="*/ 69535 h 70868"/>
                <a:gd name="connsiteX25" fmla="*/ 39122 w 84371"/>
                <a:gd name="connsiteY25" fmla="*/ 70106 h 70868"/>
                <a:gd name="connsiteX26" fmla="*/ 39122 w 84371"/>
                <a:gd name="connsiteY26" fmla="*/ 70106 h 70868"/>
                <a:gd name="connsiteX27" fmla="*/ 35597 w 84371"/>
                <a:gd name="connsiteY27" fmla="*/ 70869 h 7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371" h="70868">
                  <a:moveTo>
                    <a:pt x="35121" y="70392"/>
                  </a:moveTo>
                  <a:cubicBezTo>
                    <a:pt x="34045" y="70373"/>
                    <a:pt x="32988" y="70183"/>
                    <a:pt x="31978" y="69821"/>
                  </a:cubicBezTo>
                  <a:lnTo>
                    <a:pt x="31978" y="69821"/>
                  </a:lnTo>
                  <a:lnTo>
                    <a:pt x="31216" y="69821"/>
                  </a:lnTo>
                  <a:lnTo>
                    <a:pt x="30454" y="69821"/>
                  </a:lnTo>
                  <a:lnTo>
                    <a:pt x="30454" y="69821"/>
                  </a:lnTo>
                  <a:lnTo>
                    <a:pt x="29787" y="69059"/>
                  </a:lnTo>
                  <a:lnTo>
                    <a:pt x="28930" y="68487"/>
                  </a:lnTo>
                  <a:lnTo>
                    <a:pt x="2450" y="42103"/>
                  </a:lnTo>
                  <a:cubicBezTo>
                    <a:pt x="-817" y="38474"/>
                    <a:pt x="-817" y="32969"/>
                    <a:pt x="2450" y="29340"/>
                  </a:cubicBezTo>
                  <a:cubicBezTo>
                    <a:pt x="6079" y="26063"/>
                    <a:pt x="11585" y="26063"/>
                    <a:pt x="15214" y="29340"/>
                  </a:cubicBezTo>
                  <a:lnTo>
                    <a:pt x="31025" y="45246"/>
                  </a:lnTo>
                  <a:cubicBezTo>
                    <a:pt x="31883" y="46037"/>
                    <a:pt x="33007" y="46475"/>
                    <a:pt x="34169" y="46485"/>
                  </a:cubicBezTo>
                  <a:lnTo>
                    <a:pt x="34169" y="46485"/>
                  </a:lnTo>
                  <a:cubicBezTo>
                    <a:pt x="35407" y="46361"/>
                    <a:pt x="36540" y="45742"/>
                    <a:pt x="37312" y="44770"/>
                  </a:cubicBezTo>
                  <a:lnTo>
                    <a:pt x="68173" y="3622"/>
                  </a:lnTo>
                  <a:cubicBezTo>
                    <a:pt x="69925" y="1403"/>
                    <a:pt x="72583" y="69"/>
                    <a:pt x="75412" y="2"/>
                  </a:cubicBezTo>
                  <a:cubicBezTo>
                    <a:pt x="77346" y="-45"/>
                    <a:pt x="79241" y="593"/>
                    <a:pt x="80746" y="1812"/>
                  </a:cubicBezTo>
                  <a:cubicBezTo>
                    <a:pt x="82708" y="3184"/>
                    <a:pt x="83994" y="5336"/>
                    <a:pt x="84270" y="7718"/>
                  </a:cubicBezTo>
                  <a:cubicBezTo>
                    <a:pt x="84632" y="10080"/>
                    <a:pt x="84013" y="12490"/>
                    <a:pt x="82556" y="14385"/>
                  </a:cubicBezTo>
                  <a:lnTo>
                    <a:pt x="42836" y="67440"/>
                  </a:lnTo>
                  <a:cubicBezTo>
                    <a:pt x="42522" y="67582"/>
                    <a:pt x="42255" y="67811"/>
                    <a:pt x="42074" y="68106"/>
                  </a:cubicBezTo>
                  <a:lnTo>
                    <a:pt x="41408" y="68964"/>
                  </a:lnTo>
                  <a:lnTo>
                    <a:pt x="40836" y="68964"/>
                  </a:lnTo>
                  <a:lnTo>
                    <a:pt x="39979" y="69535"/>
                  </a:lnTo>
                  <a:lnTo>
                    <a:pt x="39122" y="70106"/>
                  </a:lnTo>
                  <a:lnTo>
                    <a:pt x="39122" y="70106"/>
                  </a:lnTo>
                  <a:cubicBezTo>
                    <a:pt x="38007" y="70583"/>
                    <a:pt x="36807" y="70840"/>
                    <a:pt x="35597" y="70869"/>
                  </a:cubicBezTo>
                  <a:close/>
                </a:path>
              </a:pathLst>
            </a:custGeom>
            <a:solidFill>
              <a:srgbClr val="265998"/>
            </a:solidFill>
            <a:ln w="9525" cap="flat">
              <a:noFill/>
              <a:prstDash val="solid"/>
              <a:miter/>
            </a:ln>
          </p:spPr>
          <p:txBody>
            <a:bodyPr rtlCol="0" anchor="ctr"/>
            <a:lstStyle/>
            <a:p>
              <a:endParaRPr lang="en-AU" sz="153"/>
            </a:p>
          </p:txBody>
        </p:sp>
        <p:sp>
          <p:nvSpPr>
            <p:cNvPr id="43" name="Graphic 2">
              <a:extLst>
                <a:ext uri="{FF2B5EF4-FFF2-40B4-BE49-F238E27FC236}">
                  <a16:creationId xmlns:a16="http://schemas.microsoft.com/office/drawing/2014/main" id="{E28EA700-36F8-9071-EB1E-0C2349915BCD}"/>
                </a:ext>
              </a:extLst>
            </p:cNvPr>
            <p:cNvSpPr/>
            <p:nvPr/>
          </p:nvSpPr>
          <p:spPr>
            <a:xfrm>
              <a:off x="3534822" y="2932969"/>
              <a:ext cx="71437" cy="365855"/>
            </a:xfrm>
            <a:custGeom>
              <a:avLst/>
              <a:gdLst>
                <a:gd name="connsiteX0" fmla="*/ 35719 w 71437"/>
                <a:gd name="connsiteY0" fmla="*/ 365855 h 365855"/>
                <a:gd name="connsiteX1" fmla="*/ 27718 w 71437"/>
                <a:gd name="connsiteY1" fmla="*/ 360807 h 365855"/>
                <a:gd name="connsiteX2" fmla="*/ 953 w 71437"/>
                <a:gd name="connsiteY2" fmla="*/ 307372 h 365855"/>
                <a:gd name="connsiteX3" fmla="*/ 0 w 71437"/>
                <a:gd name="connsiteY3" fmla="*/ 303371 h 365855"/>
                <a:gd name="connsiteX4" fmla="*/ 0 w 71437"/>
                <a:gd name="connsiteY4" fmla="*/ 8954 h 365855"/>
                <a:gd name="connsiteX5" fmla="*/ 8954 w 71437"/>
                <a:gd name="connsiteY5" fmla="*/ 0 h 365855"/>
                <a:gd name="connsiteX6" fmla="*/ 62484 w 71437"/>
                <a:gd name="connsiteY6" fmla="*/ 0 h 365855"/>
                <a:gd name="connsiteX7" fmla="*/ 71438 w 71437"/>
                <a:gd name="connsiteY7" fmla="*/ 8954 h 365855"/>
                <a:gd name="connsiteX8" fmla="*/ 71438 w 71437"/>
                <a:gd name="connsiteY8" fmla="*/ 303181 h 365855"/>
                <a:gd name="connsiteX9" fmla="*/ 70485 w 71437"/>
                <a:gd name="connsiteY9" fmla="*/ 307181 h 365855"/>
                <a:gd name="connsiteX10" fmla="*/ 43720 w 71437"/>
                <a:gd name="connsiteY10" fmla="*/ 360617 h 365855"/>
                <a:gd name="connsiteX11" fmla="*/ 35719 w 71437"/>
                <a:gd name="connsiteY11" fmla="*/ 365855 h 365855"/>
                <a:gd name="connsiteX12" fmla="*/ 22384 w 71437"/>
                <a:gd name="connsiteY12" fmla="*/ 272225 h 365855"/>
                <a:gd name="connsiteX13" fmla="*/ 18003 w 71437"/>
                <a:gd name="connsiteY13" fmla="*/ 276606 h 365855"/>
                <a:gd name="connsiteX14" fmla="*/ 18003 w 71437"/>
                <a:gd name="connsiteY14" fmla="*/ 300228 h 365855"/>
                <a:gd name="connsiteX15" fmla="*/ 18003 w 71437"/>
                <a:gd name="connsiteY15" fmla="*/ 302133 h 365855"/>
                <a:gd name="connsiteX16" fmla="*/ 31433 w 71437"/>
                <a:gd name="connsiteY16" fmla="*/ 328898 h 365855"/>
                <a:gd name="connsiteX17" fmla="*/ 35338 w 71437"/>
                <a:gd name="connsiteY17" fmla="*/ 331280 h 365855"/>
                <a:gd name="connsiteX18" fmla="*/ 39243 w 71437"/>
                <a:gd name="connsiteY18" fmla="*/ 328898 h 365855"/>
                <a:gd name="connsiteX19" fmla="*/ 52674 w 71437"/>
                <a:gd name="connsiteY19" fmla="*/ 302133 h 365855"/>
                <a:gd name="connsiteX20" fmla="*/ 53150 w 71437"/>
                <a:gd name="connsiteY20" fmla="*/ 300228 h 365855"/>
                <a:gd name="connsiteX21" fmla="*/ 53150 w 71437"/>
                <a:gd name="connsiteY21" fmla="*/ 276606 h 365855"/>
                <a:gd name="connsiteX22" fmla="*/ 48673 w 71437"/>
                <a:gd name="connsiteY22" fmla="*/ 272225 h 365855"/>
                <a:gd name="connsiteX23" fmla="*/ 22384 w 71437"/>
                <a:gd name="connsiteY23" fmla="*/ 71628 h 365855"/>
                <a:gd name="connsiteX24" fmla="*/ 18003 w 71437"/>
                <a:gd name="connsiteY24" fmla="*/ 76010 h 365855"/>
                <a:gd name="connsiteX25" fmla="*/ 18003 w 71437"/>
                <a:gd name="connsiteY25" fmla="*/ 249650 h 365855"/>
                <a:gd name="connsiteX26" fmla="*/ 22194 w 71437"/>
                <a:gd name="connsiteY26" fmla="*/ 254032 h 365855"/>
                <a:gd name="connsiteX27" fmla="*/ 22384 w 71437"/>
                <a:gd name="connsiteY27" fmla="*/ 254032 h 365855"/>
                <a:gd name="connsiteX28" fmla="*/ 49054 w 71437"/>
                <a:gd name="connsiteY28" fmla="*/ 254032 h 365855"/>
                <a:gd name="connsiteX29" fmla="*/ 53531 w 71437"/>
                <a:gd name="connsiteY29" fmla="*/ 249746 h 365855"/>
                <a:gd name="connsiteX30" fmla="*/ 53531 w 71437"/>
                <a:gd name="connsiteY30" fmla="*/ 249650 h 365855"/>
                <a:gd name="connsiteX31" fmla="*/ 53531 w 71437"/>
                <a:gd name="connsiteY31" fmla="*/ 75819 h 365855"/>
                <a:gd name="connsiteX32" fmla="*/ 49054 w 71437"/>
                <a:gd name="connsiteY32" fmla="*/ 71438 h 365855"/>
                <a:gd name="connsiteX33" fmla="*/ 22384 w 71437"/>
                <a:gd name="connsiteY33" fmla="*/ 18193 h 365855"/>
                <a:gd name="connsiteX34" fmla="*/ 18003 w 71437"/>
                <a:gd name="connsiteY34" fmla="*/ 22384 h 365855"/>
                <a:gd name="connsiteX35" fmla="*/ 18003 w 71437"/>
                <a:gd name="connsiteY35" fmla="*/ 22574 h 365855"/>
                <a:gd name="connsiteX36" fmla="*/ 18003 w 71437"/>
                <a:gd name="connsiteY36" fmla="*/ 49340 h 365855"/>
                <a:gd name="connsiteX37" fmla="*/ 22384 w 71437"/>
                <a:gd name="connsiteY37" fmla="*/ 53721 h 365855"/>
                <a:gd name="connsiteX38" fmla="*/ 49054 w 71437"/>
                <a:gd name="connsiteY38" fmla="*/ 53721 h 365855"/>
                <a:gd name="connsiteX39" fmla="*/ 53531 w 71437"/>
                <a:gd name="connsiteY39" fmla="*/ 49340 h 365855"/>
                <a:gd name="connsiteX40" fmla="*/ 53531 w 71437"/>
                <a:gd name="connsiteY40" fmla="*/ 22574 h 365855"/>
                <a:gd name="connsiteX41" fmla="*/ 49149 w 71437"/>
                <a:gd name="connsiteY41" fmla="*/ 18193 h 365855"/>
                <a:gd name="connsiteX42" fmla="*/ 49054 w 71437"/>
                <a:gd name="connsiteY42" fmla="*/ 18193 h 36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1437" h="365855">
                  <a:moveTo>
                    <a:pt x="35719" y="365855"/>
                  </a:moveTo>
                  <a:cubicBezTo>
                    <a:pt x="32290" y="365884"/>
                    <a:pt x="29166" y="363912"/>
                    <a:pt x="27718" y="360807"/>
                  </a:cubicBezTo>
                  <a:lnTo>
                    <a:pt x="953" y="307372"/>
                  </a:lnTo>
                  <a:cubicBezTo>
                    <a:pt x="315" y="306134"/>
                    <a:pt x="-9" y="304762"/>
                    <a:pt x="0" y="303371"/>
                  </a:cubicBezTo>
                  <a:lnTo>
                    <a:pt x="0" y="8954"/>
                  </a:lnTo>
                  <a:cubicBezTo>
                    <a:pt x="0" y="4010"/>
                    <a:pt x="4010" y="0"/>
                    <a:pt x="8954" y="0"/>
                  </a:cubicBezTo>
                  <a:lnTo>
                    <a:pt x="62484" y="0"/>
                  </a:lnTo>
                  <a:cubicBezTo>
                    <a:pt x="67428" y="0"/>
                    <a:pt x="71438" y="4010"/>
                    <a:pt x="71438" y="8954"/>
                  </a:cubicBezTo>
                  <a:lnTo>
                    <a:pt x="71438" y="303181"/>
                  </a:lnTo>
                  <a:cubicBezTo>
                    <a:pt x="71447" y="304571"/>
                    <a:pt x="71123" y="305943"/>
                    <a:pt x="70485" y="307181"/>
                  </a:cubicBezTo>
                  <a:lnTo>
                    <a:pt x="43720" y="360617"/>
                  </a:lnTo>
                  <a:cubicBezTo>
                    <a:pt x="42329" y="363788"/>
                    <a:pt x="39186" y="365846"/>
                    <a:pt x="35719" y="365855"/>
                  </a:cubicBezTo>
                  <a:close/>
                  <a:moveTo>
                    <a:pt x="22384" y="272225"/>
                  </a:moveTo>
                  <a:cubicBezTo>
                    <a:pt x="19965" y="272225"/>
                    <a:pt x="18003" y="274187"/>
                    <a:pt x="18003" y="276606"/>
                  </a:cubicBezTo>
                  <a:lnTo>
                    <a:pt x="18003" y="300228"/>
                  </a:lnTo>
                  <a:cubicBezTo>
                    <a:pt x="17860" y="300857"/>
                    <a:pt x="17860" y="301504"/>
                    <a:pt x="18003" y="302133"/>
                  </a:cubicBezTo>
                  <a:lnTo>
                    <a:pt x="31433" y="328898"/>
                  </a:lnTo>
                  <a:cubicBezTo>
                    <a:pt x="32166" y="330375"/>
                    <a:pt x="33690" y="331308"/>
                    <a:pt x="35338" y="331280"/>
                  </a:cubicBezTo>
                  <a:cubicBezTo>
                    <a:pt x="36995" y="331327"/>
                    <a:pt x="38529" y="330394"/>
                    <a:pt x="39243" y="328898"/>
                  </a:cubicBezTo>
                  <a:lnTo>
                    <a:pt x="52674" y="302133"/>
                  </a:lnTo>
                  <a:cubicBezTo>
                    <a:pt x="52978" y="301543"/>
                    <a:pt x="53140" y="300895"/>
                    <a:pt x="53150" y="300228"/>
                  </a:cubicBezTo>
                  <a:lnTo>
                    <a:pt x="53150" y="276606"/>
                  </a:lnTo>
                  <a:cubicBezTo>
                    <a:pt x="53102" y="274168"/>
                    <a:pt x="51112" y="272225"/>
                    <a:pt x="48673" y="272225"/>
                  </a:cubicBezTo>
                  <a:close/>
                  <a:moveTo>
                    <a:pt x="22384" y="71628"/>
                  </a:moveTo>
                  <a:cubicBezTo>
                    <a:pt x="19965" y="71628"/>
                    <a:pt x="18003" y="73590"/>
                    <a:pt x="18003" y="76010"/>
                  </a:cubicBezTo>
                  <a:lnTo>
                    <a:pt x="18003" y="249650"/>
                  </a:lnTo>
                  <a:cubicBezTo>
                    <a:pt x="17945" y="252013"/>
                    <a:pt x="19822" y="253975"/>
                    <a:pt x="22194" y="254032"/>
                  </a:cubicBezTo>
                  <a:cubicBezTo>
                    <a:pt x="22260" y="254032"/>
                    <a:pt x="22317" y="254032"/>
                    <a:pt x="22384" y="254032"/>
                  </a:cubicBezTo>
                  <a:lnTo>
                    <a:pt x="49054" y="254032"/>
                  </a:lnTo>
                  <a:cubicBezTo>
                    <a:pt x="51474" y="254089"/>
                    <a:pt x="53474" y="252165"/>
                    <a:pt x="53531" y="249746"/>
                  </a:cubicBezTo>
                  <a:cubicBezTo>
                    <a:pt x="53531" y="249717"/>
                    <a:pt x="53531" y="249679"/>
                    <a:pt x="53531" y="249650"/>
                  </a:cubicBezTo>
                  <a:lnTo>
                    <a:pt x="53531" y="75819"/>
                  </a:lnTo>
                  <a:cubicBezTo>
                    <a:pt x="53483" y="73381"/>
                    <a:pt x="51492" y="71438"/>
                    <a:pt x="49054" y="71438"/>
                  </a:cubicBezTo>
                  <a:close/>
                  <a:moveTo>
                    <a:pt x="22384" y="18193"/>
                  </a:moveTo>
                  <a:cubicBezTo>
                    <a:pt x="20022" y="18136"/>
                    <a:pt x="18060" y="20012"/>
                    <a:pt x="18003" y="22384"/>
                  </a:cubicBezTo>
                  <a:cubicBezTo>
                    <a:pt x="18003" y="22451"/>
                    <a:pt x="18003" y="22508"/>
                    <a:pt x="18003" y="22574"/>
                  </a:cubicBezTo>
                  <a:lnTo>
                    <a:pt x="18003" y="49340"/>
                  </a:lnTo>
                  <a:cubicBezTo>
                    <a:pt x="18003" y="51759"/>
                    <a:pt x="19965" y="53721"/>
                    <a:pt x="22384" y="53721"/>
                  </a:cubicBezTo>
                  <a:lnTo>
                    <a:pt x="49054" y="53721"/>
                  </a:lnTo>
                  <a:cubicBezTo>
                    <a:pt x="51492" y="53721"/>
                    <a:pt x="53483" y="51778"/>
                    <a:pt x="53531" y="49340"/>
                  </a:cubicBezTo>
                  <a:lnTo>
                    <a:pt x="53531" y="22574"/>
                  </a:lnTo>
                  <a:cubicBezTo>
                    <a:pt x="53531" y="20155"/>
                    <a:pt x="51569" y="18193"/>
                    <a:pt x="49149" y="18193"/>
                  </a:cubicBezTo>
                  <a:cubicBezTo>
                    <a:pt x="49121" y="18193"/>
                    <a:pt x="49083" y="18193"/>
                    <a:pt x="49054" y="18193"/>
                  </a:cubicBezTo>
                  <a:close/>
                </a:path>
              </a:pathLst>
            </a:custGeom>
            <a:solidFill>
              <a:srgbClr val="265998"/>
            </a:solidFill>
            <a:ln w="9525" cap="flat">
              <a:noFill/>
              <a:prstDash val="solid"/>
              <a:miter/>
            </a:ln>
          </p:spPr>
          <p:txBody>
            <a:bodyPr rtlCol="0" anchor="ctr"/>
            <a:lstStyle/>
            <a:p>
              <a:endParaRPr lang="en-AU" sz="153"/>
            </a:p>
          </p:txBody>
        </p:sp>
        <p:sp>
          <p:nvSpPr>
            <p:cNvPr id="44" name="Graphic 2">
              <a:extLst>
                <a:ext uri="{FF2B5EF4-FFF2-40B4-BE49-F238E27FC236}">
                  <a16:creationId xmlns:a16="http://schemas.microsoft.com/office/drawing/2014/main" id="{62C281B6-265C-9F32-88B6-CC6B317FAEA0}"/>
                </a:ext>
              </a:extLst>
            </p:cNvPr>
            <p:cNvSpPr/>
            <p:nvPr/>
          </p:nvSpPr>
          <p:spPr>
            <a:xfrm>
              <a:off x="3333750" y="2914681"/>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5" y="19050"/>
                    <a:pt x="9525" y="19050"/>
                  </a:cubicBezTo>
                  <a:cubicBezTo>
                    <a:pt x="4265" y="19050"/>
                    <a:pt x="0" y="14786"/>
                    <a:pt x="0" y="9525"/>
                  </a:cubicBezTo>
                  <a:cubicBezTo>
                    <a:pt x="0" y="4264"/>
                    <a:pt x="4265" y="0"/>
                    <a:pt x="9525" y="0"/>
                  </a:cubicBezTo>
                  <a:cubicBezTo>
                    <a:pt x="14785" y="0"/>
                    <a:pt x="19050" y="4264"/>
                    <a:pt x="19050" y="9525"/>
                  </a:cubicBezTo>
                  <a:close/>
                </a:path>
              </a:pathLst>
            </a:custGeom>
            <a:solidFill>
              <a:srgbClr val="265998"/>
            </a:solidFill>
            <a:ln w="9525" cap="flat">
              <a:noFill/>
              <a:prstDash val="solid"/>
              <a:miter/>
            </a:ln>
          </p:spPr>
          <p:txBody>
            <a:bodyPr rtlCol="0" anchor="ctr"/>
            <a:lstStyle/>
            <a:p>
              <a:endParaRPr lang="en-AU" sz="153"/>
            </a:p>
          </p:txBody>
        </p:sp>
      </p:grpSp>
      <p:sp>
        <p:nvSpPr>
          <p:cNvPr id="2" name="Slide Number Placeholder 1">
            <a:extLst>
              <a:ext uri="{FF2B5EF4-FFF2-40B4-BE49-F238E27FC236}">
                <a16:creationId xmlns:a16="http://schemas.microsoft.com/office/drawing/2014/main" id="{114CE01F-1323-5870-D425-D06E704D3F19}"/>
              </a:ext>
            </a:extLst>
          </p:cNvPr>
          <p:cNvSpPr>
            <a:spLocks noGrp="1"/>
          </p:cNvSpPr>
          <p:nvPr>
            <p:ph type="sldNum" sz="quarter" idx="4"/>
          </p:nvPr>
        </p:nvSpPr>
        <p:spPr/>
        <p:txBody>
          <a:bodyPr/>
          <a:lstStyle/>
          <a:p>
            <a:fld id="{3FE8A0A5-0893-3B4E-9EB9-FE67329D76D6}" type="slidenum">
              <a:rPr lang="en-US" smtClean="0"/>
              <a:pPr/>
              <a:t>21</a:t>
            </a:fld>
            <a:endParaRPr lang="en-US"/>
          </a:p>
        </p:txBody>
      </p:sp>
    </p:spTree>
    <p:custDataLst>
      <p:custData r:id="rId1"/>
      <p:custData r:id="rId2"/>
    </p:custDataLst>
    <p:extLst>
      <p:ext uri="{BB962C8B-B14F-4D97-AF65-F5344CB8AC3E}">
        <p14:creationId xmlns:p14="http://schemas.microsoft.com/office/powerpoint/2010/main" val="294863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7ECFB-B459-34AA-5C90-99F6E1724CA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DBA4A9-3E7A-8C69-34A0-21AFBBFC010F}"/>
              </a:ext>
            </a:extLst>
          </p:cNvPr>
          <p:cNvSpPr txBox="1"/>
          <p:nvPr/>
        </p:nvSpPr>
        <p:spPr>
          <a:xfrm>
            <a:off x="1285636" y="3423561"/>
            <a:ext cx="10640868" cy="756000"/>
          </a:xfrm>
          <a:prstGeom prst="rect">
            <a:avLst/>
          </a:prstGeom>
          <a:solidFill>
            <a:schemeClr val="bg1">
              <a:lumMod val="95000"/>
            </a:schemeClr>
          </a:solidFill>
        </p:spPr>
        <p:txBody>
          <a:bodyPr wrap="square" lIns="684000" rtlCol="0" anchor="ctr" anchorCtr="0">
            <a:noAutofit/>
          </a:bodyPr>
          <a:lstStyle/>
          <a:p>
            <a:pPr algn="l">
              <a:spcAft>
                <a:spcPts val="450"/>
              </a:spcAft>
            </a:pPr>
            <a:r>
              <a:rPr lang="en-US" sz="19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Improve governance and accountability structures</a:t>
            </a:r>
            <a:endParaRPr lang="en-US" sz="19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788B7E64-C9C1-F51C-1B21-200535448D50}"/>
              </a:ext>
            </a:extLst>
          </p:cNvPr>
          <p:cNvSpPr txBox="1"/>
          <p:nvPr/>
        </p:nvSpPr>
        <p:spPr>
          <a:xfrm>
            <a:off x="1285636" y="4421453"/>
            <a:ext cx="10640868" cy="756000"/>
          </a:xfrm>
          <a:prstGeom prst="rect">
            <a:avLst/>
          </a:prstGeom>
          <a:solidFill>
            <a:schemeClr val="bg1">
              <a:lumMod val="95000"/>
            </a:schemeClr>
          </a:solidFill>
        </p:spPr>
        <p:txBody>
          <a:bodyPr wrap="square" lIns="684000" rtlCol="0" anchor="ctr" anchorCtr="0">
            <a:noAutofit/>
          </a:bodyPr>
          <a:lstStyle/>
          <a:p>
            <a:pPr algn="l">
              <a:spcAft>
                <a:spcPts val="450"/>
              </a:spcAft>
            </a:pPr>
            <a:r>
              <a:rPr lang="en-US" sz="19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Clarify responsibility for workforce initiatives, psychosocial supports outside NDIS and carer supports</a:t>
            </a:r>
          </a:p>
        </p:txBody>
      </p:sp>
      <p:sp>
        <p:nvSpPr>
          <p:cNvPr id="3" name="Title 2">
            <a:extLst>
              <a:ext uri="{FF2B5EF4-FFF2-40B4-BE49-F238E27FC236}">
                <a16:creationId xmlns:a16="http://schemas.microsoft.com/office/drawing/2014/main" id="{36A5B037-D99F-279C-F2DD-611F1D322EAF}"/>
              </a:ext>
            </a:extLst>
          </p:cNvPr>
          <p:cNvSpPr>
            <a:spLocks noGrp="1"/>
          </p:cNvSpPr>
          <p:nvPr>
            <p:ph type="ctrTitle"/>
          </p:nvPr>
        </p:nvSpPr>
        <p:spPr>
          <a:xfrm>
            <a:off x="569994" y="507634"/>
            <a:ext cx="11082431" cy="515848"/>
          </a:xfrm>
        </p:spPr>
        <p:txBody>
          <a:bodyPr/>
          <a:lstStyle/>
          <a:p>
            <a:r>
              <a:rPr lang="en-US"/>
              <a:t>Steps towards a new policy architecture</a:t>
            </a:r>
          </a:p>
        </p:txBody>
      </p:sp>
      <p:sp>
        <p:nvSpPr>
          <p:cNvPr id="5" name="TextBox 4">
            <a:extLst>
              <a:ext uri="{FF2B5EF4-FFF2-40B4-BE49-F238E27FC236}">
                <a16:creationId xmlns:a16="http://schemas.microsoft.com/office/drawing/2014/main" id="{9EB26179-3F37-579B-F51D-B5DB187B7C17}"/>
              </a:ext>
            </a:extLst>
          </p:cNvPr>
          <p:cNvSpPr txBox="1"/>
          <p:nvPr/>
        </p:nvSpPr>
        <p:spPr>
          <a:xfrm>
            <a:off x="1285636" y="1427777"/>
            <a:ext cx="10640868" cy="756000"/>
          </a:xfrm>
          <a:prstGeom prst="rect">
            <a:avLst/>
          </a:prstGeom>
          <a:solidFill>
            <a:schemeClr val="bg1">
              <a:lumMod val="95000"/>
            </a:schemeClr>
          </a:solidFill>
        </p:spPr>
        <p:txBody>
          <a:bodyPr wrap="square" lIns="684000" rtlCol="0" anchor="ctr" anchorCtr="0">
            <a:noAutofit/>
          </a:bodyPr>
          <a:lstStyle/>
          <a:p>
            <a:pPr algn="l">
              <a:spcAft>
                <a:spcPts val="450"/>
              </a:spcAft>
            </a:pPr>
            <a:r>
              <a:rPr lang="en-US" sz="19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Develop a renewed national mental health strategy </a:t>
            </a:r>
          </a:p>
        </p:txBody>
      </p:sp>
      <p:sp>
        <p:nvSpPr>
          <p:cNvPr id="6" name="TextBox 5">
            <a:extLst>
              <a:ext uri="{FF2B5EF4-FFF2-40B4-BE49-F238E27FC236}">
                <a16:creationId xmlns:a16="http://schemas.microsoft.com/office/drawing/2014/main" id="{334BEB02-EAD7-72C1-2474-24B241947C3C}"/>
              </a:ext>
            </a:extLst>
          </p:cNvPr>
          <p:cNvSpPr txBox="1"/>
          <p:nvPr/>
        </p:nvSpPr>
        <p:spPr>
          <a:xfrm>
            <a:off x="1285636" y="2425669"/>
            <a:ext cx="10640868" cy="756000"/>
          </a:xfrm>
          <a:prstGeom prst="rect">
            <a:avLst/>
          </a:prstGeom>
          <a:solidFill>
            <a:schemeClr val="bg1">
              <a:lumMod val="95000"/>
            </a:schemeClr>
          </a:solidFill>
        </p:spPr>
        <p:txBody>
          <a:bodyPr wrap="square" lIns="684000" rtlCol="0" anchor="ctr" anchorCtr="0">
            <a:noAutofit/>
          </a:bodyPr>
          <a:lstStyle/>
          <a:p>
            <a:pPr algn="l">
              <a:spcAft>
                <a:spcPts val="450"/>
              </a:spcAft>
            </a:pPr>
            <a:r>
              <a:rPr lang="en-US" sz="19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Extend the current agreement by 12 months to allow time for co-designing</a:t>
            </a:r>
            <a:br>
              <a:rPr lang="en-US" sz="19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9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foundations of the next agreement</a:t>
            </a:r>
          </a:p>
        </p:txBody>
      </p:sp>
      <p:sp>
        <p:nvSpPr>
          <p:cNvPr id="8" name="TextBox 7">
            <a:extLst>
              <a:ext uri="{FF2B5EF4-FFF2-40B4-BE49-F238E27FC236}">
                <a16:creationId xmlns:a16="http://schemas.microsoft.com/office/drawing/2014/main" id="{A2363C62-FFEC-80CD-BBB2-DCBFDED81940}"/>
              </a:ext>
            </a:extLst>
          </p:cNvPr>
          <p:cNvSpPr txBox="1"/>
          <p:nvPr/>
        </p:nvSpPr>
        <p:spPr>
          <a:xfrm>
            <a:off x="1234171" y="5419346"/>
            <a:ext cx="10640868" cy="756362"/>
          </a:xfrm>
          <a:prstGeom prst="rect">
            <a:avLst/>
          </a:prstGeom>
          <a:solidFill>
            <a:schemeClr val="bg1">
              <a:lumMod val="95000"/>
            </a:schemeClr>
          </a:solidFill>
        </p:spPr>
        <p:txBody>
          <a:bodyPr wrap="square" lIns="684000" rtlCol="0" anchor="ctr" anchorCtr="0">
            <a:noAutofit/>
          </a:bodyPr>
          <a:lstStyle/>
          <a:p>
            <a:pPr algn="l">
              <a:spcAft>
                <a:spcPts val="450"/>
              </a:spcAft>
            </a:pPr>
            <a:r>
              <a:rPr lang="en-US" sz="19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New schedules to the agreement – Aboriginal and Torres Strait Islander services and suicide prevention</a:t>
            </a:r>
            <a:endParaRPr lang="en-US" sz="19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9">
            <a:extLst>
              <a:ext uri="{FF2B5EF4-FFF2-40B4-BE49-F238E27FC236}">
                <a16:creationId xmlns:a16="http://schemas.microsoft.com/office/drawing/2014/main" id="{CAE669E4-ECC8-FC18-080B-E41A1A33FDF0}"/>
              </a:ext>
              <a:ext uri="{C183D7F6-B498-43B3-948B-1728B52AA6E4}">
                <adec:decorative xmlns:adec="http://schemas.microsoft.com/office/drawing/2017/decorative" val="1"/>
              </a:ext>
            </a:extLst>
          </p:cNvPr>
          <p:cNvSpPr/>
          <p:nvPr/>
        </p:nvSpPr>
        <p:spPr>
          <a:xfrm>
            <a:off x="831727" y="1470504"/>
            <a:ext cx="648001" cy="648001"/>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01DEA3F2-3E35-6609-0A4C-A65AFC316F04}"/>
              </a:ext>
            </a:extLst>
          </p:cNvPr>
          <p:cNvSpPr txBox="1"/>
          <p:nvPr/>
        </p:nvSpPr>
        <p:spPr>
          <a:xfrm>
            <a:off x="910166" y="1532894"/>
            <a:ext cx="491122" cy="523221"/>
          </a:xfrm>
          <a:prstGeom prst="rect">
            <a:avLst/>
          </a:prstGeom>
          <a:noFill/>
        </p:spPr>
        <p:txBody>
          <a:bodyPr wrap="square">
            <a:spAutoFit/>
          </a:bodyPr>
          <a:lstStyle/>
          <a:p>
            <a:pPr algn="ctr"/>
            <a:r>
              <a:rPr lang="en-AU" sz="28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28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3" name="Oval 12">
            <a:extLst>
              <a:ext uri="{FF2B5EF4-FFF2-40B4-BE49-F238E27FC236}">
                <a16:creationId xmlns:a16="http://schemas.microsoft.com/office/drawing/2014/main" id="{E1A8908D-1B55-3588-D574-CA8865187FE9}"/>
              </a:ext>
              <a:ext uri="{C183D7F6-B498-43B3-948B-1728B52AA6E4}">
                <adec:decorative xmlns:adec="http://schemas.microsoft.com/office/drawing/2017/decorative" val="1"/>
              </a:ext>
            </a:extLst>
          </p:cNvPr>
          <p:cNvSpPr/>
          <p:nvPr/>
        </p:nvSpPr>
        <p:spPr>
          <a:xfrm>
            <a:off x="829769" y="2470155"/>
            <a:ext cx="647999" cy="648000"/>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FDB01C9E-1D9A-AF99-066B-DA3EF5C7B439}"/>
              </a:ext>
            </a:extLst>
          </p:cNvPr>
          <p:cNvSpPr txBox="1"/>
          <p:nvPr/>
        </p:nvSpPr>
        <p:spPr>
          <a:xfrm>
            <a:off x="825851" y="2529321"/>
            <a:ext cx="648000" cy="523220"/>
          </a:xfrm>
          <a:prstGeom prst="rect">
            <a:avLst/>
          </a:prstGeom>
          <a:noFill/>
        </p:spPr>
        <p:txBody>
          <a:bodyPr wrap="square">
            <a:spAutoFit/>
          </a:bodyPr>
          <a:lstStyle/>
          <a:p>
            <a:pPr algn="ctr"/>
            <a:r>
              <a:rPr lang="en-AU" sz="28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2</a:t>
            </a:r>
            <a:endParaRPr lang="en-US" sz="28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Oval 15">
            <a:extLst>
              <a:ext uri="{FF2B5EF4-FFF2-40B4-BE49-F238E27FC236}">
                <a16:creationId xmlns:a16="http://schemas.microsoft.com/office/drawing/2014/main" id="{71AFF8B8-476D-D398-1A70-78C6B47DB9C4}"/>
              </a:ext>
              <a:ext uri="{C183D7F6-B498-43B3-948B-1728B52AA6E4}">
                <adec:decorative xmlns:adec="http://schemas.microsoft.com/office/drawing/2017/decorative" val="1"/>
              </a:ext>
            </a:extLst>
          </p:cNvPr>
          <p:cNvSpPr/>
          <p:nvPr/>
        </p:nvSpPr>
        <p:spPr>
          <a:xfrm>
            <a:off x="825851" y="4452848"/>
            <a:ext cx="648000" cy="648001"/>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1646336E-34E3-3341-2AA3-FD2230936CAE}"/>
              </a:ext>
            </a:extLst>
          </p:cNvPr>
          <p:cNvSpPr txBox="1"/>
          <p:nvPr/>
        </p:nvSpPr>
        <p:spPr>
          <a:xfrm>
            <a:off x="904290" y="4515238"/>
            <a:ext cx="491122" cy="523220"/>
          </a:xfrm>
          <a:prstGeom prst="rect">
            <a:avLst/>
          </a:prstGeom>
          <a:noFill/>
        </p:spPr>
        <p:txBody>
          <a:bodyPr wrap="square">
            <a:spAutoFit/>
          </a:bodyPr>
          <a:lstStyle/>
          <a:p>
            <a:pPr algn="ctr"/>
            <a:r>
              <a:rPr lang="en-AU" sz="28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4</a:t>
            </a:r>
            <a:endParaRPr lang="en-US" sz="28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9" name="Oval 18">
            <a:extLst>
              <a:ext uri="{FF2B5EF4-FFF2-40B4-BE49-F238E27FC236}">
                <a16:creationId xmlns:a16="http://schemas.microsoft.com/office/drawing/2014/main" id="{8D8BE9FC-6F62-FAE7-BE1B-AD0026C32714}"/>
              </a:ext>
              <a:ext uri="{C183D7F6-B498-43B3-948B-1728B52AA6E4}">
                <adec:decorative xmlns:adec="http://schemas.microsoft.com/office/drawing/2017/decorative" val="1"/>
              </a:ext>
            </a:extLst>
          </p:cNvPr>
          <p:cNvSpPr/>
          <p:nvPr/>
        </p:nvSpPr>
        <p:spPr>
          <a:xfrm>
            <a:off x="825851" y="3466043"/>
            <a:ext cx="647999" cy="648001"/>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47E24AFE-5B5C-E214-4306-12F27A97F854}"/>
              </a:ext>
            </a:extLst>
          </p:cNvPr>
          <p:cNvSpPr txBox="1"/>
          <p:nvPr/>
        </p:nvSpPr>
        <p:spPr>
          <a:xfrm>
            <a:off x="897850" y="3528433"/>
            <a:ext cx="504000" cy="523220"/>
          </a:xfrm>
          <a:prstGeom prst="rect">
            <a:avLst/>
          </a:prstGeom>
          <a:noFill/>
        </p:spPr>
        <p:txBody>
          <a:bodyPr wrap="square">
            <a:spAutoFit/>
          </a:bodyPr>
          <a:lstStyle/>
          <a:p>
            <a:pPr algn="ctr"/>
            <a:r>
              <a:rPr lang="en-AU" sz="28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3</a:t>
            </a:r>
            <a:endParaRPr lang="en-US" sz="28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2" name="Oval 21">
            <a:extLst>
              <a:ext uri="{FF2B5EF4-FFF2-40B4-BE49-F238E27FC236}">
                <a16:creationId xmlns:a16="http://schemas.microsoft.com/office/drawing/2014/main" id="{ABADB893-4DF5-4098-7B5B-7FF62BC2D0AD}"/>
              </a:ext>
              <a:ext uri="{C183D7F6-B498-43B3-948B-1728B52AA6E4}">
                <adec:decorative xmlns:adec="http://schemas.microsoft.com/office/drawing/2017/decorative" val="1"/>
              </a:ext>
            </a:extLst>
          </p:cNvPr>
          <p:cNvSpPr/>
          <p:nvPr/>
        </p:nvSpPr>
        <p:spPr>
          <a:xfrm>
            <a:off x="831727" y="5456044"/>
            <a:ext cx="648000" cy="648000"/>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829F6FAC-C5D3-72FD-C8F6-88EAD61CEE59}"/>
              </a:ext>
            </a:extLst>
          </p:cNvPr>
          <p:cNvSpPr txBox="1"/>
          <p:nvPr/>
        </p:nvSpPr>
        <p:spPr>
          <a:xfrm>
            <a:off x="910166" y="5518434"/>
            <a:ext cx="491122" cy="523220"/>
          </a:xfrm>
          <a:prstGeom prst="rect">
            <a:avLst/>
          </a:prstGeom>
          <a:noFill/>
        </p:spPr>
        <p:txBody>
          <a:bodyPr wrap="square">
            <a:spAutoFit/>
          </a:bodyPr>
          <a:lstStyle/>
          <a:p>
            <a:pPr algn="ctr"/>
            <a:r>
              <a:rPr lang="en-US" sz="2800" b="1">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5</a:t>
            </a:r>
          </a:p>
        </p:txBody>
      </p:sp>
      <p:grpSp>
        <p:nvGrpSpPr>
          <p:cNvPr id="9" name="Group 8">
            <a:extLst>
              <a:ext uri="{FF2B5EF4-FFF2-40B4-BE49-F238E27FC236}">
                <a16:creationId xmlns:a16="http://schemas.microsoft.com/office/drawing/2014/main" id="{4D61A0C8-E890-4AEF-AEEF-B6B9A7A76D05}"/>
              </a:ext>
              <a:ext uri="{C183D7F6-B498-43B3-948B-1728B52AA6E4}">
                <adec:decorative xmlns:adec="http://schemas.microsoft.com/office/drawing/2017/decorative" val="1"/>
              </a:ext>
            </a:extLst>
          </p:cNvPr>
          <p:cNvGrpSpPr/>
          <p:nvPr/>
        </p:nvGrpSpPr>
        <p:grpSpPr>
          <a:xfrm>
            <a:off x="11109960" y="631663"/>
            <a:ext cx="452937" cy="553198"/>
            <a:chOff x="3220974" y="2825623"/>
            <a:chExt cx="378237" cy="461962"/>
          </a:xfrm>
        </p:grpSpPr>
        <p:sp>
          <p:nvSpPr>
            <p:cNvPr id="12" name="Freeform: Shape 11">
              <a:extLst>
                <a:ext uri="{FF2B5EF4-FFF2-40B4-BE49-F238E27FC236}">
                  <a16:creationId xmlns:a16="http://schemas.microsoft.com/office/drawing/2014/main" id="{018F7DCF-1C3E-24DD-44C6-4CBECCEA1906}"/>
                </a:ext>
              </a:extLst>
            </p:cNvPr>
            <p:cNvSpPr/>
            <p:nvPr/>
          </p:nvSpPr>
          <p:spPr>
            <a:xfrm>
              <a:off x="3226117" y="3038316"/>
              <a:ext cx="364616" cy="183927"/>
            </a:xfrm>
            <a:custGeom>
              <a:avLst/>
              <a:gdLst>
                <a:gd name="connsiteX0" fmla="*/ 0 w 364616"/>
                <a:gd name="connsiteY0" fmla="*/ 183928 h 183927"/>
                <a:gd name="connsiteX1" fmla="*/ 40100 w 364616"/>
                <a:gd name="connsiteY1" fmla="*/ 178403 h 183927"/>
                <a:gd name="connsiteX2" fmla="*/ 364617 w 364616"/>
                <a:gd name="connsiteY2" fmla="*/ 178403 h 183927"/>
                <a:gd name="connsiteX3" fmla="*/ 364617 w 364616"/>
                <a:gd name="connsiteY3" fmla="*/ 0 h 183927"/>
                <a:gd name="connsiteX4" fmla="*/ 47149 w 364616"/>
                <a:gd name="connsiteY4" fmla="*/ 0 h 183927"/>
                <a:gd name="connsiteX5" fmla="*/ 6286 w 364616"/>
                <a:gd name="connsiteY5" fmla="*/ 5906 h 183927"/>
                <a:gd name="connsiteX6" fmla="*/ 2191 w 364616"/>
                <a:gd name="connsiteY6" fmla="*/ 10097 h 183927"/>
                <a:gd name="connsiteX7" fmla="*/ 0 w 364616"/>
                <a:gd name="connsiteY7" fmla="*/ 183928 h 18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16" h="183927">
                  <a:moveTo>
                    <a:pt x="0" y="183928"/>
                  </a:moveTo>
                  <a:lnTo>
                    <a:pt x="40100" y="178403"/>
                  </a:lnTo>
                  <a:lnTo>
                    <a:pt x="364617" y="178403"/>
                  </a:lnTo>
                  <a:lnTo>
                    <a:pt x="364617" y="0"/>
                  </a:lnTo>
                  <a:lnTo>
                    <a:pt x="47149" y="0"/>
                  </a:lnTo>
                  <a:lnTo>
                    <a:pt x="6286" y="5906"/>
                  </a:lnTo>
                  <a:lnTo>
                    <a:pt x="2191" y="10097"/>
                  </a:lnTo>
                  <a:lnTo>
                    <a:pt x="0" y="183928"/>
                  </a:lnTo>
                  <a:close/>
                </a:path>
              </a:pathLst>
            </a:custGeom>
            <a:solidFill>
              <a:srgbClr val="C7E4F1"/>
            </a:solidFill>
            <a:ln w="9525" cap="flat">
              <a:noFill/>
              <a:prstDash val="solid"/>
              <a:miter/>
            </a:ln>
          </p:spPr>
          <p:txBody>
            <a:bodyPr rtlCol="0" anchor="ctr"/>
            <a:lstStyle/>
            <a:p>
              <a:endParaRPr lang="en-AU" sz="153"/>
            </a:p>
          </p:txBody>
        </p:sp>
        <p:sp>
          <p:nvSpPr>
            <p:cNvPr id="15" name="Freeform: Shape 14">
              <a:extLst>
                <a:ext uri="{FF2B5EF4-FFF2-40B4-BE49-F238E27FC236}">
                  <a16:creationId xmlns:a16="http://schemas.microsoft.com/office/drawing/2014/main" id="{84D3C520-AE24-E2C1-08FD-352BDAEEFFF2}"/>
                </a:ext>
              </a:extLst>
            </p:cNvPr>
            <p:cNvSpPr/>
            <p:nvPr/>
          </p:nvSpPr>
          <p:spPr>
            <a:xfrm>
              <a:off x="3228784" y="3210528"/>
              <a:ext cx="356139" cy="68294"/>
            </a:xfrm>
            <a:custGeom>
              <a:avLst/>
              <a:gdLst>
                <a:gd name="connsiteX0" fmla="*/ 18574 w 356139"/>
                <a:gd name="connsiteY0" fmla="*/ 68294 h 68294"/>
                <a:gd name="connsiteX1" fmla="*/ 356140 w 356139"/>
                <a:gd name="connsiteY1" fmla="*/ 68294 h 68294"/>
                <a:gd name="connsiteX2" fmla="*/ 356140 w 356139"/>
                <a:gd name="connsiteY2" fmla="*/ 0 h 68294"/>
                <a:gd name="connsiteX3" fmla="*/ 20764 w 356139"/>
                <a:gd name="connsiteY3" fmla="*/ 0 h 68294"/>
                <a:gd name="connsiteX4" fmla="*/ 0 w 356139"/>
                <a:gd name="connsiteY4" fmla="*/ 35814 h 68294"/>
                <a:gd name="connsiteX5" fmla="*/ 18574 w 356139"/>
                <a:gd name="connsiteY5" fmla="*/ 68294 h 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9" h="68294">
                  <a:moveTo>
                    <a:pt x="18574" y="68294"/>
                  </a:moveTo>
                  <a:lnTo>
                    <a:pt x="356140" y="68294"/>
                  </a:lnTo>
                  <a:lnTo>
                    <a:pt x="356140" y="0"/>
                  </a:lnTo>
                  <a:lnTo>
                    <a:pt x="20764" y="0"/>
                  </a:lnTo>
                  <a:lnTo>
                    <a:pt x="0" y="35814"/>
                  </a:lnTo>
                  <a:lnTo>
                    <a:pt x="18574" y="68294"/>
                  </a:lnTo>
                  <a:close/>
                </a:path>
              </a:pathLst>
            </a:custGeom>
            <a:solidFill>
              <a:srgbClr val="66BCDB"/>
            </a:solidFill>
            <a:ln w="9525" cap="flat">
              <a:noFill/>
              <a:prstDash val="solid"/>
              <a:miter/>
            </a:ln>
          </p:spPr>
          <p:txBody>
            <a:bodyPr rtlCol="0" anchor="ctr"/>
            <a:lstStyle/>
            <a:p>
              <a:endParaRPr lang="en-AU" sz="153"/>
            </a:p>
          </p:txBody>
        </p:sp>
        <p:sp>
          <p:nvSpPr>
            <p:cNvPr id="18" name="Freeform: Shape 17">
              <a:extLst>
                <a:ext uri="{FF2B5EF4-FFF2-40B4-BE49-F238E27FC236}">
                  <a16:creationId xmlns:a16="http://schemas.microsoft.com/office/drawing/2014/main" id="{595D83DC-96A0-D036-226D-138AF81048E9}"/>
                </a:ext>
              </a:extLst>
            </p:cNvPr>
            <p:cNvSpPr/>
            <p:nvPr/>
          </p:nvSpPr>
          <p:spPr>
            <a:xfrm>
              <a:off x="3220974" y="2825623"/>
              <a:ext cx="378237" cy="461962"/>
            </a:xfrm>
            <a:custGeom>
              <a:avLst/>
              <a:gdLst>
                <a:gd name="connsiteX0" fmla="*/ 371189 w 378237"/>
                <a:gd name="connsiteY0" fmla="*/ 461581 h 461962"/>
                <a:gd name="connsiteX1" fmla="*/ 40767 w 378237"/>
                <a:gd name="connsiteY1" fmla="*/ 461581 h 461962"/>
                <a:gd name="connsiteX2" fmla="*/ 0 w 378237"/>
                <a:gd name="connsiteY2" fmla="*/ 420814 h 461962"/>
                <a:gd name="connsiteX3" fmla="*/ 0 w 378237"/>
                <a:gd name="connsiteY3" fmla="*/ 40767 h 461962"/>
                <a:gd name="connsiteX4" fmla="*/ 40767 w 378237"/>
                <a:gd name="connsiteY4" fmla="*/ 0 h 461962"/>
                <a:gd name="connsiteX5" fmla="*/ 371189 w 378237"/>
                <a:gd name="connsiteY5" fmla="*/ 0 h 461962"/>
                <a:gd name="connsiteX6" fmla="*/ 378238 w 378237"/>
                <a:gd name="connsiteY6" fmla="*/ 7048 h 461962"/>
                <a:gd name="connsiteX7" fmla="*/ 378238 w 378237"/>
                <a:gd name="connsiteY7" fmla="*/ 387477 h 461962"/>
                <a:gd name="connsiteX8" fmla="*/ 371189 w 378237"/>
                <a:gd name="connsiteY8" fmla="*/ 394525 h 461962"/>
                <a:gd name="connsiteX9" fmla="*/ 40767 w 378237"/>
                <a:gd name="connsiteY9" fmla="*/ 394525 h 461962"/>
                <a:gd name="connsiteX10" fmla="*/ 14097 w 378237"/>
                <a:gd name="connsiteY10" fmla="*/ 421195 h 461962"/>
                <a:gd name="connsiteX11" fmla="*/ 40767 w 378237"/>
                <a:gd name="connsiteY11" fmla="*/ 447865 h 461962"/>
                <a:gd name="connsiteX12" fmla="*/ 371189 w 378237"/>
                <a:gd name="connsiteY12" fmla="*/ 447865 h 461962"/>
                <a:gd name="connsiteX13" fmla="*/ 378238 w 378237"/>
                <a:gd name="connsiteY13" fmla="*/ 454914 h 461962"/>
                <a:gd name="connsiteX14" fmla="*/ 371189 w 378237"/>
                <a:gd name="connsiteY14" fmla="*/ 461963 h 461962"/>
                <a:gd name="connsiteX15" fmla="*/ 40767 w 378237"/>
                <a:gd name="connsiteY15" fmla="*/ 13906 h 461962"/>
                <a:gd name="connsiteX16" fmla="*/ 14097 w 378237"/>
                <a:gd name="connsiteY16" fmla="*/ 40576 h 461962"/>
                <a:gd name="connsiteX17" fmla="*/ 14097 w 378237"/>
                <a:gd name="connsiteY17" fmla="*/ 389858 h 461962"/>
                <a:gd name="connsiteX18" fmla="*/ 40767 w 378237"/>
                <a:gd name="connsiteY18" fmla="*/ 379857 h 461962"/>
                <a:gd name="connsiteX19" fmla="*/ 364141 w 378237"/>
                <a:gd name="connsiteY19" fmla="*/ 379857 h 461962"/>
                <a:gd name="connsiteX20" fmla="*/ 364141 w 378237"/>
                <a:gd name="connsiteY20" fmla="*/ 14097 h 4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237" h="461962">
                  <a:moveTo>
                    <a:pt x="371189" y="461581"/>
                  </a:moveTo>
                  <a:lnTo>
                    <a:pt x="40767" y="461581"/>
                  </a:lnTo>
                  <a:cubicBezTo>
                    <a:pt x="18250" y="461581"/>
                    <a:pt x="0" y="443332"/>
                    <a:pt x="0" y="420814"/>
                  </a:cubicBezTo>
                  <a:lnTo>
                    <a:pt x="0" y="40767"/>
                  </a:lnTo>
                  <a:cubicBezTo>
                    <a:pt x="0" y="18250"/>
                    <a:pt x="18250" y="0"/>
                    <a:pt x="40767" y="0"/>
                  </a:cubicBezTo>
                  <a:lnTo>
                    <a:pt x="371189" y="0"/>
                  </a:lnTo>
                  <a:cubicBezTo>
                    <a:pt x="375085" y="0"/>
                    <a:pt x="378238" y="3153"/>
                    <a:pt x="378238" y="7048"/>
                  </a:cubicBezTo>
                  <a:lnTo>
                    <a:pt x="378238" y="387477"/>
                  </a:lnTo>
                  <a:cubicBezTo>
                    <a:pt x="378238" y="391373"/>
                    <a:pt x="375085" y="394525"/>
                    <a:pt x="371189" y="394525"/>
                  </a:cubicBezTo>
                  <a:lnTo>
                    <a:pt x="40767" y="394525"/>
                  </a:lnTo>
                  <a:cubicBezTo>
                    <a:pt x="26041" y="394525"/>
                    <a:pt x="14097" y="406470"/>
                    <a:pt x="14097" y="421195"/>
                  </a:cubicBezTo>
                  <a:cubicBezTo>
                    <a:pt x="14097" y="435921"/>
                    <a:pt x="26041" y="447865"/>
                    <a:pt x="40767" y="447865"/>
                  </a:cubicBezTo>
                  <a:lnTo>
                    <a:pt x="371189" y="447865"/>
                  </a:lnTo>
                  <a:cubicBezTo>
                    <a:pt x="375085" y="447865"/>
                    <a:pt x="378238" y="451018"/>
                    <a:pt x="378238" y="454914"/>
                  </a:cubicBezTo>
                  <a:cubicBezTo>
                    <a:pt x="378238" y="458810"/>
                    <a:pt x="375085" y="461963"/>
                    <a:pt x="371189" y="461963"/>
                  </a:cubicBezTo>
                  <a:close/>
                  <a:moveTo>
                    <a:pt x="40767" y="13906"/>
                  </a:moveTo>
                  <a:cubicBezTo>
                    <a:pt x="26060" y="13954"/>
                    <a:pt x="14144" y="25870"/>
                    <a:pt x="14097" y="40576"/>
                  </a:cubicBezTo>
                  <a:lnTo>
                    <a:pt x="14097" y="389858"/>
                  </a:lnTo>
                  <a:cubicBezTo>
                    <a:pt x="21488" y="383419"/>
                    <a:pt x="30966" y="379867"/>
                    <a:pt x="40767" y="379857"/>
                  </a:cubicBezTo>
                  <a:lnTo>
                    <a:pt x="364141" y="379857"/>
                  </a:lnTo>
                  <a:lnTo>
                    <a:pt x="364141" y="14097"/>
                  </a:lnTo>
                  <a:close/>
                </a:path>
              </a:pathLst>
            </a:custGeom>
            <a:solidFill>
              <a:srgbClr val="265A9A"/>
            </a:solidFill>
            <a:ln w="9525" cap="flat">
              <a:noFill/>
              <a:prstDash val="solid"/>
              <a:miter/>
            </a:ln>
          </p:spPr>
          <p:txBody>
            <a:bodyPr rtlCol="0" anchor="ctr"/>
            <a:lstStyle/>
            <a:p>
              <a:endParaRPr lang="en-AU" sz="153"/>
            </a:p>
          </p:txBody>
        </p:sp>
        <p:sp>
          <p:nvSpPr>
            <p:cNvPr id="21" name="Freeform: Shape 20">
              <a:extLst>
                <a:ext uri="{FF2B5EF4-FFF2-40B4-BE49-F238E27FC236}">
                  <a16:creationId xmlns:a16="http://schemas.microsoft.com/office/drawing/2014/main" id="{3F9FAC73-894C-F4BF-A57E-52F793E95F8A}"/>
                </a:ext>
              </a:extLst>
            </p:cNvPr>
            <p:cNvSpPr/>
            <p:nvPr/>
          </p:nvSpPr>
          <p:spPr>
            <a:xfrm>
              <a:off x="3265360" y="3237769"/>
              <a:ext cx="319563" cy="14097"/>
            </a:xfrm>
            <a:custGeom>
              <a:avLst/>
              <a:gdLst>
                <a:gd name="connsiteX0" fmla="*/ 312515 w 319563"/>
                <a:gd name="connsiteY0" fmla="*/ 14097 h 14097"/>
                <a:gd name="connsiteX1" fmla="*/ 7048 w 319563"/>
                <a:gd name="connsiteY1" fmla="*/ 14097 h 14097"/>
                <a:gd name="connsiteX2" fmla="*/ 0 w 319563"/>
                <a:gd name="connsiteY2" fmla="*/ 7049 h 14097"/>
                <a:gd name="connsiteX3" fmla="*/ 7048 w 319563"/>
                <a:gd name="connsiteY3" fmla="*/ 0 h 14097"/>
                <a:gd name="connsiteX4" fmla="*/ 312515 w 319563"/>
                <a:gd name="connsiteY4" fmla="*/ 0 h 14097"/>
                <a:gd name="connsiteX5" fmla="*/ 319564 w 319563"/>
                <a:gd name="connsiteY5" fmla="*/ 7049 h 14097"/>
                <a:gd name="connsiteX6" fmla="*/ 312515 w 319563"/>
                <a:gd name="connsiteY6" fmla="*/ 14097 h 1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63" h="14097">
                  <a:moveTo>
                    <a:pt x="312515" y="14097"/>
                  </a:moveTo>
                  <a:lnTo>
                    <a:pt x="7048" y="14097"/>
                  </a:lnTo>
                  <a:cubicBezTo>
                    <a:pt x="3153" y="14097"/>
                    <a:pt x="0" y="10944"/>
                    <a:pt x="0" y="7049"/>
                  </a:cubicBezTo>
                  <a:cubicBezTo>
                    <a:pt x="0" y="3153"/>
                    <a:pt x="3153" y="0"/>
                    <a:pt x="7048" y="0"/>
                  </a:cubicBezTo>
                  <a:lnTo>
                    <a:pt x="312515" y="0"/>
                  </a:lnTo>
                  <a:cubicBezTo>
                    <a:pt x="316411" y="0"/>
                    <a:pt x="319564" y="3153"/>
                    <a:pt x="319564" y="7049"/>
                  </a:cubicBezTo>
                  <a:cubicBezTo>
                    <a:pt x="319564" y="10944"/>
                    <a:pt x="316411" y="14097"/>
                    <a:pt x="312515" y="14097"/>
                  </a:cubicBezTo>
                  <a:close/>
                </a:path>
              </a:pathLst>
            </a:custGeom>
            <a:solidFill>
              <a:srgbClr val="265A9A"/>
            </a:solidFill>
            <a:ln w="9525" cap="flat">
              <a:noFill/>
              <a:prstDash val="solid"/>
              <a:miter/>
            </a:ln>
          </p:spPr>
          <p:txBody>
            <a:bodyPr rtlCol="0" anchor="ctr"/>
            <a:lstStyle/>
            <a:p>
              <a:endParaRPr lang="en-AU" sz="153"/>
            </a:p>
          </p:txBody>
        </p:sp>
        <p:sp>
          <p:nvSpPr>
            <p:cNvPr id="25" name="Freeform: Shape 24">
              <a:extLst>
                <a:ext uri="{FF2B5EF4-FFF2-40B4-BE49-F238E27FC236}">
                  <a16:creationId xmlns:a16="http://schemas.microsoft.com/office/drawing/2014/main" id="{87CA6D14-98AE-302A-D61C-99A0DF3F91D7}"/>
                </a:ext>
              </a:extLst>
            </p:cNvPr>
            <p:cNvSpPr/>
            <p:nvPr/>
          </p:nvSpPr>
          <p:spPr>
            <a:xfrm>
              <a:off x="3261836" y="2851721"/>
              <a:ext cx="14097" cy="342328"/>
            </a:xfrm>
            <a:custGeom>
              <a:avLst/>
              <a:gdLst>
                <a:gd name="connsiteX0" fmla="*/ 7048 w 14097"/>
                <a:gd name="connsiteY0" fmla="*/ 342329 h 342328"/>
                <a:gd name="connsiteX1" fmla="*/ 0 w 14097"/>
                <a:gd name="connsiteY1" fmla="*/ 335280 h 342328"/>
                <a:gd name="connsiteX2" fmla="*/ 0 w 14097"/>
                <a:gd name="connsiteY2" fmla="*/ 7049 h 342328"/>
                <a:gd name="connsiteX3" fmla="*/ 7048 w 14097"/>
                <a:gd name="connsiteY3" fmla="*/ 0 h 342328"/>
                <a:gd name="connsiteX4" fmla="*/ 14097 w 14097"/>
                <a:gd name="connsiteY4" fmla="*/ 7049 h 342328"/>
                <a:gd name="connsiteX5" fmla="*/ 14097 w 14097"/>
                <a:gd name="connsiteY5" fmla="*/ 335185 h 342328"/>
                <a:gd name="connsiteX6" fmla="*/ 7144 w 14097"/>
                <a:gd name="connsiteY6" fmla="*/ 342329 h 342328"/>
                <a:gd name="connsiteX7" fmla="*/ 7048 w 14097"/>
                <a:gd name="connsiteY7" fmla="*/ 342329 h 3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7" h="342328">
                  <a:moveTo>
                    <a:pt x="7048" y="342329"/>
                  </a:moveTo>
                  <a:cubicBezTo>
                    <a:pt x="3153" y="342329"/>
                    <a:pt x="0" y="339176"/>
                    <a:pt x="0" y="335280"/>
                  </a:cubicBezTo>
                  <a:lnTo>
                    <a:pt x="0" y="7049"/>
                  </a:lnTo>
                  <a:cubicBezTo>
                    <a:pt x="0" y="3153"/>
                    <a:pt x="3153" y="0"/>
                    <a:pt x="7048" y="0"/>
                  </a:cubicBezTo>
                  <a:cubicBezTo>
                    <a:pt x="10944" y="0"/>
                    <a:pt x="14097" y="3153"/>
                    <a:pt x="14097" y="7049"/>
                  </a:cubicBezTo>
                  <a:lnTo>
                    <a:pt x="14097" y="335185"/>
                  </a:lnTo>
                  <a:cubicBezTo>
                    <a:pt x="14154" y="339080"/>
                    <a:pt x="11039" y="342271"/>
                    <a:pt x="7144" y="342329"/>
                  </a:cubicBezTo>
                  <a:cubicBezTo>
                    <a:pt x="7115" y="342329"/>
                    <a:pt x="7077" y="342329"/>
                    <a:pt x="7048" y="342329"/>
                  </a:cubicBezTo>
                  <a:close/>
                </a:path>
              </a:pathLst>
            </a:custGeom>
            <a:solidFill>
              <a:srgbClr val="265A9A"/>
            </a:solidFill>
            <a:ln w="9525" cap="flat">
              <a:noFill/>
              <a:prstDash val="solid"/>
              <a:miter/>
            </a:ln>
          </p:spPr>
          <p:txBody>
            <a:bodyPr rtlCol="0" anchor="ctr"/>
            <a:lstStyle/>
            <a:p>
              <a:endParaRPr lang="en-AU" sz="153"/>
            </a:p>
          </p:txBody>
        </p:sp>
        <p:sp>
          <p:nvSpPr>
            <p:cNvPr id="26" name="Freeform: Shape 25">
              <a:extLst>
                <a:ext uri="{FF2B5EF4-FFF2-40B4-BE49-F238E27FC236}">
                  <a16:creationId xmlns:a16="http://schemas.microsoft.com/office/drawing/2014/main" id="{8873D65F-4802-20FC-53CC-6A220F713626}"/>
                </a:ext>
              </a:extLst>
            </p:cNvPr>
            <p:cNvSpPr/>
            <p:nvPr/>
          </p:nvSpPr>
          <p:spPr>
            <a:xfrm>
              <a:off x="3341750" y="2881249"/>
              <a:ext cx="65722" cy="14096"/>
            </a:xfrm>
            <a:custGeom>
              <a:avLst/>
              <a:gdLst>
                <a:gd name="connsiteX0" fmla="*/ 6572 w 65722"/>
                <a:gd name="connsiteY0" fmla="*/ 0 h 14096"/>
                <a:gd name="connsiteX1" fmla="*/ 58674 w 65722"/>
                <a:gd name="connsiteY1" fmla="*/ 0 h 14096"/>
                <a:gd name="connsiteX2" fmla="*/ 65722 w 65722"/>
                <a:gd name="connsiteY2" fmla="*/ 7048 h 14096"/>
                <a:gd name="connsiteX3" fmla="*/ 58674 w 65722"/>
                <a:gd name="connsiteY3" fmla="*/ 14097 h 14096"/>
                <a:gd name="connsiteX4" fmla="*/ 7048 w 65722"/>
                <a:gd name="connsiteY4" fmla="*/ 14097 h 14096"/>
                <a:gd name="connsiteX5" fmla="*/ 0 w 65722"/>
                <a:gd name="connsiteY5" fmla="*/ 7048 h 14096"/>
                <a:gd name="connsiteX6" fmla="*/ 7048 w 65722"/>
                <a:gd name="connsiteY6" fmla="*/ 0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 h="14096">
                  <a:moveTo>
                    <a:pt x="6572" y="0"/>
                  </a:moveTo>
                  <a:lnTo>
                    <a:pt x="58674" y="0"/>
                  </a:lnTo>
                  <a:cubicBezTo>
                    <a:pt x="62570" y="0"/>
                    <a:pt x="65722" y="3153"/>
                    <a:pt x="65722" y="7048"/>
                  </a:cubicBezTo>
                  <a:cubicBezTo>
                    <a:pt x="65722" y="10944"/>
                    <a:pt x="62570" y="14097"/>
                    <a:pt x="58674" y="14097"/>
                  </a:cubicBezTo>
                  <a:lnTo>
                    <a:pt x="7048" y="14097"/>
                  </a:lnTo>
                  <a:cubicBezTo>
                    <a:pt x="3153" y="14097"/>
                    <a:pt x="0" y="10944"/>
                    <a:pt x="0" y="7048"/>
                  </a:cubicBezTo>
                  <a:cubicBezTo>
                    <a:pt x="0" y="3153"/>
                    <a:pt x="3153" y="0"/>
                    <a:pt x="7048" y="0"/>
                  </a:cubicBezTo>
                  <a:close/>
                </a:path>
              </a:pathLst>
            </a:custGeom>
            <a:solidFill>
              <a:srgbClr val="265A9A"/>
            </a:solidFill>
            <a:ln w="9525" cap="flat">
              <a:noFill/>
              <a:prstDash val="solid"/>
              <a:miter/>
            </a:ln>
          </p:spPr>
          <p:txBody>
            <a:bodyPr rtlCol="0" anchor="ctr"/>
            <a:lstStyle/>
            <a:p>
              <a:endParaRPr lang="en-AU" sz="153"/>
            </a:p>
          </p:txBody>
        </p:sp>
        <p:sp>
          <p:nvSpPr>
            <p:cNvPr id="29" name="Freeform: Shape 28">
              <a:extLst>
                <a:ext uri="{FF2B5EF4-FFF2-40B4-BE49-F238E27FC236}">
                  <a16:creationId xmlns:a16="http://schemas.microsoft.com/office/drawing/2014/main" id="{2471D68D-0108-F0A1-A042-EBE18D5DF084}"/>
                </a:ext>
              </a:extLst>
            </p:cNvPr>
            <p:cNvSpPr/>
            <p:nvPr/>
          </p:nvSpPr>
          <p:spPr>
            <a:xfrm>
              <a:off x="3301460" y="2875819"/>
              <a:ext cx="26193" cy="24955"/>
            </a:xfrm>
            <a:custGeom>
              <a:avLst/>
              <a:gdLst>
                <a:gd name="connsiteX0" fmla="*/ 12478 w 26193"/>
                <a:gd name="connsiteY0" fmla="*/ 0 h 24955"/>
                <a:gd name="connsiteX1" fmla="*/ 13716 w 26193"/>
                <a:gd name="connsiteY1" fmla="*/ 0 h 24955"/>
                <a:gd name="connsiteX2" fmla="*/ 26194 w 26193"/>
                <a:gd name="connsiteY2" fmla="*/ 12478 h 24955"/>
                <a:gd name="connsiteX3" fmla="*/ 13716 w 26193"/>
                <a:gd name="connsiteY3" fmla="*/ 24956 h 24955"/>
                <a:gd name="connsiteX4" fmla="*/ 12478 w 26193"/>
                <a:gd name="connsiteY4" fmla="*/ 24956 h 24955"/>
                <a:gd name="connsiteX5" fmla="*/ 0 w 26193"/>
                <a:gd name="connsiteY5" fmla="*/ 12478 h 24955"/>
                <a:gd name="connsiteX6" fmla="*/ 12478 w 26193"/>
                <a:gd name="connsiteY6" fmla="*/ 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24955">
                  <a:moveTo>
                    <a:pt x="12478" y="0"/>
                  </a:moveTo>
                  <a:lnTo>
                    <a:pt x="13716" y="0"/>
                  </a:lnTo>
                  <a:cubicBezTo>
                    <a:pt x="20603" y="0"/>
                    <a:pt x="26194" y="5582"/>
                    <a:pt x="26194" y="12478"/>
                  </a:cubicBezTo>
                  <a:cubicBezTo>
                    <a:pt x="26194" y="19364"/>
                    <a:pt x="20603" y="24956"/>
                    <a:pt x="13716" y="24956"/>
                  </a:cubicBezTo>
                  <a:lnTo>
                    <a:pt x="12478" y="24956"/>
                  </a:lnTo>
                  <a:cubicBezTo>
                    <a:pt x="5591" y="24956"/>
                    <a:pt x="0" y="19374"/>
                    <a:pt x="0" y="12478"/>
                  </a:cubicBezTo>
                  <a:cubicBezTo>
                    <a:pt x="0" y="5591"/>
                    <a:pt x="5591" y="0"/>
                    <a:pt x="12478" y="0"/>
                  </a:cubicBezTo>
                  <a:close/>
                </a:path>
              </a:pathLst>
            </a:custGeom>
            <a:solidFill>
              <a:srgbClr val="265A9A"/>
            </a:solidFill>
            <a:ln w="9525" cap="flat">
              <a:noFill/>
              <a:prstDash val="solid"/>
              <a:miter/>
            </a:ln>
          </p:spPr>
          <p:txBody>
            <a:bodyPr rtlCol="0" anchor="ctr"/>
            <a:lstStyle/>
            <a:p>
              <a:endParaRPr lang="en-AU" sz="153"/>
            </a:p>
          </p:txBody>
        </p:sp>
        <p:sp>
          <p:nvSpPr>
            <p:cNvPr id="30" name="Freeform: Shape 29">
              <a:extLst>
                <a:ext uri="{FF2B5EF4-FFF2-40B4-BE49-F238E27FC236}">
                  <a16:creationId xmlns:a16="http://schemas.microsoft.com/office/drawing/2014/main" id="{18204727-CD8C-FC8E-94D2-8043C1A835B5}"/>
                </a:ext>
              </a:extLst>
            </p:cNvPr>
            <p:cNvSpPr/>
            <p:nvPr/>
          </p:nvSpPr>
          <p:spPr>
            <a:xfrm>
              <a:off x="3300385" y="2951707"/>
              <a:ext cx="46779" cy="54761"/>
            </a:xfrm>
            <a:custGeom>
              <a:avLst/>
              <a:gdLst>
                <a:gd name="connsiteX0" fmla="*/ 6981 w 46779"/>
                <a:gd name="connsiteY0" fmla="*/ 122 h 54761"/>
                <a:gd name="connsiteX1" fmla="*/ 21363 w 46779"/>
                <a:gd name="connsiteY1" fmla="*/ 122 h 54761"/>
                <a:gd name="connsiteX2" fmla="*/ 30888 w 46779"/>
                <a:gd name="connsiteY2" fmla="*/ 1169 h 54761"/>
                <a:gd name="connsiteX3" fmla="*/ 38223 w 46779"/>
                <a:gd name="connsiteY3" fmla="*/ 5074 h 54761"/>
                <a:gd name="connsiteX4" fmla="*/ 46700 w 46779"/>
                <a:gd name="connsiteY4" fmla="*/ 27173 h 54761"/>
                <a:gd name="connsiteX5" fmla="*/ 45843 w 46779"/>
                <a:gd name="connsiteY5" fmla="*/ 36698 h 54761"/>
                <a:gd name="connsiteX6" fmla="*/ 43271 w 46779"/>
                <a:gd name="connsiteY6" fmla="*/ 43936 h 54761"/>
                <a:gd name="connsiteX7" fmla="*/ 38604 w 46779"/>
                <a:gd name="connsiteY7" fmla="*/ 49747 h 54761"/>
                <a:gd name="connsiteX8" fmla="*/ 33841 w 46779"/>
                <a:gd name="connsiteY8" fmla="*/ 52985 h 54761"/>
                <a:gd name="connsiteX9" fmla="*/ 28221 w 46779"/>
                <a:gd name="connsiteY9" fmla="*/ 54604 h 54761"/>
                <a:gd name="connsiteX10" fmla="*/ 21459 w 46779"/>
                <a:gd name="connsiteY10" fmla="*/ 54604 h 54761"/>
                <a:gd name="connsiteX11" fmla="*/ 7076 w 46779"/>
                <a:gd name="connsiteY11" fmla="*/ 54604 h 54761"/>
                <a:gd name="connsiteX12" fmla="*/ 2599 w 46779"/>
                <a:gd name="connsiteY12" fmla="*/ 53747 h 54761"/>
                <a:gd name="connsiteX13" fmla="*/ 599 w 46779"/>
                <a:gd name="connsiteY13" fmla="*/ 51175 h 54761"/>
                <a:gd name="connsiteX14" fmla="*/ 123 w 46779"/>
                <a:gd name="connsiteY14" fmla="*/ 46889 h 54761"/>
                <a:gd name="connsiteX15" fmla="*/ 123 w 46779"/>
                <a:gd name="connsiteY15" fmla="*/ 6884 h 54761"/>
                <a:gd name="connsiteX16" fmla="*/ 4552 w 46779"/>
                <a:gd name="connsiteY16" fmla="*/ 122 h 54761"/>
                <a:gd name="connsiteX17" fmla="*/ 6885 w 46779"/>
                <a:gd name="connsiteY17" fmla="*/ 122 h 54761"/>
                <a:gd name="connsiteX18" fmla="*/ 11267 w 46779"/>
                <a:gd name="connsiteY18" fmla="*/ 8789 h 54761"/>
                <a:gd name="connsiteX19" fmla="*/ 11267 w 46779"/>
                <a:gd name="connsiteY19" fmla="*/ 45841 h 54761"/>
                <a:gd name="connsiteX20" fmla="*/ 23840 w 46779"/>
                <a:gd name="connsiteY20" fmla="*/ 45841 h 54761"/>
                <a:gd name="connsiteX21" fmla="*/ 27078 w 46779"/>
                <a:gd name="connsiteY21" fmla="*/ 45079 h 54761"/>
                <a:gd name="connsiteX22" fmla="*/ 29936 w 46779"/>
                <a:gd name="connsiteY22" fmla="*/ 43365 h 54761"/>
                <a:gd name="connsiteX23" fmla="*/ 35556 w 46779"/>
                <a:gd name="connsiteY23" fmla="*/ 27268 h 54761"/>
                <a:gd name="connsiteX24" fmla="*/ 33079 w 46779"/>
                <a:gd name="connsiteY24" fmla="*/ 15171 h 54761"/>
                <a:gd name="connsiteX25" fmla="*/ 27078 w 46779"/>
                <a:gd name="connsiteY25" fmla="*/ 10027 h 54761"/>
                <a:gd name="connsiteX26" fmla="*/ 18411 w 46779"/>
                <a:gd name="connsiteY26" fmla="*/ 8885 h 5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79" h="54761">
                  <a:moveTo>
                    <a:pt x="6981" y="122"/>
                  </a:moveTo>
                  <a:lnTo>
                    <a:pt x="21363" y="122"/>
                  </a:lnTo>
                  <a:cubicBezTo>
                    <a:pt x="24573" y="45"/>
                    <a:pt x="27774" y="398"/>
                    <a:pt x="30888" y="1169"/>
                  </a:cubicBezTo>
                  <a:cubicBezTo>
                    <a:pt x="33613" y="1874"/>
                    <a:pt x="36118" y="3208"/>
                    <a:pt x="38223" y="5074"/>
                  </a:cubicBezTo>
                  <a:cubicBezTo>
                    <a:pt x="44224" y="10799"/>
                    <a:pt x="47329" y="18905"/>
                    <a:pt x="46700" y="27173"/>
                  </a:cubicBezTo>
                  <a:cubicBezTo>
                    <a:pt x="46757" y="30373"/>
                    <a:pt x="46471" y="33564"/>
                    <a:pt x="45843" y="36698"/>
                  </a:cubicBezTo>
                  <a:cubicBezTo>
                    <a:pt x="45338" y="39222"/>
                    <a:pt x="44471" y="41660"/>
                    <a:pt x="43271" y="43936"/>
                  </a:cubicBezTo>
                  <a:cubicBezTo>
                    <a:pt x="42042" y="46118"/>
                    <a:pt x="40471" y="48080"/>
                    <a:pt x="38604" y="49747"/>
                  </a:cubicBezTo>
                  <a:cubicBezTo>
                    <a:pt x="37184" y="51052"/>
                    <a:pt x="35575" y="52138"/>
                    <a:pt x="33841" y="52985"/>
                  </a:cubicBezTo>
                  <a:cubicBezTo>
                    <a:pt x="32050" y="53776"/>
                    <a:pt x="30165" y="54328"/>
                    <a:pt x="28221" y="54604"/>
                  </a:cubicBezTo>
                  <a:cubicBezTo>
                    <a:pt x="25973" y="54814"/>
                    <a:pt x="23706" y="54814"/>
                    <a:pt x="21459" y="54604"/>
                  </a:cubicBezTo>
                  <a:lnTo>
                    <a:pt x="7076" y="54604"/>
                  </a:lnTo>
                  <a:cubicBezTo>
                    <a:pt x="5533" y="54681"/>
                    <a:pt x="3999" y="54395"/>
                    <a:pt x="2599" y="53747"/>
                  </a:cubicBezTo>
                  <a:cubicBezTo>
                    <a:pt x="1628" y="53176"/>
                    <a:pt x="913" y="52261"/>
                    <a:pt x="599" y="51175"/>
                  </a:cubicBezTo>
                  <a:cubicBezTo>
                    <a:pt x="218" y="49775"/>
                    <a:pt x="56" y="48337"/>
                    <a:pt x="123" y="46889"/>
                  </a:cubicBezTo>
                  <a:lnTo>
                    <a:pt x="123" y="6884"/>
                  </a:lnTo>
                  <a:cubicBezTo>
                    <a:pt x="-525" y="3798"/>
                    <a:pt x="1456" y="769"/>
                    <a:pt x="4552" y="122"/>
                  </a:cubicBezTo>
                  <a:cubicBezTo>
                    <a:pt x="5323" y="-41"/>
                    <a:pt x="6114" y="-41"/>
                    <a:pt x="6885" y="122"/>
                  </a:cubicBezTo>
                  <a:close/>
                  <a:moveTo>
                    <a:pt x="11267" y="8789"/>
                  </a:moveTo>
                  <a:lnTo>
                    <a:pt x="11267" y="45841"/>
                  </a:lnTo>
                  <a:lnTo>
                    <a:pt x="23840" y="45841"/>
                  </a:lnTo>
                  <a:cubicBezTo>
                    <a:pt x="24935" y="45670"/>
                    <a:pt x="26021" y="45413"/>
                    <a:pt x="27078" y="45079"/>
                  </a:cubicBezTo>
                  <a:cubicBezTo>
                    <a:pt x="28136" y="44698"/>
                    <a:pt x="29107" y="44117"/>
                    <a:pt x="29936" y="43365"/>
                  </a:cubicBezTo>
                  <a:cubicBezTo>
                    <a:pt x="34108" y="39098"/>
                    <a:pt x="36165" y="33202"/>
                    <a:pt x="35556" y="27268"/>
                  </a:cubicBezTo>
                  <a:cubicBezTo>
                    <a:pt x="35813" y="23086"/>
                    <a:pt x="34965" y="18914"/>
                    <a:pt x="33079" y="15171"/>
                  </a:cubicBezTo>
                  <a:cubicBezTo>
                    <a:pt x="31784" y="12771"/>
                    <a:pt x="29641" y="10942"/>
                    <a:pt x="27078" y="10027"/>
                  </a:cubicBezTo>
                  <a:cubicBezTo>
                    <a:pt x="24269" y="9208"/>
                    <a:pt x="21344" y="8818"/>
                    <a:pt x="18411" y="8885"/>
                  </a:cubicBezTo>
                  <a:close/>
                </a:path>
              </a:pathLst>
            </a:custGeom>
            <a:solidFill>
              <a:srgbClr val="265998"/>
            </a:solidFill>
            <a:ln w="9525" cap="flat">
              <a:noFill/>
              <a:prstDash val="solid"/>
              <a:miter/>
            </a:ln>
          </p:spPr>
          <p:txBody>
            <a:bodyPr rtlCol="0" anchor="ctr"/>
            <a:lstStyle/>
            <a:p>
              <a:endParaRPr lang="en-AU" sz="153"/>
            </a:p>
          </p:txBody>
        </p:sp>
        <p:sp>
          <p:nvSpPr>
            <p:cNvPr id="32" name="Freeform: Shape 31">
              <a:extLst>
                <a:ext uri="{FF2B5EF4-FFF2-40B4-BE49-F238E27FC236}">
                  <a16:creationId xmlns:a16="http://schemas.microsoft.com/office/drawing/2014/main" id="{4D6C74AA-1678-51D3-948D-5C4BF934DD75}"/>
                </a:ext>
              </a:extLst>
            </p:cNvPr>
            <p:cNvSpPr/>
            <p:nvPr/>
          </p:nvSpPr>
          <p:spPr>
            <a:xfrm>
              <a:off x="3356873" y="2951743"/>
              <a:ext cx="45171" cy="55532"/>
            </a:xfrm>
            <a:custGeom>
              <a:avLst/>
              <a:gdLst>
                <a:gd name="connsiteX0" fmla="*/ 14977 w 45171"/>
                <a:gd name="connsiteY0" fmla="*/ 31232 h 55532"/>
                <a:gd name="connsiteX1" fmla="*/ 11071 w 45171"/>
                <a:gd name="connsiteY1" fmla="*/ 31232 h 55532"/>
                <a:gd name="connsiteX2" fmla="*/ 11071 w 45171"/>
                <a:gd name="connsiteY2" fmla="*/ 48758 h 55532"/>
                <a:gd name="connsiteX3" fmla="*/ 9547 w 45171"/>
                <a:gd name="connsiteY3" fmla="*/ 53902 h 55532"/>
                <a:gd name="connsiteX4" fmla="*/ 5642 w 45171"/>
                <a:gd name="connsiteY4" fmla="*/ 55521 h 55532"/>
                <a:gd name="connsiteX5" fmla="*/ 1546 w 45171"/>
                <a:gd name="connsiteY5" fmla="*/ 53807 h 55532"/>
                <a:gd name="connsiteX6" fmla="*/ 22 w 45171"/>
                <a:gd name="connsiteY6" fmla="*/ 48758 h 55532"/>
                <a:gd name="connsiteX7" fmla="*/ 22 w 45171"/>
                <a:gd name="connsiteY7" fmla="*/ 6848 h 55532"/>
                <a:gd name="connsiteX8" fmla="*/ 1642 w 45171"/>
                <a:gd name="connsiteY8" fmla="*/ 1610 h 55532"/>
                <a:gd name="connsiteX9" fmla="*/ 6785 w 45171"/>
                <a:gd name="connsiteY9" fmla="*/ 86 h 55532"/>
                <a:gd name="connsiteX10" fmla="*/ 24502 w 45171"/>
                <a:gd name="connsiteY10" fmla="*/ 86 h 55532"/>
                <a:gd name="connsiteX11" fmla="*/ 30884 w 45171"/>
                <a:gd name="connsiteY11" fmla="*/ 86 h 55532"/>
                <a:gd name="connsiteX12" fmla="*/ 35646 w 45171"/>
                <a:gd name="connsiteY12" fmla="*/ 1324 h 55532"/>
                <a:gd name="connsiteX13" fmla="*/ 40218 w 45171"/>
                <a:gd name="connsiteY13" fmla="*/ 4467 h 55532"/>
                <a:gd name="connsiteX14" fmla="*/ 43171 w 45171"/>
                <a:gd name="connsiteY14" fmla="*/ 9135 h 55532"/>
                <a:gd name="connsiteX15" fmla="*/ 44219 w 45171"/>
                <a:gd name="connsiteY15" fmla="*/ 14754 h 55532"/>
                <a:gd name="connsiteX16" fmla="*/ 40789 w 45171"/>
                <a:gd name="connsiteY16" fmla="*/ 24279 h 55532"/>
                <a:gd name="connsiteX17" fmla="*/ 30312 w 45171"/>
                <a:gd name="connsiteY17" fmla="*/ 29518 h 55532"/>
                <a:gd name="connsiteX18" fmla="*/ 35932 w 45171"/>
                <a:gd name="connsiteY18" fmla="*/ 34090 h 55532"/>
                <a:gd name="connsiteX19" fmla="*/ 40694 w 45171"/>
                <a:gd name="connsiteY19" fmla="*/ 40567 h 55532"/>
                <a:gd name="connsiteX20" fmla="*/ 44028 w 45171"/>
                <a:gd name="connsiteY20" fmla="*/ 46758 h 55532"/>
                <a:gd name="connsiteX21" fmla="*/ 45171 w 45171"/>
                <a:gd name="connsiteY21" fmla="*/ 50664 h 55532"/>
                <a:gd name="connsiteX22" fmla="*/ 44504 w 45171"/>
                <a:gd name="connsiteY22" fmla="*/ 52759 h 55532"/>
                <a:gd name="connsiteX23" fmla="*/ 42599 w 45171"/>
                <a:gd name="connsiteY23" fmla="*/ 54473 h 55532"/>
                <a:gd name="connsiteX24" fmla="*/ 39837 w 45171"/>
                <a:gd name="connsiteY24" fmla="*/ 55045 h 55532"/>
                <a:gd name="connsiteX25" fmla="*/ 36694 w 45171"/>
                <a:gd name="connsiteY25" fmla="*/ 54188 h 55532"/>
                <a:gd name="connsiteX26" fmla="*/ 34503 w 45171"/>
                <a:gd name="connsiteY26" fmla="*/ 51997 h 55532"/>
                <a:gd name="connsiteX27" fmla="*/ 32027 w 45171"/>
                <a:gd name="connsiteY27" fmla="*/ 47997 h 55532"/>
                <a:gd name="connsiteX28" fmla="*/ 27645 w 45171"/>
                <a:gd name="connsiteY28" fmla="*/ 40662 h 55532"/>
                <a:gd name="connsiteX29" fmla="*/ 23359 w 45171"/>
                <a:gd name="connsiteY29" fmla="*/ 34471 h 55532"/>
                <a:gd name="connsiteX30" fmla="*/ 19549 w 45171"/>
                <a:gd name="connsiteY30" fmla="*/ 31614 h 55532"/>
                <a:gd name="connsiteX31" fmla="*/ 14977 w 45171"/>
                <a:gd name="connsiteY31" fmla="*/ 31232 h 55532"/>
                <a:gd name="connsiteX32" fmla="*/ 21263 w 45171"/>
                <a:gd name="connsiteY32" fmla="*/ 8372 h 55532"/>
                <a:gd name="connsiteX33" fmla="*/ 11071 w 45171"/>
                <a:gd name="connsiteY33" fmla="*/ 8372 h 55532"/>
                <a:gd name="connsiteX34" fmla="*/ 11071 w 45171"/>
                <a:gd name="connsiteY34" fmla="*/ 23231 h 55532"/>
                <a:gd name="connsiteX35" fmla="*/ 20596 w 45171"/>
                <a:gd name="connsiteY35" fmla="*/ 23231 h 55532"/>
                <a:gd name="connsiteX36" fmla="*/ 27359 w 45171"/>
                <a:gd name="connsiteY36" fmla="*/ 22565 h 55532"/>
                <a:gd name="connsiteX37" fmla="*/ 31455 w 45171"/>
                <a:gd name="connsiteY37" fmla="*/ 20183 h 55532"/>
                <a:gd name="connsiteX38" fmla="*/ 32884 w 45171"/>
                <a:gd name="connsiteY38" fmla="*/ 15611 h 55532"/>
                <a:gd name="connsiteX39" fmla="*/ 31741 w 45171"/>
                <a:gd name="connsiteY39" fmla="*/ 11611 h 55532"/>
                <a:gd name="connsiteX40" fmla="*/ 28597 w 45171"/>
                <a:gd name="connsiteY40" fmla="*/ 9039 h 55532"/>
                <a:gd name="connsiteX41" fmla="*/ 21168 w 45171"/>
                <a:gd name="connsiteY41" fmla="*/ 8372 h 5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171" h="55532">
                  <a:moveTo>
                    <a:pt x="14977" y="31232"/>
                  </a:moveTo>
                  <a:lnTo>
                    <a:pt x="11071" y="31232"/>
                  </a:lnTo>
                  <a:lnTo>
                    <a:pt x="11071" y="48758"/>
                  </a:lnTo>
                  <a:cubicBezTo>
                    <a:pt x="11243" y="50606"/>
                    <a:pt x="10700" y="52445"/>
                    <a:pt x="9547" y="53902"/>
                  </a:cubicBezTo>
                  <a:cubicBezTo>
                    <a:pt x="8547" y="54988"/>
                    <a:pt x="7118" y="55578"/>
                    <a:pt x="5642" y="55521"/>
                  </a:cubicBezTo>
                  <a:cubicBezTo>
                    <a:pt x="4080" y="55626"/>
                    <a:pt x="2566" y="54988"/>
                    <a:pt x="1546" y="53807"/>
                  </a:cubicBezTo>
                  <a:cubicBezTo>
                    <a:pt x="422" y="52378"/>
                    <a:pt x="-120" y="50568"/>
                    <a:pt x="22" y="48758"/>
                  </a:cubicBezTo>
                  <a:lnTo>
                    <a:pt x="22" y="6848"/>
                  </a:lnTo>
                  <a:cubicBezTo>
                    <a:pt x="-120" y="4963"/>
                    <a:pt x="461" y="3086"/>
                    <a:pt x="1642" y="1610"/>
                  </a:cubicBezTo>
                  <a:cubicBezTo>
                    <a:pt x="3090" y="448"/>
                    <a:pt x="4938" y="-105"/>
                    <a:pt x="6785" y="86"/>
                  </a:cubicBezTo>
                  <a:lnTo>
                    <a:pt x="24502" y="86"/>
                  </a:lnTo>
                  <a:cubicBezTo>
                    <a:pt x="26626" y="-29"/>
                    <a:pt x="28759" y="-29"/>
                    <a:pt x="30884" y="86"/>
                  </a:cubicBezTo>
                  <a:cubicBezTo>
                    <a:pt x="32522" y="286"/>
                    <a:pt x="34122" y="695"/>
                    <a:pt x="35646" y="1324"/>
                  </a:cubicBezTo>
                  <a:cubicBezTo>
                    <a:pt x="37351" y="2077"/>
                    <a:pt x="38903" y="3143"/>
                    <a:pt x="40218" y="4467"/>
                  </a:cubicBezTo>
                  <a:cubicBezTo>
                    <a:pt x="41504" y="5810"/>
                    <a:pt x="42513" y="7401"/>
                    <a:pt x="43171" y="9135"/>
                  </a:cubicBezTo>
                  <a:cubicBezTo>
                    <a:pt x="43866" y="10925"/>
                    <a:pt x="44219" y="12830"/>
                    <a:pt x="44219" y="14754"/>
                  </a:cubicBezTo>
                  <a:cubicBezTo>
                    <a:pt x="44361" y="18259"/>
                    <a:pt x="43133" y="21669"/>
                    <a:pt x="40789" y="24279"/>
                  </a:cubicBezTo>
                  <a:cubicBezTo>
                    <a:pt x="37904" y="27041"/>
                    <a:pt x="34255" y="28870"/>
                    <a:pt x="30312" y="29518"/>
                  </a:cubicBezTo>
                  <a:cubicBezTo>
                    <a:pt x="32446" y="30699"/>
                    <a:pt x="34341" y="32242"/>
                    <a:pt x="35932" y="34090"/>
                  </a:cubicBezTo>
                  <a:cubicBezTo>
                    <a:pt x="37742" y="36081"/>
                    <a:pt x="39332" y="38252"/>
                    <a:pt x="40694" y="40567"/>
                  </a:cubicBezTo>
                  <a:cubicBezTo>
                    <a:pt x="41923" y="42567"/>
                    <a:pt x="43038" y="44634"/>
                    <a:pt x="44028" y="46758"/>
                  </a:cubicBezTo>
                  <a:cubicBezTo>
                    <a:pt x="44619" y="47987"/>
                    <a:pt x="45000" y="49311"/>
                    <a:pt x="45171" y="50664"/>
                  </a:cubicBezTo>
                  <a:cubicBezTo>
                    <a:pt x="45171" y="51416"/>
                    <a:pt x="44942" y="52149"/>
                    <a:pt x="44504" y="52759"/>
                  </a:cubicBezTo>
                  <a:cubicBezTo>
                    <a:pt x="43990" y="53445"/>
                    <a:pt x="43342" y="54035"/>
                    <a:pt x="42599" y="54473"/>
                  </a:cubicBezTo>
                  <a:cubicBezTo>
                    <a:pt x="41732" y="54874"/>
                    <a:pt x="40789" y="55074"/>
                    <a:pt x="39837" y="55045"/>
                  </a:cubicBezTo>
                  <a:cubicBezTo>
                    <a:pt x="38723" y="55083"/>
                    <a:pt x="37627" y="54778"/>
                    <a:pt x="36694" y="54188"/>
                  </a:cubicBezTo>
                  <a:cubicBezTo>
                    <a:pt x="35846" y="53578"/>
                    <a:pt x="35113" y="52845"/>
                    <a:pt x="34503" y="51997"/>
                  </a:cubicBezTo>
                  <a:lnTo>
                    <a:pt x="32027" y="47997"/>
                  </a:lnTo>
                  <a:lnTo>
                    <a:pt x="27645" y="40662"/>
                  </a:lnTo>
                  <a:cubicBezTo>
                    <a:pt x="26407" y="38472"/>
                    <a:pt x="24969" y="36405"/>
                    <a:pt x="23359" y="34471"/>
                  </a:cubicBezTo>
                  <a:cubicBezTo>
                    <a:pt x="22349" y="33214"/>
                    <a:pt x="21044" y="32233"/>
                    <a:pt x="19549" y="31614"/>
                  </a:cubicBezTo>
                  <a:cubicBezTo>
                    <a:pt x="18063" y="31185"/>
                    <a:pt x="16510" y="31061"/>
                    <a:pt x="14977" y="31232"/>
                  </a:cubicBezTo>
                  <a:close/>
                  <a:moveTo>
                    <a:pt x="21263" y="8372"/>
                  </a:moveTo>
                  <a:lnTo>
                    <a:pt x="11071" y="8372"/>
                  </a:lnTo>
                  <a:lnTo>
                    <a:pt x="11071" y="23231"/>
                  </a:lnTo>
                  <a:lnTo>
                    <a:pt x="20596" y="23231"/>
                  </a:lnTo>
                  <a:cubicBezTo>
                    <a:pt x="22873" y="23289"/>
                    <a:pt x="25140" y="23070"/>
                    <a:pt x="27359" y="22565"/>
                  </a:cubicBezTo>
                  <a:cubicBezTo>
                    <a:pt x="28940" y="22222"/>
                    <a:pt x="30379" y="21393"/>
                    <a:pt x="31455" y="20183"/>
                  </a:cubicBezTo>
                  <a:cubicBezTo>
                    <a:pt x="32493" y="18898"/>
                    <a:pt x="32998" y="17259"/>
                    <a:pt x="32884" y="15611"/>
                  </a:cubicBezTo>
                  <a:cubicBezTo>
                    <a:pt x="32884" y="14192"/>
                    <a:pt x="32493" y="12811"/>
                    <a:pt x="31741" y="11611"/>
                  </a:cubicBezTo>
                  <a:cubicBezTo>
                    <a:pt x="30969" y="10458"/>
                    <a:pt x="29874" y="9563"/>
                    <a:pt x="28597" y="9039"/>
                  </a:cubicBezTo>
                  <a:cubicBezTo>
                    <a:pt x="26168" y="8468"/>
                    <a:pt x="23663" y="8249"/>
                    <a:pt x="21168" y="8372"/>
                  </a:cubicBezTo>
                  <a:close/>
                </a:path>
              </a:pathLst>
            </a:custGeom>
            <a:solidFill>
              <a:srgbClr val="265998"/>
            </a:solidFill>
            <a:ln w="9525" cap="flat">
              <a:noFill/>
              <a:prstDash val="solid"/>
              <a:miter/>
            </a:ln>
          </p:spPr>
          <p:txBody>
            <a:bodyPr rtlCol="0" anchor="ctr"/>
            <a:lstStyle/>
            <a:p>
              <a:endParaRPr lang="en-AU" sz="153"/>
            </a:p>
          </p:txBody>
        </p:sp>
        <p:sp>
          <p:nvSpPr>
            <p:cNvPr id="33" name="Freeform: Shape 32">
              <a:extLst>
                <a:ext uri="{FF2B5EF4-FFF2-40B4-BE49-F238E27FC236}">
                  <a16:creationId xmlns:a16="http://schemas.microsoft.com/office/drawing/2014/main" id="{013F0777-6AD4-C4A3-CFFA-466D074BD828}"/>
                </a:ext>
              </a:extLst>
            </p:cNvPr>
            <p:cNvSpPr/>
            <p:nvPr/>
          </p:nvSpPr>
          <p:spPr>
            <a:xfrm>
              <a:off x="3407790" y="2950869"/>
              <a:ext cx="50356" cy="56516"/>
            </a:xfrm>
            <a:custGeom>
              <a:avLst/>
              <a:gdLst>
                <a:gd name="connsiteX0" fmla="*/ 38831 w 50356"/>
                <a:gd name="connsiteY0" fmla="*/ 49251 h 56516"/>
                <a:gd name="connsiteX1" fmla="*/ 36259 w 50356"/>
                <a:gd name="connsiteY1" fmla="*/ 42489 h 56516"/>
                <a:gd name="connsiteX2" fmla="*/ 14066 w 50356"/>
                <a:gd name="connsiteY2" fmla="*/ 42489 h 56516"/>
                <a:gd name="connsiteX3" fmla="*/ 11399 w 50356"/>
                <a:gd name="connsiteY3" fmla="*/ 49442 h 56516"/>
                <a:gd name="connsiteX4" fmla="*/ 8827 w 50356"/>
                <a:gd name="connsiteY4" fmla="*/ 54966 h 56516"/>
                <a:gd name="connsiteX5" fmla="*/ 5303 w 50356"/>
                <a:gd name="connsiteY5" fmla="*/ 56395 h 56516"/>
                <a:gd name="connsiteX6" fmla="*/ 1588 w 50356"/>
                <a:gd name="connsiteY6" fmla="*/ 54871 h 56516"/>
                <a:gd name="connsiteX7" fmla="*/ 64 w 50356"/>
                <a:gd name="connsiteY7" fmla="*/ 51442 h 56516"/>
                <a:gd name="connsiteX8" fmla="*/ 64 w 50356"/>
                <a:gd name="connsiteY8" fmla="*/ 49061 h 56516"/>
                <a:gd name="connsiteX9" fmla="*/ 1303 w 50356"/>
                <a:gd name="connsiteY9" fmla="*/ 45822 h 56516"/>
                <a:gd name="connsiteX10" fmla="*/ 15304 w 50356"/>
                <a:gd name="connsiteY10" fmla="*/ 10389 h 56516"/>
                <a:gd name="connsiteX11" fmla="*/ 16733 w 50356"/>
                <a:gd name="connsiteY11" fmla="*/ 6675 h 56516"/>
                <a:gd name="connsiteX12" fmla="*/ 18543 w 50356"/>
                <a:gd name="connsiteY12" fmla="*/ 3150 h 56516"/>
                <a:gd name="connsiteX13" fmla="*/ 21019 w 50356"/>
                <a:gd name="connsiteY13" fmla="*/ 864 h 56516"/>
                <a:gd name="connsiteX14" fmla="*/ 28639 w 50356"/>
                <a:gd name="connsiteY14" fmla="*/ 864 h 56516"/>
                <a:gd name="connsiteX15" fmla="*/ 31116 w 50356"/>
                <a:gd name="connsiteY15" fmla="*/ 3150 h 56516"/>
                <a:gd name="connsiteX16" fmla="*/ 32735 w 50356"/>
                <a:gd name="connsiteY16" fmla="*/ 6103 h 56516"/>
                <a:gd name="connsiteX17" fmla="*/ 34450 w 50356"/>
                <a:gd name="connsiteY17" fmla="*/ 10294 h 56516"/>
                <a:gd name="connsiteX18" fmla="*/ 48642 w 50356"/>
                <a:gd name="connsiteY18" fmla="*/ 45537 h 56516"/>
                <a:gd name="connsiteX19" fmla="*/ 50356 w 50356"/>
                <a:gd name="connsiteY19" fmla="*/ 51347 h 56516"/>
                <a:gd name="connsiteX20" fmla="*/ 48737 w 50356"/>
                <a:gd name="connsiteY20" fmla="*/ 54776 h 56516"/>
                <a:gd name="connsiteX21" fmla="*/ 44927 w 50356"/>
                <a:gd name="connsiteY21" fmla="*/ 56395 h 56516"/>
                <a:gd name="connsiteX22" fmla="*/ 42736 w 50356"/>
                <a:gd name="connsiteY22" fmla="*/ 56395 h 56516"/>
                <a:gd name="connsiteX23" fmla="*/ 41117 w 50356"/>
                <a:gd name="connsiteY23" fmla="*/ 55157 h 56516"/>
                <a:gd name="connsiteX24" fmla="*/ 40260 w 50356"/>
                <a:gd name="connsiteY24" fmla="*/ 52680 h 56516"/>
                <a:gd name="connsiteX25" fmla="*/ 16923 w 50356"/>
                <a:gd name="connsiteY25" fmla="*/ 34107 h 56516"/>
                <a:gd name="connsiteX26" fmla="*/ 33211 w 50356"/>
                <a:gd name="connsiteY26" fmla="*/ 34107 h 56516"/>
                <a:gd name="connsiteX27" fmla="*/ 25020 w 50356"/>
                <a:gd name="connsiteY27" fmla="*/ 11628 h 5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356" h="56516">
                  <a:moveTo>
                    <a:pt x="38831" y="49251"/>
                  </a:moveTo>
                  <a:lnTo>
                    <a:pt x="36259" y="42489"/>
                  </a:lnTo>
                  <a:lnTo>
                    <a:pt x="14066" y="42489"/>
                  </a:lnTo>
                  <a:lnTo>
                    <a:pt x="11399" y="49442"/>
                  </a:lnTo>
                  <a:cubicBezTo>
                    <a:pt x="10828" y="51404"/>
                    <a:pt x="9961" y="53271"/>
                    <a:pt x="8827" y="54966"/>
                  </a:cubicBezTo>
                  <a:cubicBezTo>
                    <a:pt x="7961" y="55995"/>
                    <a:pt x="6637" y="56529"/>
                    <a:pt x="5303" y="56395"/>
                  </a:cubicBezTo>
                  <a:cubicBezTo>
                    <a:pt x="3912" y="56414"/>
                    <a:pt x="2569" y="55862"/>
                    <a:pt x="1588" y="54871"/>
                  </a:cubicBezTo>
                  <a:cubicBezTo>
                    <a:pt x="636" y="53985"/>
                    <a:pt x="83" y="52747"/>
                    <a:pt x="64" y="51442"/>
                  </a:cubicBezTo>
                  <a:cubicBezTo>
                    <a:pt x="-21" y="50652"/>
                    <a:pt x="-21" y="49852"/>
                    <a:pt x="64" y="49061"/>
                  </a:cubicBezTo>
                  <a:lnTo>
                    <a:pt x="1303" y="45822"/>
                  </a:lnTo>
                  <a:lnTo>
                    <a:pt x="15304" y="10389"/>
                  </a:lnTo>
                  <a:lnTo>
                    <a:pt x="16733" y="6675"/>
                  </a:lnTo>
                  <a:cubicBezTo>
                    <a:pt x="17200" y="5436"/>
                    <a:pt x="17809" y="4255"/>
                    <a:pt x="18543" y="3150"/>
                  </a:cubicBezTo>
                  <a:cubicBezTo>
                    <a:pt x="19152" y="2179"/>
                    <a:pt x="20000" y="1388"/>
                    <a:pt x="21019" y="864"/>
                  </a:cubicBezTo>
                  <a:cubicBezTo>
                    <a:pt x="23429" y="-288"/>
                    <a:pt x="26230" y="-288"/>
                    <a:pt x="28639" y="864"/>
                  </a:cubicBezTo>
                  <a:cubicBezTo>
                    <a:pt x="29658" y="1388"/>
                    <a:pt x="30506" y="2179"/>
                    <a:pt x="31116" y="3150"/>
                  </a:cubicBezTo>
                  <a:cubicBezTo>
                    <a:pt x="31802" y="4046"/>
                    <a:pt x="32345" y="5046"/>
                    <a:pt x="32735" y="6103"/>
                  </a:cubicBezTo>
                  <a:cubicBezTo>
                    <a:pt x="33211" y="7151"/>
                    <a:pt x="33783" y="8580"/>
                    <a:pt x="34450" y="10294"/>
                  </a:cubicBezTo>
                  <a:lnTo>
                    <a:pt x="48642" y="45537"/>
                  </a:lnTo>
                  <a:cubicBezTo>
                    <a:pt x="49556" y="47356"/>
                    <a:pt x="50137" y="49328"/>
                    <a:pt x="50356" y="51347"/>
                  </a:cubicBezTo>
                  <a:cubicBezTo>
                    <a:pt x="50299" y="52661"/>
                    <a:pt x="49718" y="53900"/>
                    <a:pt x="48737" y="54776"/>
                  </a:cubicBezTo>
                  <a:cubicBezTo>
                    <a:pt x="47747" y="55824"/>
                    <a:pt x="46365" y="56414"/>
                    <a:pt x="44927" y="56395"/>
                  </a:cubicBezTo>
                  <a:cubicBezTo>
                    <a:pt x="44203" y="56557"/>
                    <a:pt x="43460" y="56557"/>
                    <a:pt x="42736" y="56395"/>
                  </a:cubicBezTo>
                  <a:cubicBezTo>
                    <a:pt x="42117" y="56090"/>
                    <a:pt x="41574" y="55671"/>
                    <a:pt x="41117" y="55157"/>
                  </a:cubicBezTo>
                  <a:cubicBezTo>
                    <a:pt x="40755" y="54357"/>
                    <a:pt x="40469" y="53528"/>
                    <a:pt x="40260" y="52680"/>
                  </a:cubicBezTo>
                  <a:close/>
                  <a:moveTo>
                    <a:pt x="16923" y="34107"/>
                  </a:moveTo>
                  <a:lnTo>
                    <a:pt x="33211" y="34107"/>
                  </a:lnTo>
                  <a:lnTo>
                    <a:pt x="25020" y="11628"/>
                  </a:lnTo>
                  <a:close/>
                </a:path>
              </a:pathLst>
            </a:custGeom>
            <a:solidFill>
              <a:srgbClr val="265998"/>
            </a:solidFill>
            <a:ln w="9525" cap="flat">
              <a:noFill/>
              <a:prstDash val="solid"/>
              <a:miter/>
            </a:ln>
          </p:spPr>
          <p:txBody>
            <a:bodyPr rtlCol="0" anchor="ctr"/>
            <a:lstStyle/>
            <a:p>
              <a:endParaRPr lang="en-AU" sz="153"/>
            </a:p>
          </p:txBody>
        </p:sp>
        <p:sp>
          <p:nvSpPr>
            <p:cNvPr id="34" name="Freeform: Shape 33">
              <a:extLst>
                <a:ext uri="{FF2B5EF4-FFF2-40B4-BE49-F238E27FC236}">
                  <a16:creationId xmlns:a16="http://schemas.microsoft.com/office/drawing/2014/main" id="{F66E55E3-8B1B-63B8-C8D7-C25E9EA64D6B}"/>
                </a:ext>
              </a:extLst>
            </p:cNvPr>
            <p:cNvSpPr/>
            <p:nvPr/>
          </p:nvSpPr>
          <p:spPr>
            <a:xfrm>
              <a:off x="3466402" y="2951807"/>
              <a:ext cx="38039" cy="55460"/>
            </a:xfrm>
            <a:custGeom>
              <a:avLst/>
              <a:gdLst>
                <a:gd name="connsiteX0" fmla="*/ 32702 w 38039"/>
                <a:gd name="connsiteY0" fmla="*/ 8499 h 55460"/>
                <a:gd name="connsiteX1" fmla="*/ 10985 w 38039"/>
                <a:gd name="connsiteY1" fmla="*/ 8499 h 55460"/>
                <a:gd name="connsiteX2" fmla="*/ 10985 w 38039"/>
                <a:gd name="connsiteY2" fmla="*/ 22501 h 55460"/>
                <a:gd name="connsiteX3" fmla="*/ 29273 w 38039"/>
                <a:gd name="connsiteY3" fmla="*/ 22501 h 55460"/>
                <a:gd name="connsiteX4" fmla="*/ 32988 w 38039"/>
                <a:gd name="connsiteY4" fmla="*/ 23548 h 55460"/>
                <a:gd name="connsiteX5" fmla="*/ 34226 w 38039"/>
                <a:gd name="connsiteY5" fmla="*/ 26596 h 55460"/>
                <a:gd name="connsiteX6" fmla="*/ 32988 w 38039"/>
                <a:gd name="connsiteY6" fmla="*/ 29644 h 55460"/>
                <a:gd name="connsiteX7" fmla="*/ 29273 w 38039"/>
                <a:gd name="connsiteY7" fmla="*/ 30787 h 55460"/>
                <a:gd name="connsiteX8" fmla="*/ 11080 w 38039"/>
                <a:gd name="connsiteY8" fmla="*/ 30787 h 55460"/>
                <a:gd name="connsiteX9" fmla="*/ 11080 w 38039"/>
                <a:gd name="connsiteY9" fmla="*/ 48694 h 55460"/>
                <a:gd name="connsiteX10" fmla="*/ 9461 w 38039"/>
                <a:gd name="connsiteY10" fmla="*/ 53838 h 55460"/>
                <a:gd name="connsiteX11" fmla="*/ 5556 w 38039"/>
                <a:gd name="connsiteY11" fmla="*/ 55457 h 55460"/>
                <a:gd name="connsiteX12" fmla="*/ 1555 w 38039"/>
                <a:gd name="connsiteY12" fmla="*/ 53743 h 55460"/>
                <a:gd name="connsiteX13" fmla="*/ 31 w 38039"/>
                <a:gd name="connsiteY13" fmla="*/ 48694 h 55460"/>
                <a:gd name="connsiteX14" fmla="*/ 31 w 38039"/>
                <a:gd name="connsiteY14" fmla="*/ 6784 h 55460"/>
                <a:gd name="connsiteX15" fmla="*/ 698 w 38039"/>
                <a:gd name="connsiteY15" fmla="*/ 2879 h 55460"/>
                <a:gd name="connsiteX16" fmla="*/ 2889 w 38039"/>
                <a:gd name="connsiteY16" fmla="*/ 688 h 55460"/>
                <a:gd name="connsiteX17" fmla="*/ 6794 w 38039"/>
                <a:gd name="connsiteY17" fmla="*/ 22 h 55460"/>
                <a:gd name="connsiteX18" fmla="*/ 32797 w 38039"/>
                <a:gd name="connsiteY18" fmla="*/ 22 h 55460"/>
                <a:gd name="connsiteX19" fmla="*/ 36702 w 38039"/>
                <a:gd name="connsiteY19" fmla="*/ 1165 h 55460"/>
                <a:gd name="connsiteX20" fmla="*/ 38036 w 38039"/>
                <a:gd name="connsiteY20" fmla="*/ 4213 h 55460"/>
                <a:gd name="connsiteX21" fmla="*/ 36702 w 38039"/>
                <a:gd name="connsiteY21" fmla="*/ 7356 h 55460"/>
                <a:gd name="connsiteX22" fmla="*/ 32702 w 38039"/>
                <a:gd name="connsiteY22" fmla="*/ 8499 h 5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039" h="55460">
                  <a:moveTo>
                    <a:pt x="32702" y="8499"/>
                  </a:moveTo>
                  <a:lnTo>
                    <a:pt x="10985" y="8499"/>
                  </a:lnTo>
                  <a:lnTo>
                    <a:pt x="10985" y="22501"/>
                  </a:lnTo>
                  <a:lnTo>
                    <a:pt x="29273" y="22501"/>
                  </a:lnTo>
                  <a:cubicBezTo>
                    <a:pt x="30597" y="22405"/>
                    <a:pt x="31911" y="22777"/>
                    <a:pt x="32988" y="23548"/>
                  </a:cubicBezTo>
                  <a:cubicBezTo>
                    <a:pt x="33826" y="24329"/>
                    <a:pt x="34283" y="25444"/>
                    <a:pt x="34226" y="26596"/>
                  </a:cubicBezTo>
                  <a:cubicBezTo>
                    <a:pt x="34312" y="27749"/>
                    <a:pt x="33854" y="28873"/>
                    <a:pt x="32988" y="29644"/>
                  </a:cubicBezTo>
                  <a:cubicBezTo>
                    <a:pt x="31930" y="30473"/>
                    <a:pt x="30607" y="30883"/>
                    <a:pt x="29273" y="30787"/>
                  </a:cubicBezTo>
                  <a:lnTo>
                    <a:pt x="11080" y="30787"/>
                  </a:lnTo>
                  <a:lnTo>
                    <a:pt x="11080" y="48694"/>
                  </a:lnTo>
                  <a:cubicBezTo>
                    <a:pt x="11204" y="50552"/>
                    <a:pt x="10623" y="52390"/>
                    <a:pt x="9461" y="53838"/>
                  </a:cubicBezTo>
                  <a:cubicBezTo>
                    <a:pt x="8461" y="54924"/>
                    <a:pt x="7032" y="55514"/>
                    <a:pt x="5556" y="55457"/>
                  </a:cubicBezTo>
                  <a:cubicBezTo>
                    <a:pt x="4032" y="55505"/>
                    <a:pt x="2565" y="54876"/>
                    <a:pt x="1555" y="53743"/>
                  </a:cubicBezTo>
                  <a:cubicBezTo>
                    <a:pt x="403" y="52323"/>
                    <a:pt x="-140" y="50514"/>
                    <a:pt x="31" y="48694"/>
                  </a:cubicBezTo>
                  <a:lnTo>
                    <a:pt x="31" y="6784"/>
                  </a:lnTo>
                  <a:cubicBezTo>
                    <a:pt x="-45" y="5451"/>
                    <a:pt x="184" y="4117"/>
                    <a:pt x="698" y="2879"/>
                  </a:cubicBezTo>
                  <a:cubicBezTo>
                    <a:pt x="1146" y="1908"/>
                    <a:pt x="1917" y="1136"/>
                    <a:pt x="2889" y="688"/>
                  </a:cubicBezTo>
                  <a:cubicBezTo>
                    <a:pt x="4127" y="193"/>
                    <a:pt x="5460" y="-36"/>
                    <a:pt x="6794" y="22"/>
                  </a:cubicBezTo>
                  <a:lnTo>
                    <a:pt x="32797" y="22"/>
                  </a:lnTo>
                  <a:cubicBezTo>
                    <a:pt x="34197" y="-102"/>
                    <a:pt x="35588" y="307"/>
                    <a:pt x="36702" y="1165"/>
                  </a:cubicBezTo>
                  <a:cubicBezTo>
                    <a:pt x="37569" y="1936"/>
                    <a:pt x="38055" y="3051"/>
                    <a:pt x="38036" y="4213"/>
                  </a:cubicBezTo>
                  <a:cubicBezTo>
                    <a:pt x="38083" y="5403"/>
                    <a:pt x="37598" y="6556"/>
                    <a:pt x="36702" y="7356"/>
                  </a:cubicBezTo>
                  <a:cubicBezTo>
                    <a:pt x="35559" y="8232"/>
                    <a:pt x="34131" y="8642"/>
                    <a:pt x="32702" y="8499"/>
                  </a:cubicBezTo>
                  <a:close/>
                </a:path>
              </a:pathLst>
            </a:custGeom>
            <a:solidFill>
              <a:srgbClr val="265998"/>
            </a:solidFill>
            <a:ln w="9525" cap="flat">
              <a:noFill/>
              <a:prstDash val="solid"/>
              <a:miter/>
            </a:ln>
          </p:spPr>
          <p:txBody>
            <a:bodyPr rtlCol="0" anchor="ctr"/>
            <a:lstStyle/>
            <a:p>
              <a:endParaRPr lang="en-AU" sz="153"/>
            </a:p>
          </p:txBody>
        </p:sp>
        <p:sp>
          <p:nvSpPr>
            <p:cNvPr id="35" name="Freeform: Shape 34">
              <a:extLst>
                <a:ext uri="{FF2B5EF4-FFF2-40B4-BE49-F238E27FC236}">
                  <a16:creationId xmlns:a16="http://schemas.microsoft.com/office/drawing/2014/main" id="{325FBAC1-40B9-1C63-49B4-83FA548650DE}"/>
                </a:ext>
              </a:extLst>
            </p:cNvPr>
            <p:cNvSpPr/>
            <p:nvPr/>
          </p:nvSpPr>
          <p:spPr>
            <a:xfrm>
              <a:off x="3507283" y="2951805"/>
              <a:ext cx="46314" cy="55462"/>
            </a:xfrm>
            <a:custGeom>
              <a:avLst/>
              <a:gdLst>
                <a:gd name="connsiteX0" fmla="*/ 40683 w 46314"/>
                <a:gd name="connsiteY0" fmla="*/ 9072 h 55462"/>
                <a:gd name="connsiteX1" fmla="*/ 28587 w 46314"/>
                <a:gd name="connsiteY1" fmla="*/ 9072 h 55462"/>
                <a:gd name="connsiteX2" fmla="*/ 28587 w 46314"/>
                <a:gd name="connsiteY2" fmla="*/ 48696 h 55462"/>
                <a:gd name="connsiteX3" fmla="*/ 27063 w 46314"/>
                <a:gd name="connsiteY3" fmla="*/ 53840 h 55462"/>
                <a:gd name="connsiteX4" fmla="*/ 23157 w 46314"/>
                <a:gd name="connsiteY4" fmla="*/ 55459 h 55462"/>
                <a:gd name="connsiteX5" fmla="*/ 19157 w 46314"/>
                <a:gd name="connsiteY5" fmla="*/ 53744 h 55462"/>
                <a:gd name="connsiteX6" fmla="*/ 17633 w 46314"/>
                <a:gd name="connsiteY6" fmla="*/ 48696 h 55462"/>
                <a:gd name="connsiteX7" fmla="*/ 17633 w 46314"/>
                <a:gd name="connsiteY7" fmla="*/ 9072 h 55462"/>
                <a:gd name="connsiteX8" fmla="*/ 5536 w 46314"/>
                <a:gd name="connsiteY8" fmla="*/ 9072 h 55462"/>
                <a:gd name="connsiteX9" fmla="*/ 1345 w 46314"/>
                <a:gd name="connsiteY9" fmla="*/ 7834 h 55462"/>
                <a:gd name="connsiteX10" fmla="*/ 12 w 46314"/>
                <a:gd name="connsiteY10" fmla="*/ 4595 h 55462"/>
                <a:gd name="connsiteX11" fmla="*/ 1440 w 46314"/>
                <a:gd name="connsiteY11" fmla="*/ 1166 h 55462"/>
                <a:gd name="connsiteX12" fmla="*/ 5536 w 46314"/>
                <a:gd name="connsiteY12" fmla="*/ 23 h 55462"/>
                <a:gd name="connsiteX13" fmla="*/ 40683 w 46314"/>
                <a:gd name="connsiteY13" fmla="*/ 23 h 55462"/>
                <a:gd name="connsiteX14" fmla="*/ 44970 w 46314"/>
                <a:gd name="connsiteY14" fmla="*/ 1262 h 55462"/>
                <a:gd name="connsiteX15" fmla="*/ 46303 w 46314"/>
                <a:gd name="connsiteY15" fmla="*/ 4595 h 55462"/>
                <a:gd name="connsiteX16" fmla="*/ 44970 w 46314"/>
                <a:gd name="connsiteY16" fmla="*/ 7834 h 55462"/>
                <a:gd name="connsiteX17" fmla="*/ 40683 w 46314"/>
                <a:gd name="connsiteY17" fmla="*/ 9072 h 5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14" h="55462">
                  <a:moveTo>
                    <a:pt x="40683" y="9072"/>
                  </a:moveTo>
                  <a:lnTo>
                    <a:pt x="28587" y="9072"/>
                  </a:lnTo>
                  <a:lnTo>
                    <a:pt x="28587" y="48696"/>
                  </a:lnTo>
                  <a:cubicBezTo>
                    <a:pt x="28749" y="50544"/>
                    <a:pt x="28206" y="52382"/>
                    <a:pt x="27063" y="53840"/>
                  </a:cubicBezTo>
                  <a:cubicBezTo>
                    <a:pt x="26062" y="54926"/>
                    <a:pt x="24634" y="55516"/>
                    <a:pt x="23157" y="55459"/>
                  </a:cubicBezTo>
                  <a:cubicBezTo>
                    <a:pt x="21633" y="55507"/>
                    <a:pt x="20166" y="54878"/>
                    <a:pt x="19157" y="53744"/>
                  </a:cubicBezTo>
                  <a:cubicBezTo>
                    <a:pt x="18004" y="52325"/>
                    <a:pt x="17461" y="50515"/>
                    <a:pt x="17633" y="48696"/>
                  </a:cubicBezTo>
                  <a:lnTo>
                    <a:pt x="17633" y="9072"/>
                  </a:lnTo>
                  <a:lnTo>
                    <a:pt x="5536" y="9072"/>
                  </a:lnTo>
                  <a:cubicBezTo>
                    <a:pt x="4031" y="9205"/>
                    <a:pt x="2536" y="8758"/>
                    <a:pt x="1345" y="7834"/>
                  </a:cubicBezTo>
                  <a:cubicBezTo>
                    <a:pt x="412" y="7024"/>
                    <a:pt x="-84" y="5824"/>
                    <a:pt x="12" y="4595"/>
                  </a:cubicBezTo>
                  <a:cubicBezTo>
                    <a:pt x="-46" y="3300"/>
                    <a:pt x="478" y="2043"/>
                    <a:pt x="1440" y="1166"/>
                  </a:cubicBezTo>
                  <a:cubicBezTo>
                    <a:pt x="2631" y="328"/>
                    <a:pt x="4079" y="-72"/>
                    <a:pt x="5536" y="23"/>
                  </a:cubicBezTo>
                  <a:lnTo>
                    <a:pt x="40683" y="23"/>
                  </a:lnTo>
                  <a:cubicBezTo>
                    <a:pt x="42217" y="-110"/>
                    <a:pt x="43741" y="328"/>
                    <a:pt x="44970" y="1262"/>
                  </a:cubicBezTo>
                  <a:cubicBezTo>
                    <a:pt x="45903" y="2109"/>
                    <a:pt x="46398" y="3338"/>
                    <a:pt x="46303" y="4595"/>
                  </a:cubicBezTo>
                  <a:cubicBezTo>
                    <a:pt x="46351" y="5815"/>
                    <a:pt x="45865" y="7005"/>
                    <a:pt x="44970" y="7834"/>
                  </a:cubicBezTo>
                  <a:cubicBezTo>
                    <a:pt x="43741" y="8767"/>
                    <a:pt x="42217" y="9205"/>
                    <a:pt x="40683" y="9072"/>
                  </a:cubicBezTo>
                  <a:close/>
                </a:path>
              </a:pathLst>
            </a:custGeom>
            <a:solidFill>
              <a:srgbClr val="265998"/>
            </a:solidFill>
            <a:ln w="9525" cap="flat">
              <a:noFill/>
              <a:prstDash val="solid"/>
              <a:miter/>
            </a:ln>
          </p:spPr>
          <p:txBody>
            <a:bodyPr rtlCol="0" anchor="ctr"/>
            <a:lstStyle/>
            <a:p>
              <a:endParaRPr lang="en-AU" sz="153"/>
            </a:p>
          </p:txBody>
        </p:sp>
      </p:grpSp>
      <p:sp>
        <p:nvSpPr>
          <p:cNvPr id="4" name="Slide Number Placeholder 1">
            <a:extLst>
              <a:ext uri="{FF2B5EF4-FFF2-40B4-BE49-F238E27FC236}">
                <a16:creationId xmlns:a16="http://schemas.microsoft.com/office/drawing/2014/main" id="{7E658A15-7F4D-E289-2615-95624B31DBA2}"/>
              </a:ext>
            </a:extLst>
          </p:cNvPr>
          <p:cNvSpPr>
            <a:spLocks noGrp="1"/>
          </p:cNvSpPr>
          <p:nvPr>
            <p:ph type="sldNum" sz="quarter" idx="4"/>
          </p:nvPr>
        </p:nvSpPr>
        <p:spPr>
          <a:xfrm>
            <a:off x="10874644" y="6195576"/>
            <a:ext cx="694723" cy="365125"/>
          </a:xfrm>
        </p:spPr>
        <p:txBody>
          <a:bodyPr/>
          <a:lstStyle/>
          <a:p>
            <a:fld id="{3FE8A0A5-0893-3B4E-9EB9-FE67329D76D6}" type="slidenum">
              <a:rPr lang="en-US" smtClean="0"/>
              <a:pPr/>
              <a:t>22</a:t>
            </a:fld>
            <a:endParaRPr lang="en-US"/>
          </a:p>
        </p:txBody>
      </p:sp>
    </p:spTree>
    <p:custDataLst>
      <p:custData r:id="rId1"/>
      <p:custData r:id="rId2"/>
    </p:custDataLst>
    <p:extLst>
      <p:ext uri="{BB962C8B-B14F-4D97-AF65-F5344CB8AC3E}">
        <p14:creationId xmlns:p14="http://schemas.microsoft.com/office/powerpoint/2010/main" val="2475272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F43AC-3CAB-6E88-5226-E68970E14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D8EEB-3AED-9430-E823-1298E5B0239D}"/>
              </a:ext>
            </a:extLst>
          </p:cNvPr>
          <p:cNvSpPr>
            <a:spLocks noGrp="1"/>
          </p:cNvSpPr>
          <p:nvPr>
            <p:ph type="ctrTitle"/>
          </p:nvPr>
        </p:nvSpPr>
        <p:spPr/>
        <p:txBody>
          <a:bodyPr>
            <a:normAutofit/>
          </a:bodyPr>
          <a:lstStyle/>
          <a:p>
            <a:r>
              <a:rPr lang="en-US"/>
              <a:t>A new agreement and a renewed mental health strategy</a:t>
            </a:r>
            <a:endParaRPr lang="en-AU"/>
          </a:p>
        </p:txBody>
      </p:sp>
      <p:sp>
        <p:nvSpPr>
          <p:cNvPr id="5" name="Subtitle 4">
            <a:extLst>
              <a:ext uri="{FF2B5EF4-FFF2-40B4-BE49-F238E27FC236}">
                <a16:creationId xmlns:a16="http://schemas.microsoft.com/office/drawing/2014/main" id="{41ABB67B-5872-4685-D124-3D047522BE4A}"/>
              </a:ext>
            </a:extLst>
          </p:cNvPr>
          <p:cNvSpPr>
            <a:spLocks noGrp="1"/>
          </p:cNvSpPr>
          <p:nvPr>
            <p:ph type="subTitle" idx="1"/>
          </p:nvPr>
        </p:nvSpPr>
        <p:spPr/>
        <p:txBody>
          <a:bodyPr/>
          <a:lstStyle/>
          <a:p>
            <a:r>
              <a:rPr lang="en-US">
                <a:solidFill>
                  <a:schemeClr val="tx2"/>
                </a:solidFill>
              </a:rPr>
              <a:t>Set a long-term objective and align the next and successive agreements with the long-term vision</a:t>
            </a:r>
            <a:endParaRPr lang="en-AU">
              <a:solidFill>
                <a:schemeClr val="tx2"/>
              </a:solidFill>
            </a:endParaRPr>
          </a:p>
        </p:txBody>
      </p:sp>
      <p:grpSp>
        <p:nvGrpSpPr>
          <p:cNvPr id="242" name="Group 241">
            <a:extLst>
              <a:ext uri="{FF2B5EF4-FFF2-40B4-BE49-F238E27FC236}">
                <a16:creationId xmlns:a16="http://schemas.microsoft.com/office/drawing/2014/main" id="{CEE50821-EEAE-37CF-450F-7D1643B31DC3}"/>
              </a:ext>
              <a:ext uri="{C183D7F6-B498-43B3-948B-1728B52AA6E4}">
                <adec:decorative xmlns:adec="http://schemas.microsoft.com/office/drawing/2017/decorative" val="1"/>
              </a:ext>
            </a:extLst>
          </p:cNvPr>
          <p:cNvGrpSpPr/>
          <p:nvPr/>
        </p:nvGrpSpPr>
        <p:grpSpPr>
          <a:xfrm>
            <a:off x="-510914" y="2207312"/>
            <a:ext cx="6766291" cy="4294564"/>
            <a:chOff x="-528736" y="2193387"/>
            <a:chExt cx="7272808" cy="4653963"/>
          </a:xfrm>
        </p:grpSpPr>
        <p:graphicFrame>
          <p:nvGraphicFramePr>
            <p:cNvPr id="214" name="Diagram 213">
              <a:extLst>
                <a:ext uri="{FF2B5EF4-FFF2-40B4-BE49-F238E27FC236}">
                  <a16:creationId xmlns:a16="http://schemas.microsoft.com/office/drawing/2014/main" id="{2EFC7EC1-1B8E-D384-5C9A-F282F5FA5D91}"/>
                </a:ext>
              </a:extLst>
            </p:cNvPr>
            <p:cNvGraphicFramePr/>
            <p:nvPr>
              <p:extLst>
                <p:ext uri="{D42A27DB-BD31-4B8C-83A1-F6EECF244321}">
                  <p14:modId xmlns:p14="http://schemas.microsoft.com/office/powerpoint/2010/main" val="2840188167"/>
                </p:ext>
              </p:extLst>
            </p:nvPr>
          </p:nvGraphicFramePr>
          <p:xfrm>
            <a:off x="-528736" y="2193387"/>
            <a:ext cx="7272808" cy="465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 name="Oval 224">
              <a:extLst>
                <a:ext uri="{FF2B5EF4-FFF2-40B4-BE49-F238E27FC236}">
                  <a16:creationId xmlns:a16="http://schemas.microsoft.com/office/drawing/2014/main" id="{46149BCA-7B90-3247-B432-A9E70FC105D5}"/>
                </a:ext>
              </a:extLst>
            </p:cNvPr>
            <p:cNvSpPr/>
            <p:nvPr/>
          </p:nvSpPr>
          <p:spPr>
            <a:xfrm>
              <a:off x="2102519" y="3507165"/>
              <a:ext cx="2010296" cy="1981277"/>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algn="ctr" defTabSz="1036198"/>
              <a:r>
                <a:rPr lang="en-US" sz="1500" b="1">
                  <a:solidFill>
                    <a:schemeClr val="bg2"/>
                  </a:solidFill>
                </a:rPr>
                <a:t>Renewed Mental Health Strategy</a:t>
              </a:r>
            </a:p>
          </p:txBody>
        </p:sp>
        <p:sp>
          <p:nvSpPr>
            <p:cNvPr id="226" name="Oval 225">
              <a:extLst>
                <a:ext uri="{FF2B5EF4-FFF2-40B4-BE49-F238E27FC236}">
                  <a16:creationId xmlns:a16="http://schemas.microsoft.com/office/drawing/2014/main" id="{3AB780C0-09C5-B78D-07C7-6B82D006495C}"/>
                </a:ext>
              </a:extLst>
            </p:cNvPr>
            <p:cNvSpPr/>
            <p:nvPr/>
          </p:nvSpPr>
          <p:spPr>
            <a:xfrm>
              <a:off x="2567606" y="2288798"/>
              <a:ext cx="1080120" cy="111572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nchorCtr="0"/>
            <a:lstStyle/>
            <a:p>
              <a:pPr algn="ctr" defTabSz="1036198"/>
              <a:r>
                <a:rPr lang="en-US" sz="900">
                  <a:solidFill>
                    <a:schemeClr val="accent2">
                      <a:lumMod val="50000"/>
                    </a:schemeClr>
                  </a:solidFill>
                </a:rPr>
                <a:t>Long term reform, </a:t>
              </a:r>
              <a:br>
                <a:rPr lang="en-US" sz="900">
                  <a:solidFill>
                    <a:schemeClr val="accent2">
                      <a:lumMod val="50000"/>
                    </a:schemeClr>
                  </a:solidFill>
                </a:rPr>
              </a:br>
              <a:r>
                <a:rPr lang="en-US" sz="900">
                  <a:solidFill>
                    <a:schemeClr val="accent2">
                      <a:lumMod val="50000"/>
                    </a:schemeClr>
                  </a:solidFill>
                </a:rPr>
                <a:t>20–30-year vision</a:t>
              </a:r>
            </a:p>
          </p:txBody>
        </p:sp>
        <p:sp>
          <p:nvSpPr>
            <p:cNvPr id="227" name="Oval 226">
              <a:extLst>
                <a:ext uri="{FF2B5EF4-FFF2-40B4-BE49-F238E27FC236}">
                  <a16:creationId xmlns:a16="http://schemas.microsoft.com/office/drawing/2014/main" id="{0117E253-EB92-81A7-50B7-CEF0CEEEAF48}"/>
                </a:ext>
              </a:extLst>
            </p:cNvPr>
            <p:cNvSpPr/>
            <p:nvPr/>
          </p:nvSpPr>
          <p:spPr>
            <a:xfrm>
              <a:off x="4300839" y="4023226"/>
              <a:ext cx="970017" cy="9942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0" rtlCol="0" anchor="t" anchorCtr="1"/>
            <a:lstStyle/>
            <a:p>
              <a:pPr algn="ctr" defTabSz="1036198"/>
              <a:r>
                <a:rPr lang="en-US" sz="800">
                  <a:solidFill>
                    <a:schemeClr val="tx1">
                      <a:lumMod val="65000"/>
                      <a:lumOff val="35000"/>
                    </a:schemeClr>
                  </a:solidFill>
                </a:rPr>
                <a:t>Link with the </a:t>
              </a:r>
            </a:p>
            <a:p>
              <a:pPr algn="ctr" defTabSz="1036198"/>
              <a:r>
                <a:rPr lang="en-US" sz="800">
                  <a:solidFill>
                    <a:schemeClr val="tx1">
                      <a:lumMod val="65000"/>
                      <a:lumOff val="35000"/>
                    </a:schemeClr>
                  </a:solidFill>
                </a:rPr>
                <a:t>objectives in the </a:t>
              </a:r>
            </a:p>
            <a:p>
              <a:pPr algn="ctr" defTabSz="1036198"/>
              <a:r>
                <a:rPr lang="en-US" sz="800">
                  <a:solidFill>
                    <a:schemeClr val="tx1">
                      <a:lumMod val="65000"/>
                      <a:lumOff val="35000"/>
                    </a:schemeClr>
                  </a:solidFill>
                </a:rPr>
                <a:t>National </a:t>
              </a:r>
            </a:p>
            <a:p>
              <a:pPr algn="ctr" defTabSz="1036198"/>
              <a:r>
                <a:rPr lang="en-US" sz="800">
                  <a:solidFill>
                    <a:schemeClr val="tx1">
                      <a:lumMod val="65000"/>
                      <a:lumOff val="35000"/>
                    </a:schemeClr>
                  </a:solidFill>
                </a:rPr>
                <a:t>Suicide </a:t>
              </a:r>
            </a:p>
            <a:p>
              <a:pPr algn="ctr" defTabSz="1036198"/>
              <a:r>
                <a:rPr lang="en-US" sz="800">
                  <a:solidFill>
                    <a:schemeClr val="tx1">
                      <a:lumMod val="65000"/>
                      <a:lumOff val="35000"/>
                    </a:schemeClr>
                  </a:solidFill>
                </a:rPr>
                <a:t>Prevention </a:t>
              </a:r>
            </a:p>
            <a:p>
              <a:pPr algn="ctr" defTabSz="1036198"/>
              <a:r>
                <a:rPr lang="en-US" sz="800">
                  <a:solidFill>
                    <a:schemeClr val="tx1">
                      <a:lumMod val="65000"/>
                      <a:lumOff val="35000"/>
                    </a:schemeClr>
                  </a:solidFill>
                </a:rPr>
                <a:t>Strategy</a:t>
              </a:r>
            </a:p>
          </p:txBody>
        </p:sp>
        <p:sp>
          <p:nvSpPr>
            <p:cNvPr id="228" name="Oval 227">
              <a:extLst>
                <a:ext uri="{FF2B5EF4-FFF2-40B4-BE49-F238E27FC236}">
                  <a16:creationId xmlns:a16="http://schemas.microsoft.com/office/drawing/2014/main" id="{BB9CB2DB-B219-C47C-7879-C21013640B18}"/>
                </a:ext>
              </a:extLst>
            </p:cNvPr>
            <p:cNvSpPr/>
            <p:nvPr/>
          </p:nvSpPr>
          <p:spPr>
            <a:xfrm>
              <a:off x="2622658" y="5719771"/>
              <a:ext cx="970017" cy="99428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36000" rtlCol="0" anchor="t" anchorCtr="0"/>
            <a:lstStyle/>
            <a:p>
              <a:pPr algn="ctr" defTabSz="1036198"/>
              <a:r>
                <a:rPr lang="en-US" sz="900">
                  <a:solidFill>
                    <a:schemeClr val="tx2">
                      <a:lumMod val="50000"/>
                    </a:schemeClr>
                  </a:solidFill>
                </a:rPr>
                <a:t>NMHC to develop renewed strategy</a:t>
              </a:r>
            </a:p>
          </p:txBody>
        </p:sp>
        <p:sp>
          <p:nvSpPr>
            <p:cNvPr id="241" name="Oval 240">
              <a:extLst>
                <a:ext uri="{FF2B5EF4-FFF2-40B4-BE49-F238E27FC236}">
                  <a16:creationId xmlns:a16="http://schemas.microsoft.com/office/drawing/2014/main" id="{08ACA7B7-8762-DD22-59BE-F07782AB6E9E}"/>
                </a:ext>
              </a:extLst>
            </p:cNvPr>
            <p:cNvSpPr/>
            <p:nvPr/>
          </p:nvSpPr>
          <p:spPr>
            <a:xfrm>
              <a:off x="944478" y="4023226"/>
              <a:ext cx="970017" cy="99428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36000" rtlCol="0" anchor="t" anchorCtr="0"/>
            <a:lstStyle/>
            <a:p>
              <a:pPr algn="ctr" defTabSz="1036198"/>
              <a:r>
                <a:rPr lang="en-US" sz="900">
                  <a:solidFill>
                    <a:schemeClr val="accent4">
                      <a:lumMod val="50000"/>
                    </a:schemeClr>
                  </a:solidFill>
                </a:rPr>
                <a:t>Align collective efforts</a:t>
              </a:r>
            </a:p>
          </p:txBody>
        </p:sp>
      </p:grpSp>
      <p:grpSp>
        <p:nvGrpSpPr>
          <p:cNvPr id="252" name="Group 251">
            <a:extLst>
              <a:ext uri="{FF2B5EF4-FFF2-40B4-BE49-F238E27FC236}">
                <a16:creationId xmlns:a16="http://schemas.microsoft.com/office/drawing/2014/main" id="{F2943E3B-163E-7F18-6BAF-BBBD515A3148}"/>
              </a:ext>
              <a:ext uri="{C183D7F6-B498-43B3-948B-1728B52AA6E4}">
                <adec:decorative xmlns:adec="http://schemas.microsoft.com/office/drawing/2017/decorative" val="1"/>
              </a:ext>
            </a:extLst>
          </p:cNvPr>
          <p:cNvGrpSpPr/>
          <p:nvPr/>
        </p:nvGrpSpPr>
        <p:grpSpPr>
          <a:xfrm>
            <a:off x="5616655" y="2204557"/>
            <a:ext cx="6060482" cy="4009286"/>
            <a:chOff x="5222057" y="2276871"/>
            <a:chExt cx="7546451" cy="3744417"/>
          </a:xfrm>
        </p:grpSpPr>
        <p:sp>
          <p:nvSpPr>
            <p:cNvPr id="247" name="Rectangle 246">
              <a:extLst>
                <a:ext uri="{FF2B5EF4-FFF2-40B4-BE49-F238E27FC236}">
                  <a16:creationId xmlns:a16="http://schemas.microsoft.com/office/drawing/2014/main" id="{C876A177-6B8B-2C5F-4BF5-7D54EFA7249B}"/>
                </a:ext>
              </a:extLst>
            </p:cNvPr>
            <p:cNvSpPr/>
            <p:nvPr/>
          </p:nvSpPr>
          <p:spPr>
            <a:xfrm>
              <a:off x="7617852" y="4779150"/>
              <a:ext cx="5150655" cy="1224137"/>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b="1">
                  <a:solidFill>
                    <a:schemeClr val="tx1"/>
                  </a:solidFill>
                </a:rPr>
                <a:t>Successive agreements</a:t>
              </a:r>
            </a:p>
            <a:p>
              <a:pPr algn="r"/>
              <a:r>
                <a:rPr lang="en-US" sz="1000">
                  <a:solidFill>
                    <a:schemeClr val="tx1"/>
                  </a:solidFill>
                </a:rPr>
                <a:t>Incremental plans that build on previous progress </a:t>
              </a:r>
            </a:p>
            <a:p>
              <a:pPr algn="r"/>
              <a:r>
                <a:rPr lang="en-US" sz="1000">
                  <a:solidFill>
                    <a:schemeClr val="tx1"/>
                  </a:solidFill>
                </a:rPr>
                <a:t>and continue work towards overarching,</a:t>
              </a:r>
            </a:p>
            <a:p>
              <a:pPr algn="r"/>
              <a:r>
                <a:rPr lang="en-US" sz="1000">
                  <a:solidFill>
                    <a:schemeClr val="tx1"/>
                  </a:solidFill>
                </a:rPr>
                <a:t> long-term strategic objectives</a:t>
              </a:r>
            </a:p>
            <a:p>
              <a:pPr algn="r"/>
              <a:endParaRPr lang="en-AU" sz="1200" b="1">
                <a:solidFill>
                  <a:schemeClr val="tx1"/>
                </a:solidFill>
              </a:endParaRPr>
            </a:p>
          </p:txBody>
        </p:sp>
        <p:sp>
          <p:nvSpPr>
            <p:cNvPr id="245" name="Rectangle 244">
              <a:extLst>
                <a:ext uri="{FF2B5EF4-FFF2-40B4-BE49-F238E27FC236}">
                  <a16:creationId xmlns:a16="http://schemas.microsoft.com/office/drawing/2014/main" id="{CD4E6156-FCB8-FE02-B14D-E233E79B0FB3}"/>
                </a:ext>
              </a:extLst>
            </p:cNvPr>
            <p:cNvSpPr/>
            <p:nvPr/>
          </p:nvSpPr>
          <p:spPr>
            <a:xfrm>
              <a:off x="8328248" y="3537012"/>
              <a:ext cx="4440260" cy="1224137"/>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Design and implementation</a:t>
              </a:r>
            </a:p>
            <a:p>
              <a:pPr algn="r"/>
              <a:r>
                <a:rPr lang="en-US" sz="1200" b="1" dirty="0">
                  <a:solidFill>
                    <a:schemeClr val="tx1"/>
                  </a:solidFill>
                </a:rPr>
                <a:t>of the next agreement </a:t>
              </a:r>
            </a:p>
            <a:p>
              <a:pPr algn="r"/>
              <a:r>
                <a:rPr lang="en-US" sz="1000" dirty="0">
                  <a:solidFill>
                    <a:schemeClr val="tx1"/>
                  </a:solidFill>
                </a:rPr>
                <a:t>5-year plan for medium-term progress </a:t>
              </a:r>
            </a:p>
            <a:p>
              <a:pPr algn="r"/>
              <a:r>
                <a:rPr lang="en-US" sz="1000" dirty="0">
                  <a:solidFill>
                    <a:schemeClr val="tx1"/>
                  </a:solidFill>
                </a:rPr>
                <a:t>towards long-term objectives </a:t>
              </a:r>
            </a:p>
            <a:p>
              <a:pPr algn="r"/>
              <a:r>
                <a:rPr lang="en-US" sz="1000" dirty="0">
                  <a:solidFill>
                    <a:schemeClr val="tx1"/>
                  </a:solidFill>
                </a:rPr>
                <a:t>in national strategies</a:t>
              </a:r>
              <a:endParaRPr lang="en-AU" sz="1000" dirty="0">
                <a:solidFill>
                  <a:schemeClr val="tx1"/>
                </a:solidFill>
              </a:endParaRPr>
            </a:p>
          </p:txBody>
        </p:sp>
        <p:sp>
          <p:nvSpPr>
            <p:cNvPr id="244" name="Rectangle 243">
              <a:extLst>
                <a:ext uri="{FF2B5EF4-FFF2-40B4-BE49-F238E27FC236}">
                  <a16:creationId xmlns:a16="http://schemas.microsoft.com/office/drawing/2014/main" id="{C5791B96-5CA6-1058-145E-11B988817017}"/>
                </a:ext>
              </a:extLst>
            </p:cNvPr>
            <p:cNvSpPr/>
            <p:nvPr/>
          </p:nvSpPr>
          <p:spPr>
            <a:xfrm>
              <a:off x="9150412" y="2276872"/>
              <a:ext cx="3618096" cy="124920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Ins="144000" rtlCol="0" anchor="ctr"/>
            <a:lstStyle/>
            <a:p>
              <a:pPr algn="r"/>
              <a:r>
                <a:rPr lang="en-US" sz="1200" b="1">
                  <a:solidFill>
                    <a:schemeClr val="tx1"/>
                  </a:solidFill>
                </a:rPr>
                <a:t>National Strategies</a:t>
              </a:r>
            </a:p>
            <a:p>
              <a:pPr algn="r"/>
              <a:r>
                <a:rPr lang="en-US" sz="1000">
                  <a:solidFill>
                    <a:schemeClr val="tx1"/>
                  </a:solidFill>
                </a:rPr>
                <a:t>Set long-term mental health</a:t>
              </a:r>
            </a:p>
            <a:p>
              <a:pPr algn="r"/>
              <a:r>
                <a:rPr lang="en-US" sz="1000">
                  <a:solidFill>
                    <a:schemeClr val="tx1"/>
                  </a:solidFill>
                </a:rPr>
                <a:t> and suicide prevention objectives</a:t>
              </a:r>
              <a:endParaRPr lang="en-AU" sz="1000">
                <a:solidFill>
                  <a:schemeClr val="tx1"/>
                </a:solidFill>
              </a:endParaRPr>
            </a:p>
          </p:txBody>
        </p:sp>
        <p:grpSp>
          <p:nvGrpSpPr>
            <p:cNvPr id="248" name="Group 247">
              <a:extLst>
                <a:ext uri="{FF2B5EF4-FFF2-40B4-BE49-F238E27FC236}">
                  <a16:creationId xmlns:a16="http://schemas.microsoft.com/office/drawing/2014/main" id="{5984218B-39FA-8E45-7D50-78A5565AE294}"/>
                </a:ext>
              </a:extLst>
            </p:cNvPr>
            <p:cNvGrpSpPr/>
            <p:nvPr/>
          </p:nvGrpSpPr>
          <p:grpSpPr>
            <a:xfrm>
              <a:off x="5222057" y="2276871"/>
              <a:ext cx="4834383" cy="3744417"/>
              <a:chOff x="5222057" y="2276871"/>
              <a:chExt cx="4834383" cy="3744417"/>
            </a:xfrm>
          </p:grpSpPr>
          <p:sp>
            <p:nvSpPr>
              <p:cNvPr id="249" name="Freeform: Shape 248">
                <a:extLst>
                  <a:ext uri="{FF2B5EF4-FFF2-40B4-BE49-F238E27FC236}">
                    <a16:creationId xmlns:a16="http://schemas.microsoft.com/office/drawing/2014/main" id="{82F9B465-651A-B210-701E-990116A72AAF}"/>
                  </a:ext>
                </a:extLst>
              </p:cNvPr>
              <p:cNvSpPr/>
              <p:nvPr/>
            </p:nvSpPr>
            <p:spPr>
              <a:xfrm>
                <a:off x="5222057" y="2276871"/>
                <a:ext cx="4834383" cy="1248140"/>
              </a:xfrm>
              <a:custGeom>
                <a:avLst/>
                <a:gdLst>
                  <a:gd name="connsiteX0" fmla="*/ 0 w 4834383"/>
                  <a:gd name="connsiteY0" fmla="*/ 1248138 h 1248138"/>
                  <a:gd name="connsiteX1" fmla="*/ 805735 w 4834383"/>
                  <a:gd name="connsiteY1" fmla="*/ 0 h 1248138"/>
                  <a:gd name="connsiteX2" fmla="*/ 4028648 w 4834383"/>
                  <a:gd name="connsiteY2" fmla="*/ 0 h 1248138"/>
                  <a:gd name="connsiteX3" fmla="*/ 4834383 w 4834383"/>
                  <a:gd name="connsiteY3" fmla="*/ 1248138 h 1248138"/>
                  <a:gd name="connsiteX4" fmla="*/ 0 w 4834383"/>
                  <a:gd name="connsiteY4" fmla="*/ 1248138 h 124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383" h="1248138">
                    <a:moveTo>
                      <a:pt x="4834383" y="1"/>
                    </a:moveTo>
                    <a:lnTo>
                      <a:pt x="4028648" y="1248137"/>
                    </a:lnTo>
                    <a:lnTo>
                      <a:pt x="805735" y="1248137"/>
                    </a:lnTo>
                    <a:lnTo>
                      <a:pt x="0" y="1"/>
                    </a:lnTo>
                    <a:lnTo>
                      <a:pt x="4834383" y="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8567" tIns="82551" rIns="928568" bIns="82551" numCol="1" spcCol="1270" anchor="ctr" anchorCtr="0">
                <a:noAutofit/>
              </a:bodyPr>
              <a:lstStyle/>
              <a:p>
                <a:pPr marL="0" lvl="0" indent="0" algn="ctr" defTabSz="2889250">
                  <a:lnSpc>
                    <a:spcPct val="90000"/>
                  </a:lnSpc>
                  <a:spcBef>
                    <a:spcPct val="0"/>
                  </a:spcBef>
                  <a:spcAft>
                    <a:spcPct val="35000"/>
                  </a:spcAft>
                  <a:buNone/>
                </a:pPr>
                <a:r>
                  <a:rPr lang="en-US" sz="2400" b="1" kern="1200" dirty="0"/>
                  <a:t>2025 – 2055</a:t>
                </a:r>
                <a:endParaRPr lang="en-AU" sz="2400" b="1" kern="1200" dirty="0"/>
              </a:p>
            </p:txBody>
          </p:sp>
          <p:sp>
            <p:nvSpPr>
              <p:cNvPr id="250" name="Freeform: Shape 249">
                <a:extLst>
                  <a:ext uri="{FF2B5EF4-FFF2-40B4-BE49-F238E27FC236}">
                    <a16:creationId xmlns:a16="http://schemas.microsoft.com/office/drawing/2014/main" id="{94F5ECDA-C2DF-DC7F-4A30-2BC6550E7CDA}"/>
                  </a:ext>
                </a:extLst>
              </p:cNvPr>
              <p:cNvSpPr/>
              <p:nvPr/>
            </p:nvSpPr>
            <p:spPr>
              <a:xfrm>
                <a:off x="6027785" y="3525010"/>
                <a:ext cx="3222922" cy="1248139"/>
              </a:xfrm>
              <a:custGeom>
                <a:avLst/>
                <a:gdLst>
                  <a:gd name="connsiteX0" fmla="*/ 0 w 3222922"/>
                  <a:gd name="connsiteY0" fmla="*/ 1248138 h 1248138"/>
                  <a:gd name="connsiteX1" fmla="*/ 805735 w 3222922"/>
                  <a:gd name="connsiteY1" fmla="*/ 0 h 1248138"/>
                  <a:gd name="connsiteX2" fmla="*/ 2417187 w 3222922"/>
                  <a:gd name="connsiteY2" fmla="*/ 0 h 1248138"/>
                  <a:gd name="connsiteX3" fmla="*/ 3222922 w 3222922"/>
                  <a:gd name="connsiteY3" fmla="*/ 1248138 h 1248138"/>
                  <a:gd name="connsiteX4" fmla="*/ 0 w 3222922"/>
                  <a:gd name="connsiteY4" fmla="*/ 1248138 h 124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2922" h="1248138">
                    <a:moveTo>
                      <a:pt x="3222922" y="1"/>
                    </a:moveTo>
                    <a:lnTo>
                      <a:pt x="2417187" y="1248137"/>
                    </a:lnTo>
                    <a:lnTo>
                      <a:pt x="805735" y="1248137"/>
                    </a:lnTo>
                    <a:lnTo>
                      <a:pt x="0" y="1"/>
                    </a:lnTo>
                    <a:lnTo>
                      <a:pt x="3222922" y="1"/>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942" tIns="74930" rIns="638942" bIns="74931" numCol="1" spcCol="1270" anchor="ctr" anchorCtr="0">
                <a:noAutofit/>
              </a:bodyPr>
              <a:lstStyle/>
              <a:p>
                <a:pPr marL="0" lvl="0" indent="0" algn="ctr" defTabSz="2622550">
                  <a:lnSpc>
                    <a:spcPct val="90000"/>
                  </a:lnSpc>
                  <a:spcBef>
                    <a:spcPct val="0"/>
                  </a:spcBef>
                  <a:spcAft>
                    <a:spcPct val="35000"/>
                  </a:spcAft>
                  <a:buNone/>
                </a:pPr>
                <a:r>
                  <a:rPr lang="en-US" b="1" kern="1200" dirty="0"/>
                  <a:t>2026 – 2032</a:t>
                </a:r>
                <a:endParaRPr lang="en-AU" b="1" kern="1200" dirty="0"/>
              </a:p>
            </p:txBody>
          </p:sp>
          <p:sp>
            <p:nvSpPr>
              <p:cNvPr id="251" name="Freeform: Shape 250">
                <a:extLst>
                  <a:ext uri="{FF2B5EF4-FFF2-40B4-BE49-F238E27FC236}">
                    <a16:creationId xmlns:a16="http://schemas.microsoft.com/office/drawing/2014/main" id="{2E78A768-9D74-D165-FFB9-36CDF34A4688}"/>
                  </a:ext>
                </a:extLst>
              </p:cNvPr>
              <p:cNvSpPr/>
              <p:nvPr/>
            </p:nvSpPr>
            <p:spPr>
              <a:xfrm>
                <a:off x="6833517" y="4773149"/>
                <a:ext cx="1611462" cy="1248139"/>
              </a:xfrm>
              <a:custGeom>
                <a:avLst/>
                <a:gdLst>
                  <a:gd name="connsiteX0" fmla="*/ 0 w 1611461"/>
                  <a:gd name="connsiteY0" fmla="*/ 1248138 h 1248138"/>
                  <a:gd name="connsiteX1" fmla="*/ 805731 w 1611461"/>
                  <a:gd name="connsiteY1" fmla="*/ 0 h 1248138"/>
                  <a:gd name="connsiteX2" fmla="*/ 805731 w 1611461"/>
                  <a:gd name="connsiteY2" fmla="*/ 0 h 1248138"/>
                  <a:gd name="connsiteX3" fmla="*/ 1611461 w 1611461"/>
                  <a:gd name="connsiteY3" fmla="*/ 1248138 h 1248138"/>
                  <a:gd name="connsiteX4" fmla="*/ 0 w 1611461"/>
                  <a:gd name="connsiteY4" fmla="*/ 1248138 h 124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461" h="1248138">
                    <a:moveTo>
                      <a:pt x="1611461" y="0"/>
                    </a:moveTo>
                    <a:lnTo>
                      <a:pt x="805730" y="1248138"/>
                    </a:lnTo>
                    <a:lnTo>
                      <a:pt x="805730" y="1248138"/>
                    </a:lnTo>
                    <a:lnTo>
                      <a:pt x="0" y="0"/>
                    </a:lnTo>
                    <a:lnTo>
                      <a:pt x="161146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216000" rIns="36000" bIns="36000" numCol="1" spcCol="1270" anchor="t" anchorCtr="0">
                <a:noAutofit/>
              </a:bodyPr>
              <a:lstStyle/>
              <a:p>
                <a:pPr marL="0" lvl="0" indent="0" algn="ctr" defTabSz="2000250">
                  <a:lnSpc>
                    <a:spcPct val="90000"/>
                  </a:lnSpc>
                  <a:spcBef>
                    <a:spcPct val="0"/>
                  </a:spcBef>
                  <a:spcAft>
                    <a:spcPct val="35000"/>
                  </a:spcAft>
                  <a:buNone/>
                </a:pPr>
                <a:r>
                  <a:rPr lang="en-US" sz="1400" b="1" kern="1200"/>
                  <a:t>2032 +</a:t>
                </a:r>
                <a:endParaRPr lang="en-AU" sz="1400" b="1" kern="1200"/>
              </a:p>
            </p:txBody>
          </p:sp>
        </p:grpSp>
      </p:grpSp>
      <p:sp>
        <p:nvSpPr>
          <p:cNvPr id="266" name="Rectangle 265">
            <a:extLst>
              <a:ext uri="{FF2B5EF4-FFF2-40B4-BE49-F238E27FC236}">
                <a16:creationId xmlns:a16="http://schemas.microsoft.com/office/drawing/2014/main" id="{76AD5095-F7F4-ADFD-F36A-A85C76BDDE26}"/>
              </a:ext>
            </a:extLst>
          </p:cNvPr>
          <p:cNvSpPr/>
          <p:nvPr/>
        </p:nvSpPr>
        <p:spPr>
          <a:xfrm>
            <a:off x="594709" y="1523557"/>
            <a:ext cx="4849982" cy="50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t>Why a renewed strategy?</a:t>
            </a:r>
            <a:endParaRPr lang="en-AU" sz="1700"/>
          </a:p>
        </p:txBody>
      </p:sp>
      <p:sp>
        <p:nvSpPr>
          <p:cNvPr id="267" name="Rectangle 266">
            <a:extLst>
              <a:ext uri="{FF2B5EF4-FFF2-40B4-BE49-F238E27FC236}">
                <a16:creationId xmlns:a16="http://schemas.microsoft.com/office/drawing/2014/main" id="{D4890FFD-56BF-2C4E-3132-1BC73CD2A0BA}"/>
              </a:ext>
            </a:extLst>
          </p:cNvPr>
          <p:cNvSpPr/>
          <p:nvPr/>
        </p:nvSpPr>
        <p:spPr>
          <a:xfrm>
            <a:off x="5616658" y="1523557"/>
            <a:ext cx="6060482" cy="4976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t>Connecting the long-term to now</a:t>
            </a:r>
            <a:endParaRPr lang="en-AU" sz="1700"/>
          </a:p>
        </p:txBody>
      </p:sp>
      <p:sp>
        <p:nvSpPr>
          <p:cNvPr id="3" name="Slide Number Placeholder 2">
            <a:extLst>
              <a:ext uri="{FF2B5EF4-FFF2-40B4-BE49-F238E27FC236}">
                <a16:creationId xmlns:a16="http://schemas.microsoft.com/office/drawing/2014/main" id="{2AB64BC8-8688-8F6B-47A0-216FF1E5507D}"/>
              </a:ext>
            </a:extLst>
          </p:cNvPr>
          <p:cNvSpPr>
            <a:spLocks noGrp="1"/>
          </p:cNvSpPr>
          <p:nvPr>
            <p:ph type="sldNum" sz="quarter" idx="4"/>
          </p:nvPr>
        </p:nvSpPr>
        <p:spPr/>
        <p:txBody>
          <a:bodyPr/>
          <a:lstStyle/>
          <a:p>
            <a:fld id="{3FE8A0A5-0893-3B4E-9EB9-FE67329D76D6}" type="slidenum">
              <a:rPr lang="en-US" smtClean="0"/>
              <a:pPr/>
              <a:t>23</a:t>
            </a:fld>
            <a:endParaRPr lang="en-US"/>
          </a:p>
        </p:txBody>
      </p:sp>
    </p:spTree>
    <p:extLst>
      <p:ext uri="{BB962C8B-B14F-4D97-AF65-F5344CB8AC3E}">
        <p14:creationId xmlns:p14="http://schemas.microsoft.com/office/powerpoint/2010/main" val="374796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659D3-49BC-34CC-05D2-EEF5DA2A6DE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C9B24A2-61B7-E462-3A78-4E9BA79D3F2F}"/>
              </a:ext>
              <a:ext uri="{C183D7F6-B498-43B3-948B-1728B52AA6E4}">
                <adec:decorative xmlns:adec="http://schemas.microsoft.com/office/drawing/2017/decorative" val="1"/>
              </a:ext>
            </a:extLst>
          </p:cNvPr>
          <p:cNvSpPr/>
          <p:nvPr/>
        </p:nvSpPr>
        <p:spPr>
          <a:xfrm>
            <a:off x="-1" y="1648123"/>
            <a:ext cx="12192001" cy="43204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8078F892-9BA5-D0A2-4C6D-26CFCC5C6AE0}"/>
              </a:ext>
            </a:extLst>
          </p:cNvPr>
          <p:cNvSpPr>
            <a:spLocks noGrp="1"/>
          </p:cNvSpPr>
          <p:nvPr>
            <p:ph type="ctrTitle"/>
          </p:nvPr>
        </p:nvSpPr>
        <p:spPr>
          <a:xfrm>
            <a:off x="569994" y="519358"/>
            <a:ext cx="11082431" cy="515848"/>
          </a:xfrm>
        </p:spPr>
        <p:txBody>
          <a:bodyPr/>
          <a:lstStyle/>
          <a:p>
            <a:r>
              <a:rPr lang="en-US"/>
              <a:t>Foundations of a new agreement</a:t>
            </a:r>
          </a:p>
        </p:txBody>
      </p:sp>
      <p:grpSp>
        <p:nvGrpSpPr>
          <p:cNvPr id="4" name="Group 3">
            <a:extLst>
              <a:ext uri="{FF2B5EF4-FFF2-40B4-BE49-F238E27FC236}">
                <a16:creationId xmlns:a16="http://schemas.microsoft.com/office/drawing/2014/main" id="{846061D2-46CD-6D03-4DC0-1E08E6372D30}"/>
              </a:ext>
              <a:ext uri="{C183D7F6-B498-43B3-948B-1728B52AA6E4}">
                <adec:decorative xmlns:adec="http://schemas.microsoft.com/office/drawing/2017/decorative" val="1"/>
              </a:ext>
            </a:extLst>
          </p:cNvPr>
          <p:cNvGrpSpPr/>
          <p:nvPr/>
        </p:nvGrpSpPr>
        <p:grpSpPr>
          <a:xfrm>
            <a:off x="594709" y="1910448"/>
            <a:ext cx="10876855" cy="3712836"/>
            <a:chOff x="1969549" y="1910448"/>
            <a:chExt cx="8274167" cy="3712836"/>
          </a:xfrm>
        </p:grpSpPr>
        <p:sp>
          <p:nvSpPr>
            <p:cNvPr id="5" name="Rectangle 4">
              <a:extLst>
                <a:ext uri="{FF2B5EF4-FFF2-40B4-BE49-F238E27FC236}">
                  <a16:creationId xmlns:a16="http://schemas.microsoft.com/office/drawing/2014/main" id="{854AFDF3-F09F-985D-3507-3CA81129BCAA}"/>
                </a:ext>
              </a:extLst>
            </p:cNvPr>
            <p:cNvSpPr/>
            <p:nvPr/>
          </p:nvSpPr>
          <p:spPr>
            <a:xfrm>
              <a:off x="6186516" y="2578235"/>
              <a:ext cx="4057200" cy="304504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91440" bIns="45720" rtlCol="0" anchor="t" anchorCtr="0"/>
            <a:lstStyle/>
            <a:p>
              <a:pPr marL="140400" indent="-140400">
                <a:lnSpc>
                  <a:spcPct val="108000"/>
                </a:lnSpc>
                <a:spcAft>
                  <a:spcPts val="1200"/>
                </a:spcAft>
                <a:buFont typeface="Arial" panose="020B0604020202020204" pitchFamily="34" charset="0"/>
                <a:buChar char="•"/>
              </a:pPr>
              <a:r>
                <a:rPr lang="en-US">
                  <a:solidFill>
                    <a:schemeClr val="tx1"/>
                  </a:solidFill>
                </a:rPr>
                <a:t>Facilitated by </a:t>
              </a:r>
              <a:r>
                <a:rPr lang="en-US" err="1">
                  <a:solidFill>
                    <a:schemeClr val="tx1"/>
                  </a:solidFill>
                </a:rPr>
                <a:t>NMHC</a:t>
              </a:r>
              <a:r>
                <a:rPr lang="en-US">
                  <a:solidFill>
                    <a:schemeClr val="tx1"/>
                  </a:solidFill>
                </a:rPr>
                <a:t> and includes:</a:t>
              </a:r>
            </a:p>
            <a:p>
              <a:pPr marL="597600" lvl="1" indent="-140400">
                <a:lnSpc>
                  <a:spcPct val="108000"/>
                </a:lnSpc>
                <a:spcAft>
                  <a:spcPts val="1200"/>
                </a:spcAft>
                <a:buFont typeface="Arial" panose="020B0604020202020204" pitchFamily="34" charset="0"/>
                <a:buChar char="•"/>
              </a:pPr>
              <a:r>
                <a:rPr lang="en-US">
                  <a:solidFill>
                    <a:schemeClr val="tx1"/>
                  </a:solidFill>
                </a:rPr>
                <a:t>people with lived and living experience of mental ill health and suicide, their supporters, carers, families and kin</a:t>
              </a:r>
            </a:p>
            <a:p>
              <a:pPr marL="597600" lvl="1" indent="-140400">
                <a:lnSpc>
                  <a:spcPct val="108000"/>
                </a:lnSpc>
                <a:spcAft>
                  <a:spcPts val="1200"/>
                </a:spcAft>
                <a:buFont typeface="Arial" panose="020B0604020202020204" pitchFamily="34" charset="0"/>
                <a:buChar char="•"/>
              </a:pPr>
              <a:r>
                <a:rPr lang="en-US">
                  <a:solidFill>
                    <a:schemeClr val="tx1"/>
                  </a:solidFill>
                </a:rPr>
                <a:t>service providers</a:t>
              </a:r>
            </a:p>
            <a:p>
              <a:pPr marL="597600" lvl="1" indent="-140400">
                <a:lnSpc>
                  <a:spcPct val="108000"/>
                </a:lnSpc>
                <a:spcAft>
                  <a:spcPts val="1200"/>
                </a:spcAft>
                <a:buFont typeface="Arial" panose="020B0604020202020204" pitchFamily="34" charset="0"/>
                <a:buChar char="•"/>
              </a:pPr>
              <a:r>
                <a:rPr lang="en-US">
                  <a:solidFill>
                    <a:schemeClr val="tx1"/>
                  </a:solidFill>
                </a:rPr>
                <a:t>government departments and agencies</a:t>
              </a:r>
            </a:p>
            <a:p>
              <a:pPr>
                <a:lnSpc>
                  <a:spcPct val="108000"/>
                </a:lnSpc>
                <a:spcAft>
                  <a:spcPts val="1200"/>
                </a:spcAft>
              </a:pPr>
              <a:endParaRPr lang="en-US" sz="1600">
                <a:solidFill>
                  <a:schemeClr val="tx1"/>
                </a:solidFill>
                <a:ea typeface="Open Sans"/>
                <a:cs typeface="Open Sans"/>
              </a:endParaRPr>
            </a:p>
          </p:txBody>
        </p:sp>
        <p:sp>
          <p:nvSpPr>
            <p:cNvPr id="6" name="Rectangle 5">
              <a:extLst>
                <a:ext uri="{FF2B5EF4-FFF2-40B4-BE49-F238E27FC236}">
                  <a16:creationId xmlns:a16="http://schemas.microsoft.com/office/drawing/2014/main" id="{245A44CA-35B7-9184-E81F-B7588AD6F472}"/>
                </a:ext>
              </a:extLst>
            </p:cNvPr>
            <p:cNvSpPr/>
            <p:nvPr/>
          </p:nvSpPr>
          <p:spPr>
            <a:xfrm>
              <a:off x="6186516" y="1910448"/>
              <a:ext cx="4057200" cy="5400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Co-design</a:t>
              </a:r>
            </a:p>
          </p:txBody>
        </p:sp>
        <p:sp>
          <p:nvSpPr>
            <p:cNvPr id="7" name="Rectangle 6">
              <a:extLst>
                <a:ext uri="{FF2B5EF4-FFF2-40B4-BE49-F238E27FC236}">
                  <a16:creationId xmlns:a16="http://schemas.microsoft.com/office/drawing/2014/main" id="{8F2C60A1-FD05-10D6-CC72-5ABEE58495FC}"/>
                </a:ext>
              </a:extLst>
            </p:cNvPr>
            <p:cNvSpPr/>
            <p:nvPr/>
          </p:nvSpPr>
          <p:spPr>
            <a:xfrm>
              <a:off x="1969549" y="1910448"/>
              <a:ext cx="4057478" cy="54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 An extended timeframe</a:t>
              </a:r>
            </a:p>
          </p:txBody>
        </p:sp>
        <p:sp>
          <p:nvSpPr>
            <p:cNvPr id="9" name="Rectangle 8">
              <a:extLst>
                <a:ext uri="{FF2B5EF4-FFF2-40B4-BE49-F238E27FC236}">
                  <a16:creationId xmlns:a16="http://schemas.microsoft.com/office/drawing/2014/main" id="{D674FE92-C528-1940-8AB2-3B2D8ABF9AAF}"/>
                </a:ext>
              </a:extLst>
            </p:cNvPr>
            <p:cNvSpPr/>
            <p:nvPr/>
          </p:nvSpPr>
          <p:spPr>
            <a:xfrm>
              <a:off x="1969551" y="2578235"/>
              <a:ext cx="4057478" cy="304504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140400" indent="-140400">
                <a:lnSpc>
                  <a:spcPct val="108000"/>
                </a:lnSpc>
                <a:spcAft>
                  <a:spcPts val="1200"/>
                </a:spcAft>
                <a:buFont typeface="Arial" panose="020B0604020202020204" pitchFamily="34" charset="0"/>
                <a:buChar char="•"/>
              </a:pPr>
              <a:r>
                <a:rPr lang="en-US" dirty="0">
                  <a:solidFill>
                    <a:schemeClr val="tx1"/>
                  </a:solidFill>
                </a:rPr>
                <a:t>Roll-over current agreement for one year</a:t>
              </a:r>
            </a:p>
            <a:p>
              <a:pPr marL="140400" indent="-140400">
                <a:lnSpc>
                  <a:spcPct val="108000"/>
                </a:lnSpc>
                <a:spcAft>
                  <a:spcPts val="1200"/>
                </a:spcAft>
                <a:buFont typeface="Arial" panose="020B0604020202020204" pitchFamily="34" charset="0"/>
                <a:buChar char="•"/>
              </a:pPr>
              <a:r>
                <a:rPr lang="en-US" dirty="0">
                  <a:solidFill>
                    <a:schemeClr val="tx1"/>
                  </a:solidFill>
                </a:rPr>
                <a:t>Use additional time to run co-design processes and develop renewed strategy</a:t>
              </a:r>
            </a:p>
            <a:p>
              <a:pPr marL="140400" indent="-140400">
                <a:lnSpc>
                  <a:spcPct val="108000"/>
                </a:lnSpc>
                <a:spcAft>
                  <a:spcPts val="1200"/>
                </a:spcAft>
                <a:buFont typeface="Arial" panose="020B0604020202020204" pitchFamily="34" charset="0"/>
                <a:buChar char="•"/>
              </a:pPr>
              <a:r>
                <a:rPr lang="en-US" dirty="0">
                  <a:solidFill>
                    <a:schemeClr val="tx1"/>
                  </a:solidFill>
                </a:rPr>
                <a:t>Next agreement to be in place by June 2027</a:t>
              </a:r>
            </a:p>
          </p:txBody>
        </p:sp>
      </p:grpSp>
      <p:sp>
        <p:nvSpPr>
          <p:cNvPr id="2" name="Subtitle 4">
            <a:extLst>
              <a:ext uri="{FF2B5EF4-FFF2-40B4-BE49-F238E27FC236}">
                <a16:creationId xmlns:a16="http://schemas.microsoft.com/office/drawing/2014/main" id="{5E68DCAB-5EA5-B31F-E2CA-C00CCE8C9C18}"/>
              </a:ext>
            </a:extLst>
          </p:cNvPr>
          <p:cNvSpPr>
            <a:spLocks noGrp="1"/>
          </p:cNvSpPr>
          <p:nvPr>
            <p:ph type="subTitle" idx="1"/>
          </p:nvPr>
        </p:nvSpPr>
        <p:spPr>
          <a:xfrm>
            <a:off x="594709" y="1063097"/>
            <a:ext cx="11082431" cy="401819"/>
          </a:xfrm>
        </p:spPr>
        <p:txBody>
          <a:bodyPr/>
          <a:lstStyle/>
          <a:p>
            <a:r>
              <a:rPr lang="en-US"/>
              <a:t>Timeframe and approach to negotiations</a:t>
            </a:r>
            <a:endParaRPr lang="en-AU"/>
          </a:p>
        </p:txBody>
      </p:sp>
      <p:sp>
        <p:nvSpPr>
          <p:cNvPr id="10" name="Slide Number Placeholder 9">
            <a:extLst>
              <a:ext uri="{FF2B5EF4-FFF2-40B4-BE49-F238E27FC236}">
                <a16:creationId xmlns:a16="http://schemas.microsoft.com/office/drawing/2014/main" id="{4551064C-8657-CC4A-9144-2428770E7789}"/>
              </a:ext>
            </a:extLst>
          </p:cNvPr>
          <p:cNvSpPr>
            <a:spLocks noGrp="1"/>
          </p:cNvSpPr>
          <p:nvPr>
            <p:ph type="sldNum" sz="quarter" idx="4"/>
          </p:nvPr>
        </p:nvSpPr>
        <p:spPr/>
        <p:txBody>
          <a:bodyPr/>
          <a:lstStyle/>
          <a:p>
            <a:fld id="{3FE8A0A5-0893-3B4E-9EB9-FE67329D76D6}" type="slidenum">
              <a:rPr lang="en-US" smtClean="0"/>
              <a:pPr/>
              <a:t>24</a:t>
            </a:fld>
            <a:endParaRPr lang="en-US"/>
          </a:p>
        </p:txBody>
      </p:sp>
    </p:spTree>
    <p:custDataLst>
      <p:custData r:id="rId1"/>
      <p:custData r:id="rId2"/>
    </p:custDataLst>
    <p:extLst>
      <p:ext uri="{BB962C8B-B14F-4D97-AF65-F5344CB8AC3E}">
        <p14:creationId xmlns:p14="http://schemas.microsoft.com/office/powerpoint/2010/main" val="262646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B611C-C2DB-82A7-678C-740409E069D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C9D6432-50E5-537C-1EF1-5146ADD246A0}"/>
              </a:ext>
              <a:ext uri="{C183D7F6-B498-43B3-948B-1728B52AA6E4}">
                <adec:decorative xmlns:adec="http://schemas.microsoft.com/office/drawing/2017/decorative" val="1"/>
              </a:ext>
            </a:extLst>
          </p:cNvPr>
          <p:cNvSpPr/>
          <p:nvPr/>
        </p:nvSpPr>
        <p:spPr>
          <a:xfrm>
            <a:off x="0" y="1648123"/>
            <a:ext cx="12192000" cy="43204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65B7BC93-8FD1-1D1C-5C2C-4104617F0640}"/>
              </a:ext>
            </a:extLst>
          </p:cNvPr>
          <p:cNvSpPr>
            <a:spLocks noGrp="1"/>
          </p:cNvSpPr>
          <p:nvPr>
            <p:ph type="ctrTitle"/>
          </p:nvPr>
        </p:nvSpPr>
        <p:spPr>
          <a:xfrm>
            <a:off x="569994" y="507634"/>
            <a:ext cx="11082431" cy="515848"/>
          </a:xfrm>
        </p:spPr>
        <p:txBody>
          <a:bodyPr/>
          <a:lstStyle/>
          <a:p>
            <a:r>
              <a:rPr lang="en-US"/>
              <a:t>Foundations of a new agreement (continued)</a:t>
            </a:r>
          </a:p>
        </p:txBody>
      </p:sp>
      <p:grpSp>
        <p:nvGrpSpPr>
          <p:cNvPr id="5" name="Group 4">
            <a:extLst>
              <a:ext uri="{FF2B5EF4-FFF2-40B4-BE49-F238E27FC236}">
                <a16:creationId xmlns:a16="http://schemas.microsoft.com/office/drawing/2014/main" id="{61E03952-EF40-B9DF-98F9-A1250C353E66}"/>
              </a:ext>
              <a:ext uri="{C183D7F6-B498-43B3-948B-1728B52AA6E4}">
                <adec:decorative xmlns:adec="http://schemas.microsoft.com/office/drawing/2017/decorative" val="1"/>
              </a:ext>
            </a:extLst>
          </p:cNvPr>
          <p:cNvGrpSpPr/>
          <p:nvPr/>
        </p:nvGrpSpPr>
        <p:grpSpPr>
          <a:xfrm>
            <a:off x="594709" y="1899072"/>
            <a:ext cx="10949590" cy="3905527"/>
            <a:chOff x="1994546" y="1899072"/>
            <a:chExt cx="8234922" cy="3905527"/>
          </a:xfrm>
        </p:grpSpPr>
        <p:sp>
          <p:nvSpPr>
            <p:cNvPr id="8" name="Rectangle 7">
              <a:extLst>
                <a:ext uri="{FF2B5EF4-FFF2-40B4-BE49-F238E27FC236}">
                  <a16:creationId xmlns:a16="http://schemas.microsoft.com/office/drawing/2014/main" id="{FD2D3749-3600-1C5B-815E-D85AC818E5C6}"/>
                </a:ext>
              </a:extLst>
            </p:cNvPr>
            <p:cNvSpPr/>
            <p:nvPr/>
          </p:nvSpPr>
          <p:spPr>
            <a:xfrm>
              <a:off x="1994546" y="1899073"/>
              <a:ext cx="4057200" cy="72982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Clear theory of change</a:t>
              </a:r>
            </a:p>
          </p:txBody>
        </p:sp>
        <p:sp>
          <p:nvSpPr>
            <p:cNvPr id="10" name="Rectangle 9">
              <a:extLst>
                <a:ext uri="{FF2B5EF4-FFF2-40B4-BE49-F238E27FC236}">
                  <a16:creationId xmlns:a16="http://schemas.microsoft.com/office/drawing/2014/main" id="{C11CCBA7-9253-D073-DB74-79DD5E9CC905}"/>
                </a:ext>
              </a:extLst>
            </p:cNvPr>
            <p:cNvSpPr/>
            <p:nvPr/>
          </p:nvSpPr>
          <p:spPr>
            <a:xfrm>
              <a:off x="1998876" y="2736057"/>
              <a:ext cx="4057200" cy="30456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140400" indent="-140400">
                <a:lnSpc>
                  <a:spcPct val="108000"/>
                </a:lnSpc>
                <a:spcAft>
                  <a:spcPts val="1200"/>
                </a:spcAft>
                <a:buFont typeface="Arial" panose="020B0604020202020204" pitchFamily="34" charset="0"/>
                <a:buChar char="•"/>
              </a:pPr>
              <a:r>
                <a:rPr lang="en-US">
                  <a:solidFill>
                    <a:schemeClr val="tx1"/>
                  </a:solidFill>
                </a:rPr>
                <a:t>Commitments should be linked to objectives and outcomes </a:t>
              </a:r>
            </a:p>
            <a:p>
              <a:pPr marL="140400" indent="-140400">
                <a:lnSpc>
                  <a:spcPct val="108000"/>
                </a:lnSpc>
                <a:spcAft>
                  <a:spcPts val="1200"/>
                </a:spcAft>
                <a:buFont typeface="Arial" panose="020B0604020202020204" pitchFamily="34" charset="0"/>
                <a:buChar char="•"/>
              </a:pPr>
              <a:r>
                <a:rPr lang="en-US">
                  <a:solidFill>
                    <a:schemeClr val="tx1"/>
                  </a:solidFill>
                </a:rPr>
                <a:t>Requires careful sequencing</a:t>
              </a:r>
            </a:p>
            <a:p>
              <a:pPr marL="140400" indent="-140400">
                <a:lnSpc>
                  <a:spcPct val="108000"/>
                </a:lnSpc>
                <a:spcAft>
                  <a:spcPts val="1200"/>
                </a:spcAft>
                <a:buFont typeface="Arial" panose="020B0604020202020204" pitchFamily="34" charset="0"/>
                <a:buChar char="•"/>
              </a:pPr>
              <a:r>
                <a:rPr lang="en-US">
                  <a:solidFill>
                    <a:schemeClr val="tx1"/>
                  </a:solidFill>
                </a:rPr>
                <a:t>Robust evidence base to link activities to objectives and outcomes</a:t>
              </a:r>
            </a:p>
          </p:txBody>
        </p:sp>
        <p:sp>
          <p:nvSpPr>
            <p:cNvPr id="4" name="Rectangle 3">
              <a:extLst>
                <a:ext uri="{FF2B5EF4-FFF2-40B4-BE49-F238E27FC236}">
                  <a16:creationId xmlns:a16="http://schemas.microsoft.com/office/drawing/2014/main" id="{A2026196-B2A7-06D4-F084-2CC03683A8C6}"/>
                </a:ext>
              </a:extLst>
            </p:cNvPr>
            <p:cNvSpPr/>
            <p:nvPr/>
          </p:nvSpPr>
          <p:spPr>
            <a:xfrm>
              <a:off x="6172268" y="2758999"/>
              <a:ext cx="4057200" cy="304560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140400" indent="-140400">
                <a:lnSpc>
                  <a:spcPct val="108000"/>
                </a:lnSpc>
                <a:spcAft>
                  <a:spcPts val="1200"/>
                </a:spcAft>
                <a:buFont typeface="Arial" panose="020B0604020202020204" pitchFamily="34" charset="0"/>
                <a:buChar char="•"/>
              </a:pPr>
              <a:r>
                <a:rPr lang="en-US">
                  <a:solidFill>
                    <a:schemeClr val="tx1"/>
                  </a:solidFill>
                </a:rPr>
                <a:t>PM&amp;C to lead negotiations</a:t>
              </a:r>
            </a:p>
            <a:p>
              <a:pPr marL="140400" indent="-140400">
                <a:lnSpc>
                  <a:spcPct val="108000"/>
                </a:lnSpc>
                <a:spcAft>
                  <a:spcPts val="1200"/>
                </a:spcAft>
                <a:buFont typeface="Arial" panose="020B0604020202020204" pitchFamily="34" charset="0"/>
                <a:buChar char="•"/>
              </a:pPr>
              <a:r>
                <a:rPr lang="en-US">
                  <a:solidFill>
                    <a:schemeClr val="tx1"/>
                  </a:solidFill>
                </a:rPr>
                <a:t>Retain focus on integration but take a more practical approach </a:t>
              </a:r>
            </a:p>
            <a:p>
              <a:pPr marL="140400" indent="-140400">
                <a:lnSpc>
                  <a:spcPct val="108000"/>
                </a:lnSpc>
                <a:spcAft>
                  <a:spcPts val="1200"/>
                </a:spcAft>
                <a:buFont typeface="Arial" panose="020B0604020202020204" pitchFamily="34" charset="0"/>
                <a:buChar char="•"/>
              </a:pPr>
              <a:r>
                <a:rPr lang="en-US">
                  <a:solidFill>
                    <a:schemeClr val="tx1"/>
                  </a:solidFill>
                </a:rPr>
                <a:t>Prioritise areas of focus in line with renewed strategy</a:t>
              </a:r>
            </a:p>
            <a:p>
              <a:pPr marL="140400" indent="-140400">
                <a:lnSpc>
                  <a:spcPct val="108000"/>
                </a:lnSpc>
                <a:spcAft>
                  <a:spcPts val="1200"/>
                </a:spcAft>
                <a:buFont typeface="Arial" panose="020B0604020202020204" pitchFamily="34" charset="0"/>
                <a:buChar char="•"/>
              </a:pPr>
              <a:r>
                <a:rPr lang="en-US">
                  <a:solidFill>
                    <a:schemeClr val="tx1"/>
                  </a:solidFill>
                </a:rPr>
                <a:t>Embed whole-of-government priorities in main agreement rather than a schedule</a:t>
              </a:r>
            </a:p>
          </p:txBody>
        </p:sp>
        <p:sp>
          <p:nvSpPr>
            <p:cNvPr id="14" name="Rectangle 13">
              <a:extLst>
                <a:ext uri="{FF2B5EF4-FFF2-40B4-BE49-F238E27FC236}">
                  <a16:creationId xmlns:a16="http://schemas.microsoft.com/office/drawing/2014/main" id="{5A6C9FDE-410F-9C6D-3DC8-3DAC9B9BF54A}"/>
                </a:ext>
              </a:extLst>
            </p:cNvPr>
            <p:cNvSpPr/>
            <p:nvPr/>
          </p:nvSpPr>
          <p:spPr>
            <a:xfrm>
              <a:off x="6172268" y="1899072"/>
              <a:ext cx="4057200" cy="7298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Whole-of-government approach </a:t>
              </a:r>
            </a:p>
          </p:txBody>
        </p:sp>
      </p:grpSp>
      <p:sp>
        <p:nvSpPr>
          <p:cNvPr id="2" name="Subtitle 4">
            <a:extLst>
              <a:ext uri="{FF2B5EF4-FFF2-40B4-BE49-F238E27FC236}">
                <a16:creationId xmlns:a16="http://schemas.microsoft.com/office/drawing/2014/main" id="{FA3F4D0F-0635-054D-BC3E-BB2F1A187979}"/>
              </a:ext>
            </a:extLst>
          </p:cNvPr>
          <p:cNvSpPr>
            <a:spLocks noGrp="1"/>
          </p:cNvSpPr>
          <p:nvPr>
            <p:ph type="subTitle" idx="1"/>
          </p:nvPr>
        </p:nvSpPr>
        <p:spPr>
          <a:xfrm>
            <a:off x="594709" y="1063097"/>
            <a:ext cx="11082431" cy="401819"/>
          </a:xfrm>
        </p:spPr>
        <p:txBody>
          <a:bodyPr/>
          <a:lstStyle/>
          <a:p>
            <a:r>
              <a:rPr lang="en-US"/>
              <a:t>Agreement components</a:t>
            </a:r>
            <a:endParaRPr lang="en-AU"/>
          </a:p>
        </p:txBody>
      </p:sp>
      <p:sp>
        <p:nvSpPr>
          <p:cNvPr id="6" name="Slide Number Placeholder 5">
            <a:extLst>
              <a:ext uri="{FF2B5EF4-FFF2-40B4-BE49-F238E27FC236}">
                <a16:creationId xmlns:a16="http://schemas.microsoft.com/office/drawing/2014/main" id="{348A43A8-9532-CE48-F52D-D81C7C3B3AA7}"/>
              </a:ext>
            </a:extLst>
          </p:cNvPr>
          <p:cNvSpPr>
            <a:spLocks noGrp="1"/>
          </p:cNvSpPr>
          <p:nvPr>
            <p:ph type="sldNum" sz="quarter" idx="4"/>
          </p:nvPr>
        </p:nvSpPr>
        <p:spPr/>
        <p:txBody>
          <a:bodyPr/>
          <a:lstStyle/>
          <a:p>
            <a:fld id="{3FE8A0A5-0893-3B4E-9EB9-FE67329D76D6}" type="slidenum">
              <a:rPr lang="en-US" smtClean="0"/>
              <a:pPr/>
              <a:t>25</a:t>
            </a:fld>
            <a:endParaRPr lang="en-US"/>
          </a:p>
        </p:txBody>
      </p:sp>
    </p:spTree>
    <p:custDataLst>
      <p:custData r:id="rId1"/>
      <p:custData r:id="rId2"/>
    </p:custDataLst>
    <p:extLst>
      <p:ext uri="{BB962C8B-B14F-4D97-AF65-F5344CB8AC3E}">
        <p14:creationId xmlns:p14="http://schemas.microsoft.com/office/powerpoint/2010/main" val="1985980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DADDF-637F-D410-BB1B-F763549406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C3E17C-52FB-79A9-6E5C-AC2F9404D54E}"/>
              </a:ext>
            </a:extLst>
          </p:cNvPr>
          <p:cNvSpPr>
            <a:spLocks noGrp="1"/>
          </p:cNvSpPr>
          <p:nvPr>
            <p:ph type="ctrTitle"/>
          </p:nvPr>
        </p:nvSpPr>
        <p:spPr>
          <a:xfrm>
            <a:off x="569994" y="507634"/>
            <a:ext cx="11082431" cy="515848"/>
          </a:xfrm>
        </p:spPr>
        <p:txBody>
          <a:bodyPr/>
          <a:lstStyle/>
          <a:p>
            <a:r>
              <a:rPr lang="en-US"/>
              <a:t>Strengthening governance and reporting</a:t>
            </a:r>
          </a:p>
        </p:txBody>
      </p:sp>
      <p:sp>
        <p:nvSpPr>
          <p:cNvPr id="5" name="Rectangle 4">
            <a:extLst>
              <a:ext uri="{FF2B5EF4-FFF2-40B4-BE49-F238E27FC236}">
                <a16:creationId xmlns:a16="http://schemas.microsoft.com/office/drawing/2014/main" id="{7F59DFA4-3C6A-5631-F5B8-588EC9BFFBC0}"/>
              </a:ext>
            </a:extLst>
          </p:cNvPr>
          <p:cNvSpPr/>
          <p:nvPr/>
        </p:nvSpPr>
        <p:spPr>
          <a:xfrm>
            <a:off x="569994" y="2039252"/>
            <a:ext cx="5313221" cy="39826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91440" bIns="45720" rtlCol="0" anchor="t" anchorCtr="0"/>
          <a:lstStyle/>
          <a:p>
            <a:pPr marL="140400" indent="-140400">
              <a:buFont typeface="Arial" panose="020B0604020202020204" pitchFamily="34" charset="0"/>
              <a:buChar char="•"/>
            </a:pPr>
            <a:r>
              <a:rPr lang="en-US" err="1">
                <a:solidFill>
                  <a:schemeClr val="tx1"/>
                </a:solidFill>
              </a:rPr>
              <a:t>Formalise</a:t>
            </a:r>
            <a:r>
              <a:rPr lang="en-US">
                <a:solidFill>
                  <a:schemeClr val="tx1"/>
                </a:solidFill>
              </a:rPr>
              <a:t> the role of the National Mental Health Commission as entity responsible for ongoing monitoring, reporting and assessment of progress</a:t>
            </a:r>
            <a:br>
              <a:rPr lang="en-US">
                <a:solidFill>
                  <a:schemeClr val="tx1"/>
                </a:solidFill>
              </a:rPr>
            </a:br>
            <a:endParaRPr lang="en-US">
              <a:solidFill>
                <a:schemeClr val="tx1"/>
              </a:solidFill>
            </a:endParaRPr>
          </a:p>
          <a:p>
            <a:pPr marL="140400" indent="-140400">
              <a:buFont typeface="Arial" panose="020B0604020202020204" pitchFamily="34" charset="0"/>
              <a:buChar char="•"/>
            </a:pPr>
            <a:r>
              <a:rPr lang="en-US">
                <a:solidFill>
                  <a:schemeClr val="tx1"/>
                </a:solidFill>
              </a:rPr>
              <a:t>Empowered to report on progress using information from a broad range of stakeholders</a:t>
            </a:r>
            <a:br>
              <a:rPr lang="en-US">
                <a:solidFill>
                  <a:schemeClr val="tx1"/>
                </a:solidFill>
              </a:rPr>
            </a:br>
            <a:endParaRPr lang="en-US">
              <a:solidFill>
                <a:schemeClr val="tx1"/>
              </a:solidFill>
            </a:endParaRPr>
          </a:p>
          <a:p>
            <a:pPr marL="140400" indent="-140400">
              <a:buFont typeface="Arial" panose="020B0604020202020204" pitchFamily="34" charset="0"/>
              <a:buChar char="•"/>
            </a:pPr>
            <a:r>
              <a:rPr lang="en-US">
                <a:solidFill>
                  <a:schemeClr val="tx1"/>
                </a:solidFill>
              </a:rPr>
              <a:t>The National Suicide Prevention Office should have monitoring, reporting and assessment of progress of the Suicide Prevention schedule </a:t>
            </a:r>
          </a:p>
          <a:p>
            <a:pPr marL="140400" indent="-140400">
              <a:buFont typeface="Arial" panose="020B0604020202020204" pitchFamily="34" charset="0"/>
              <a:buChar char="•"/>
            </a:pPr>
            <a:endParaRPr lang="en-US" sz="2000">
              <a:solidFill>
                <a:schemeClr val="tx1"/>
              </a:solidFill>
            </a:endParaRPr>
          </a:p>
          <a:p>
            <a:pPr marL="140400" indent="-140400">
              <a:buFont typeface="Arial" panose="020B0604020202020204" pitchFamily="34" charset="0"/>
              <a:buChar char="•"/>
            </a:pPr>
            <a:endParaRPr lang="en-US" sz="1600">
              <a:solidFill>
                <a:schemeClr val="tx1"/>
              </a:solidFill>
              <a:ea typeface="Open Sans"/>
              <a:cs typeface="Open Sans"/>
            </a:endParaRPr>
          </a:p>
        </p:txBody>
      </p:sp>
      <p:sp>
        <p:nvSpPr>
          <p:cNvPr id="6" name="Rectangle 5">
            <a:extLst>
              <a:ext uri="{FF2B5EF4-FFF2-40B4-BE49-F238E27FC236}">
                <a16:creationId xmlns:a16="http://schemas.microsoft.com/office/drawing/2014/main" id="{E5F8DCAC-7002-69C7-686C-21B20D55A5DD}"/>
              </a:ext>
            </a:extLst>
          </p:cNvPr>
          <p:cNvSpPr/>
          <p:nvPr/>
        </p:nvSpPr>
        <p:spPr>
          <a:xfrm>
            <a:off x="569994" y="1157391"/>
            <a:ext cx="5313221" cy="881861"/>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44000" rtlCol="0" anchor="ctr" anchorCtr="0"/>
          <a:lstStyle/>
          <a:p>
            <a:r>
              <a:rPr lang="en-US" sz="2000" b="1">
                <a:solidFill>
                  <a:schemeClr val="tx1"/>
                </a:solidFill>
              </a:rPr>
              <a:t>Empower oversight bodies</a:t>
            </a:r>
          </a:p>
        </p:txBody>
      </p:sp>
      <p:sp>
        <p:nvSpPr>
          <p:cNvPr id="7" name="Rectangle 6">
            <a:extLst>
              <a:ext uri="{FF2B5EF4-FFF2-40B4-BE49-F238E27FC236}">
                <a16:creationId xmlns:a16="http://schemas.microsoft.com/office/drawing/2014/main" id="{F9532CCF-A712-CF71-84C3-E906F1DE3344}"/>
              </a:ext>
            </a:extLst>
          </p:cNvPr>
          <p:cNvSpPr/>
          <p:nvPr/>
        </p:nvSpPr>
        <p:spPr>
          <a:xfrm>
            <a:off x="6308787" y="1157391"/>
            <a:ext cx="5383392" cy="881861"/>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44000" rtlCol="0" anchor="ctr" anchorCtr="0"/>
          <a:lstStyle/>
          <a:p>
            <a:r>
              <a:rPr lang="en-US" sz="2000" b="1">
                <a:solidFill>
                  <a:schemeClr val="tx1"/>
                </a:solidFill>
              </a:rPr>
              <a:t>Greater transparency in governance</a:t>
            </a:r>
          </a:p>
        </p:txBody>
      </p:sp>
      <p:sp>
        <p:nvSpPr>
          <p:cNvPr id="9" name="Rectangle 8">
            <a:extLst>
              <a:ext uri="{FF2B5EF4-FFF2-40B4-BE49-F238E27FC236}">
                <a16:creationId xmlns:a16="http://schemas.microsoft.com/office/drawing/2014/main" id="{0994D655-9B7E-409A-5186-18C76FD29758}"/>
              </a:ext>
            </a:extLst>
          </p:cNvPr>
          <p:cNvSpPr/>
          <p:nvPr/>
        </p:nvSpPr>
        <p:spPr>
          <a:xfrm>
            <a:off x="6308787" y="2039252"/>
            <a:ext cx="5383392" cy="39826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140400" indent="-140400">
              <a:buFont typeface="Arial" panose="020B0604020202020204" pitchFamily="34" charset="0"/>
              <a:buChar char="•"/>
            </a:pPr>
            <a:r>
              <a:rPr lang="en-US">
                <a:solidFill>
                  <a:schemeClr val="tx1"/>
                </a:solidFill>
              </a:rPr>
              <a:t>Include a framework that </a:t>
            </a:r>
            <a:r>
              <a:rPr lang="en-US" err="1">
                <a:solidFill>
                  <a:schemeClr val="tx1"/>
                </a:solidFill>
              </a:rPr>
              <a:t>emphasises</a:t>
            </a:r>
            <a:r>
              <a:rPr lang="en-US">
                <a:solidFill>
                  <a:schemeClr val="tx1"/>
                </a:solidFill>
              </a:rPr>
              <a:t> transparency and collaboration</a:t>
            </a:r>
          </a:p>
          <a:p>
            <a:pPr marL="140400" indent="-140400">
              <a:buFont typeface="Arial" panose="020B0604020202020204" pitchFamily="34" charset="0"/>
              <a:buChar char="•"/>
            </a:pPr>
            <a:endParaRPr lang="en-US">
              <a:solidFill>
                <a:schemeClr val="tx1"/>
              </a:solidFill>
            </a:endParaRPr>
          </a:p>
          <a:p>
            <a:pPr marL="140400" indent="-140400">
              <a:buFont typeface="Arial" panose="020B0604020202020204" pitchFamily="34" charset="0"/>
              <a:buChar char="•"/>
            </a:pPr>
            <a:r>
              <a:rPr lang="en-US">
                <a:solidFill>
                  <a:schemeClr val="tx1"/>
                </a:solidFill>
              </a:rPr>
              <a:t>Publish information about composition and activities of working groups</a:t>
            </a:r>
          </a:p>
          <a:p>
            <a:pPr marL="140400" indent="-140400">
              <a:buFont typeface="Arial" panose="020B0604020202020204" pitchFamily="34" charset="0"/>
              <a:buChar char="•"/>
            </a:pPr>
            <a:endParaRPr lang="en-US">
              <a:solidFill>
                <a:schemeClr val="tx1"/>
              </a:solidFill>
            </a:endParaRPr>
          </a:p>
          <a:p>
            <a:pPr marL="140400" indent="-140400">
              <a:buFont typeface="Arial" panose="020B0604020202020204" pitchFamily="34" charset="0"/>
              <a:buChar char="•"/>
            </a:pPr>
            <a:r>
              <a:rPr lang="en-US">
                <a:solidFill>
                  <a:schemeClr val="tx1"/>
                </a:solidFill>
              </a:rPr>
              <a:t>Adequately resource agreement’s administration function</a:t>
            </a:r>
          </a:p>
        </p:txBody>
      </p:sp>
      <p:grpSp>
        <p:nvGrpSpPr>
          <p:cNvPr id="4" name="Group 3">
            <a:extLst>
              <a:ext uri="{FF2B5EF4-FFF2-40B4-BE49-F238E27FC236}">
                <a16:creationId xmlns:a16="http://schemas.microsoft.com/office/drawing/2014/main" id="{09D43519-FC74-74C4-EA31-DC2D55F60790}"/>
              </a:ext>
              <a:ext uri="{C183D7F6-B498-43B3-948B-1728B52AA6E4}">
                <adec:decorative xmlns:adec="http://schemas.microsoft.com/office/drawing/2017/decorative" val="1"/>
              </a:ext>
            </a:extLst>
          </p:cNvPr>
          <p:cNvGrpSpPr/>
          <p:nvPr/>
        </p:nvGrpSpPr>
        <p:grpSpPr>
          <a:xfrm>
            <a:off x="10560510" y="445357"/>
            <a:ext cx="456790" cy="515848"/>
            <a:chOff x="2839021" y="3571240"/>
            <a:chExt cx="419148" cy="419626"/>
          </a:xfrm>
        </p:grpSpPr>
        <p:sp>
          <p:nvSpPr>
            <p:cNvPr id="8" name="Graphic 2">
              <a:extLst>
                <a:ext uri="{FF2B5EF4-FFF2-40B4-BE49-F238E27FC236}">
                  <a16:creationId xmlns:a16="http://schemas.microsoft.com/office/drawing/2014/main" id="{F25F4F6D-F8A4-A62A-2EA5-FF9E8C14DBAA}"/>
                </a:ext>
              </a:extLst>
            </p:cNvPr>
            <p:cNvSpPr/>
            <p:nvPr/>
          </p:nvSpPr>
          <p:spPr>
            <a:xfrm>
              <a:off x="2848927" y="3581431"/>
              <a:ext cx="53149" cy="392906"/>
            </a:xfrm>
            <a:custGeom>
              <a:avLst/>
              <a:gdLst>
                <a:gd name="connsiteX0" fmla="*/ 0 w 53149"/>
                <a:gd name="connsiteY0" fmla="*/ 0 h 392906"/>
                <a:gd name="connsiteX1" fmla="*/ 53150 w 53149"/>
                <a:gd name="connsiteY1" fmla="*/ 0 h 392906"/>
                <a:gd name="connsiteX2" fmla="*/ 53150 w 53149"/>
                <a:gd name="connsiteY2" fmla="*/ 392906 h 392906"/>
                <a:gd name="connsiteX3" fmla="*/ 0 w 53149"/>
                <a:gd name="connsiteY3" fmla="*/ 392906 h 392906"/>
              </a:gdLst>
              <a:ahLst/>
              <a:cxnLst>
                <a:cxn ang="0">
                  <a:pos x="connsiteX0" y="connsiteY0"/>
                </a:cxn>
                <a:cxn ang="0">
                  <a:pos x="connsiteX1" y="connsiteY1"/>
                </a:cxn>
                <a:cxn ang="0">
                  <a:pos x="connsiteX2" y="connsiteY2"/>
                </a:cxn>
                <a:cxn ang="0">
                  <a:pos x="connsiteX3" y="connsiteY3"/>
                </a:cxn>
              </a:cxnLst>
              <a:rect l="l" t="t" r="r" b="b"/>
              <a:pathLst>
                <a:path w="53149" h="392906">
                  <a:moveTo>
                    <a:pt x="0" y="0"/>
                  </a:moveTo>
                  <a:lnTo>
                    <a:pt x="53150" y="0"/>
                  </a:lnTo>
                  <a:lnTo>
                    <a:pt x="53150" y="392906"/>
                  </a:lnTo>
                  <a:lnTo>
                    <a:pt x="0" y="392906"/>
                  </a:lnTo>
                  <a:close/>
                </a:path>
              </a:pathLst>
            </a:custGeom>
            <a:solidFill>
              <a:srgbClr val="C7E4F1"/>
            </a:solidFill>
            <a:ln w="9525" cap="flat">
              <a:noFill/>
              <a:prstDash val="solid"/>
              <a:miter/>
            </a:ln>
          </p:spPr>
          <p:txBody>
            <a:bodyPr rtlCol="0" anchor="ctr"/>
            <a:lstStyle/>
            <a:p>
              <a:endParaRPr lang="en-AU" sz="153"/>
            </a:p>
          </p:txBody>
        </p:sp>
        <p:sp>
          <p:nvSpPr>
            <p:cNvPr id="10" name="Graphic 2">
              <a:extLst>
                <a:ext uri="{FF2B5EF4-FFF2-40B4-BE49-F238E27FC236}">
                  <a16:creationId xmlns:a16="http://schemas.microsoft.com/office/drawing/2014/main" id="{A04FD91A-AD4A-08BE-D307-EF88F1285B39}"/>
                </a:ext>
              </a:extLst>
            </p:cNvPr>
            <p:cNvSpPr/>
            <p:nvPr/>
          </p:nvSpPr>
          <p:spPr>
            <a:xfrm>
              <a:off x="2957703" y="3581241"/>
              <a:ext cx="292227" cy="397478"/>
            </a:xfrm>
            <a:custGeom>
              <a:avLst/>
              <a:gdLst>
                <a:gd name="connsiteX0" fmla="*/ 291560 w 292227"/>
                <a:gd name="connsiteY0" fmla="*/ 292513 h 397478"/>
                <a:gd name="connsiteX1" fmla="*/ 287845 w 292227"/>
                <a:gd name="connsiteY1" fmla="*/ 85725 h 397478"/>
                <a:gd name="connsiteX2" fmla="*/ 198501 w 292227"/>
                <a:gd name="connsiteY2" fmla="*/ 85725 h 397478"/>
                <a:gd name="connsiteX3" fmla="*/ 198501 w 292227"/>
                <a:gd name="connsiteY3" fmla="*/ 0 h 397478"/>
                <a:gd name="connsiteX4" fmla="*/ 0 w 292227"/>
                <a:gd name="connsiteY4" fmla="*/ 0 h 397478"/>
                <a:gd name="connsiteX5" fmla="*/ 0 w 292227"/>
                <a:gd name="connsiteY5" fmla="*/ 392906 h 397478"/>
                <a:gd name="connsiteX6" fmla="*/ 199263 w 292227"/>
                <a:gd name="connsiteY6" fmla="*/ 392906 h 397478"/>
                <a:gd name="connsiteX7" fmla="*/ 201073 w 292227"/>
                <a:gd name="connsiteY7" fmla="*/ 391668 h 397478"/>
                <a:gd name="connsiteX8" fmla="*/ 217075 w 292227"/>
                <a:gd name="connsiteY8" fmla="*/ 397478 h 397478"/>
                <a:gd name="connsiteX9" fmla="*/ 281750 w 292227"/>
                <a:gd name="connsiteY9" fmla="*/ 397478 h 397478"/>
                <a:gd name="connsiteX10" fmla="*/ 292227 w 292227"/>
                <a:gd name="connsiteY10" fmla="*/ 387001 h 397478"/>
                <a:gd name="connsiteX11" fmla="*/ 292227 w 292227"/>
                <a:gd name="connsiteY11" fmla="*/ 290322 h 39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227" h="397478">
                  <a:moveTo>
                    <a:pt x="291560" y="292513"/>
                  </a:moveTo>
                  <a:lnTo>
                    <a:pt x="287845" y="85725"/>
                  </a:lnTo>
                  <a:lnTo>
                    <a:pt x="198501" y="85725"/>
                  </a:lnTo>
                  <a:lnTo>
                    <a:pt x="198501" y="0"/>
                  </a:lnTo>
                  <a:lnTo>
                    <a:pt x="0" y="0"/>
                  </a:lnTo>
                  <a:lnTo>
                    <a:pt x="0" y="392906"/>
                  </a:lnTo>
                  <a:lnTo>
                    <a:pt x="199263" y="392906"/>
                  </a:lnTo>
                  <a:lnTo>
                    <a:pt x="201073" y="391668"/>
                  </a:lnTo>
                  <a:lnTo>
                    <a:pt x="217075" y="397478"/>
                  </a:lnTo>
                  <a:lnTo>
                    <a:pt x="281750" y="397478"/>
                  </a:lnTo>
                  <a:cubicBezTo>
                    <a:pt x="287541" y="397478"/>
                    <a:pt x="292227" y="392792"/>
                    <a:pt x="292227" y="387001"/>
                  </a:cubicBezTo>
                  <a:lnTo>
                    <a:pt x="292227" y="290322"/>
                  </a:lnTo>
                  <a:close/>
                </a:path>
              </a:pathLst>
            </a:custGeom>
            <a:solidFill>
              <a:srgbClr val="C7E4F1"/>
            </a:solidFill>
            <a:ln w="9525" cap="flat">
              <a:noFill/>
              <a:prstDash val="solid"/>
              <a:miter/>
            </a:ln>
          </p:spPr>
          <p:txBody>
            <a:bodyPr rtlCol="0" anchor="ctr"/>
            <a:lstStyle/>
            <a:p>
              <a:endParaRPr lang="en-AU" sz="153"/>
            </a:p>
          </p:txBody>
        </p:sp>
        <p:sp>
          <p:nvSpPr>
            <p:cNvPr id="11" name="Graphic 2">
              <a:extLst>
                <a:ext uri="{FF2B5EF4-FFF2-40B4-BE49-F238E27FC236}">
                  <a16:creationId xmlns:a16="http://schemas.microsoft.com/office/drawing/2014/main" id="{C3287FFA-0B17-A4D6-D7A5-B4568583D9D8}"/>
                </a:ext>
              </a:extLst>
            </p:cNvPr>
            <p:cNvSpPr/>
            <p:nvPr/>
          </p:nvSpPr>
          <p:spPr>
            <a:xfrm>
              <a:off x="3017424" y="3735927"/>
              <a:ext cx="169925" cy="169926"/>
            </a:xfrm>
            <a:custGeom>
              <a:avLst/>
              <a:gdLst>
                <a:gd name="connsiteX0" fmla="*/ 169926 w 169925"/>
                <a:gd name="connsiteY0" fmla="*/ 84963 h 169926"/>
                <a:gd name="connsiteX1" fmla="*/ 84963 w 169925"/>
                <a:gd name="connsiteY1" fmla="*/ 169926 h 169926"/>
                <a:gd name="connsiteX2" fmla="*/ 0 w 169925"/>
                <a:gd name="connsiteY2" fmla="*/ 84963 h 169926"/>
                <a:gd name="connsiteX3" fmla="*/ 84963 w 169925"/>
                <a:gd name="connsiteY3" fmla="*/ 0 h 169926"/>
                <a:gd name="connsiteX4" fmla="*/ 169926 w 169925"/>
                <a:gd name="connsiteY4" fmla="*/ 84963 h 16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25" h="169926">
                  <a:moveTo>
                    <a:pt x="169926" y="84963"/>
                  </a:moveTo>
                  <a:cubicBezTo>
                    <a:pt x="169926" y="131887"/>
                    <a:pt x="131887" y="169926"/>
                    <a:pt x="84963" y="169926"/>
                  </a:cubicBezTo>
                  <a:cubicBezTo>
                    <a:pt x="38039" y="169926"/>
                    <a:pt x="0" y="131887"/>
                    <a:pt x="0" y="84963"/>
                  </a:cubicBezTo>
                  <a:cubicBezTo>
                    <a:pt x="0" y="38039"/>
                    <a:pt x="38039" y="0"/>
                    <a:pt x="84963" y="0"/>
                  </a:cubicBezTo>
                  <a:cubicBezTo>
                    <a:pt x="131887" y="0"/>
                    <a:pt x="169926" y="38039"/>
                    <a:pt x="169926" y="84963"/>
                  </a:cubicBezTo>
                  <a:close/>
                </a:path>
              </a:pathLst>
            </a:custGeom>
            <a:solidFill>
              <a:srgbClr val="66B9DA"/>
            </a:solidFill>
            <a:ln w="9525" cap="flat">
              <a:noFill/>
              <a:prstDash val="solid"/>
              <a:miter/>
            </a:ln>
          </p:spPr>
          <p:txBody>
            <a:bodyPr rtlCol="0" anchor="ctr"/>
            <a:lstStyle/>
            <a:p>
              <a:endParaRPr lang="en-AU" sz="153"/>
            </a:p>
          </p:txBody>
        </p:sp>
        <p:sp>
          <p:nvSpPr>
            <p:cNvPr id="12" name="Graphic 2">
              <a:extLst>
                <a:ext uri="{FF2B5EF4-FFF2-40B4-BE49-F238E27FC236}">
                  <a16:creationId xmlns:a16="http://schemas.microsoft.com/office/drawing/2014/main" id="{C473A0DD-DD3B-64AF-86D7-7AADE8F7B75C}"/>
                </a:ext>
              </a:extLst>
            </p:cNvPr>
            <p:cNvSpPr/>
            <p:nvPr/>
          </p:nvSpPr>
          <p:spPr>
            <a:xfrm>
              <a:off x="3053326" y="3785597"/>
              <a:ext cx="98355" cy="71011"/>
            </a:xfrm>
            <a:custGeom>
              <a:avLst/>
              <a:gdLst>
                <a:gd name="connsiteX0" fmla="*/ 35726 w 98355"/>
                <a:gd name="connsiteY0" fmla="*/ 71011 h 71011"/>
                <a:gd name="connsiteX1" fmla="*/ 29344 w 98355"/>
                <a:gd name="connsiteY1" fmla="*/ 68440 h 71011"/>
                <a:gd name="connsiteX2" fmla="*/ 2674 w 98355"/>
                <a:gd name="connsiteY2" fmla="*/ 41674 h 71011"/>
                <a:gd name="connsiteX3" fmla="*/ 2570 w 98355"/>
                <a:gd name="connsiteY3" fmla="*/ 29016 h 71011"/>
                <a:gd name="connsiteX4" fmla="*/ 8961 w 98355"/>
                <a:gd name="connsiteY4" fmla="*/ 26339 h 71011"/>
                <a:gd name="connsiteX5" fmla="*/ 15343 w 98355"/>
                <a:gd name="connsiteY5" fmla="*/ 28911 h 71011"/>
                <a:gd name="connsiteX6" fmla="*/ 32773 w 98355"/>
                <a:gd name="connsiteY6" fmla="*/ 46627 h 71011"/>
                <a:gd name="connsiteX7" fmla="*/ 39060 w 98355"/>
                <a:gd name="connsiteY7" fmla="*/ 46627 h 71011"/>
                <a:gd name="connsiteX8" fmla="*/ 83065 w 98355"/>
                <a:gd name="connsiteY8" fmla="*/ 2622 h 71011"/>
                <a:gd name="connsiteX9" fmla="*/ 95734 w 98355"/>
                <a:gd name="connsiteY9" fmla="*/ 2622 h 71011"/>
                <a:gd name="connsiteX10" fmla="*/ 95734 w 98355"/>
                <a:gd name="connsiteY10" fmla="*/ 15290 h 71011"/>
                <a:gd name="connsiteX11" fmla="*/ 42298 w 98355"/>
                <a:gd name="connsiteY11" fmla="*/ 68440 h 71011"/>
                <a:gd name="connsiteX12" fmla="*/ 35726 w 98355"/>
                <a:gd name="connsiteY12" fmla="*/ 71011 h 7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355" h="71011">
                  <a:moveTo>
                    <a:pt x="35726" y="71011"/>
                  </a:moveTo>
                  <a:cubicBezTo>
                    <a:pt x="33355" y="70983"/>
                    <a:pt x="31078" y="70059"/>
                    <a:pt x="29344" y="68440"/>
                  </a:cubicBezTo>
                  <a:lnTo>
                    <a:pt x="2674" y="41674"/>
                  </a:lnTo>
                  <a:cubicBezTo>
                    <a:pt x="-850" y="38207"/>
                    <a:pt x="-897" y="32540"/>
                    <a:pt x="2570" y="29016"/>
                  </a:cubicBezTo>
                  <a:cubicBezTo>
                    <a:pt x="4256" y="27301"/>
                    <a:pt x="6561" y="26339"/>
                    <a:pt x="8961" y="26339"/>
                  </a:cubicBezTo>
                  <a:cubicBezTo>
                    <a:pt x="11333" y="26367"/>
                    <a:pt x="13609" y="27292"/>
                    <a:pt x="15343" y="28911"/>
                  </a:cubicBezTo>
                  <a:lnTo>
                    <a:pt x="32773" y="46627"/>
                  </a:lnTo>
                  <a:cubicBezTo>
                    <a:pt x="34536" y="48294"/>
                    <a:pt x="37298" y="48294"/>
                    <a:pt x="39060" y="46627"/>
                  </a:cubicBezTo>
                  <a:lnTo>
                    <a:pt x="83065" y="2622"/>
                  </a:lnTo>
                  <a:cubicBezTo>
                    <a:pt x="86561" y="-874"/>
                    <a:pt x="92238" y="-874"/>
                    <a:pt x="95734" y="2622"/>
                  </a:cubicBezTo>
                  <a:cubicBezTo>
                    <a:pt x="99229" y="6118"/>
                    <a:pt x="99229" y="11794"/>
                    <a:pt x="95734" y="15290"/>
                  </a:cubicBezTo>
                  <a:lnTo>
                    <a:pt x="42298" y="68440"/>
                  </a:lnTo>
                  <a:cubicBezTo>
                    <a:pt x="40517" y="70106"/>
                    <a:pt x="38165" y="71030"/>
                    <a:pt x="35726" y="71011"/>
                  </a:cubicBezTo>
                  <a:close/>
                </a:path>
              </a:pathLst>
            </a:custGeom>
            <a:solidFill>
              <a:srgbClr val="265998"/>
            </a:solidFill>
            <a:ln w="9525" cap="flat">
              <a:noFill/>
              <a:prstDash val="solid"/>
              <a:miter/>
            </a:ln>
          </p:spPr>
          <p:txBody>
            <a:bodyPr rtlCol="0" anchor="ctr"/>
            <a:lstStyle/>
            <a:p>
              <a:endParaRPr lang="en-AU" sz="153"/>
            </a:p>
          </p:txBody>
        </p:sp>
        <p:sp>
          <p:nvSpPr>
            <p:cNvPr id="13" name="Graphic 2">
              <a:extLst>
                <a:ext uri="{FF2B5EF4-FFF2-40B4-BE49-F238E27FC236}">
                  <a16:creationId xmlns:a16="http://schemas.microsoft.com/office/drawing/2014/main" id="{7882E6DA-E8AB-8B7E-E95D-1CC1A37BD26E}"/>
                </a:ext>
              </a:extLst>
            </p:cNvPr>
            <p:cNvSpPr/>
            <p:nvPr/>
          </p:nvSpPr>
          <p:spPr>
            <a:xfrm>
              <a:off x="2839021" y="3571240"/>
              <a:ext cx="419148" cy="419626"/>
            </a:xfrm>
            <a:custGeom>
              <a:avLst/>
              <a:gdLst>
                <a:gd name="connsiteX0" fmla="*/ 8954 w 419148"/>
                <a:gd name="connsiteY0" fmla="*/ 419100 h 419626"/>
                <a:gd name="connsiteX1" fmla="*/ 0 w 419148"/>
                <a:gd name="connsiteY1" fmla="*/ 410146 h 419626"/>
                <a:gd name="connsiteX2" fmla="*/ 0 w 419148"/>
                <a:gd name="connsiteY2" fmla="*/ 8954 h 419626"/>
                <a:gd name="connsiteX3" fmla="*/ 8954 w 419148"/>
                <a:gd name="connsiteY3" fmla="*/ 0 h 419626"/>
                <a:gd name="connsiteX4" fmla="*/ 316516 w 419148"/>
                <a:gd name="connsiteY4" fmla="*/ 0 h 419626"/>
                <a:gd name="connsiteX5" fmla="*/ 322897 w 419148"/>
                <a:gd name="connsiteY5" fmla="*/ 2667 h 419626"/>
                <a:gd name="connsiteX6" fmla="*/ 416433 w 419148"/>
                <a:gd name="connsiteY6" fmla="*/ 96203 h 419626"/>
                <a:gd name="connsiteX7" fmla="*/ 419100 w 419148"/>
                <a:gd name="connsiteY7" fmla="*/ 102489 h 419626"/>
                <a:gd name="connsiteX8" fmla="*/ 419100 w 419148"/>
                <a:gd name="connsiteY8" fmla="*/ 329851 h 419626"/>
                <a:gd name="connsiteX9" fmla="*/ 411023 w 419148"/>
                <a:gd name="connsiteY9" fmla="*/ 339776 h 419626"/>
                <a:gd name="connsiteX10" fmla="*/ 401098 w 419148"/>
                <a:gd name="connsiteY10" fmla="*/ 331708 h 419626"/>
                <a:gd name="connsiteX11" fmla="*/ 401098 w 419148"/>
                <a:gd name="connsiteY11" fmla="*/ 329851 h 419626"/>
                <a:gd name="connsiteX12" fmla="*/ 401098 w 419148"/>
                <a:gd name="connsiteY12" fmla="*/ 115919 h 419626"/>
                <a:gd name="connsiteX13" fmla="*/ 396716 w 419148"/>
                <a:gd name="connsiteY13" fmla="*/ 111538 h 419626"/>
                <a:gd name="connsiteX14" fmla="*/ 316516 w 419148"/>
                <a:gd name="connsiteY14" fmla="*/ 111538 h 419626"/>
                <a:gd name="connsiteX15" fmla="*/ 307562 w 419148"/>
                <a:gd name="connsiteY15" fmla="*/ 102584 h 419626"/>
                <a:gd name="connsiteX16" fmla="*/ 307562 w 419148"/>
                <a:gd name="connsiteY16" fmla="*/ 22860 h 419626"/>
                <a:gd name="connsiteX17" fmla="*/ 303181 w 419148"/>
                <a:gd name="connsiteY17" fmla="*/ 18479 h 419626"/>
                <a:gd name="connsiteX18" fmla="*/ 129730 w 419148"/>
                <a:gd name="connsiteY18" fmla="*/ 18479 h 419626"/>
                <a:gd name="connsiteX19" fmla="*/ 125254 w 419148"/>
                <a:gd name="connsiteY19" fmla="*/ 22765 h 419626"/>
                <a:gd name="connsiteX20" fmla="*/ 125254 w 419148"/>
                <a:gd name="connsiteY20" fmla="*/ 22860 h 419626"/>
                <a:gd name="connsiteX21" fmla="*/ 125254 w 419148"/>
                <a:gd name="connsiteY21" fmla="*/ 397192 h 419626"/>
                <a:gd name="connsiteX22" fmla="*/ 129635 w 419148"/>
                <a:gd name="connsiteY22" fmla="*/ 401574 h 419626"/>
                <a:gd name="connsiteX23" fmla="*/ 129730 w 419148"/>
                <a:gd name="connsiteY23" fmla="*/ 401574 h 419626"/>
                <a:gd name="connsiteX24" fmla="*/ 356902 w 419148"/>
                <a:gd name="connsiteY24" fmla="*/ 401574 h 419626"/>
                <a:gd name="connsiteX25" fmla="*/ 366827 w 419148"/>
                <a:gd name="connsiteY25" fmla="*/ 409651 h 419626"/>
                <a:gd name="connsiteX26" fmla="*/ 358759 w 419148"/>
                <a:gd name="connsiteY26" fmla="*/ 419576 h 419626"/>
                <a:gd name="connsiteX27" fmla="*/ 356902 w 419148"/>
                <a:gd name="connsiteY27" fmla="*/ 419576 h 419626"/>
                <a:gd name="connsiteX28" fmla="*/ 75629 w 419148"/>
                <a:gd name="connsiteY28" fmla="*/ 18002 h 419626"/>
                <a:gd name="connsiteX29" fmla="*/ 71247 w 419148"/>
                <a:gd name="connsiteY29" fmla="*/ 22384 h 419626"/>
                <a:gd name="connsiteX30" fmla="*/ 71247 w 419148"/>
                <a:gd name="connsiteY30" fmla="*/ 396716 h 419626"/>
                <a:gd name="connsiteX31" fmla="*/ 75629 w 419148"/>
                <a:gd name="connsiteY31" fmla="*/ 401098 h 419626"/>
                <a:gd name="connsiteX32" fmla="*/ 102394 w 419148"/>
                <a:gd name="connsiteY32" fmla="*/ 401098 h 419626"/>
                <a:gd name="connsiteX33" fmla="*/ 106775 w 419148"/>
                <a:gd name="connsiteY33" fmla="*/ 396716 h 419626"/>
                <a:gd name="connsiteX34" fmla="*/ 106775 w 419148"/>
                <a:gd name="connsiteY34" fmla="*/ 22860 h 419626"/>
                <a:gd name="connsiteX35" fmla="*/ 102394 w 419148"/>
                <a:gd name="connsiteY35" fmla="*/ 18479 h 419626"/>
                <a:gd name="connsiteX36" fmla="*/ 22193 w 419148"/>
                <a:gd name="connsiteY36" fmla="*/ 18002 h 419626"/>
                <a:gd name="connsiteX37" fmla="*/ 17717 w 419148"/>
                <a:gd name="connsiteY37" fmla="*/ 22288 h 419626"/>
                <a:gd name="connsiteX38" fmla="*/ 17717 w 419148"/>
                <a:gd name="connsiteY38" fmla="*/ 22384 h 419626"/>
                <a:gd name="connsiteX39" fmla="*/ 17717 w 419148"/>
                <a:gd name="connsiteY39" fmla="*/ 396716 h 419626"/>
                <a:gd name="connsiteX40" fmla="*/ 22098 w 419148"/>
                <a:gd name="connsiteY40" fmla="*/ 401098 h 419626"/>
                <a:gd name="connsiteX41" fmla="*/ 22193 w 419148"/>
                <a:gd name="connsiteY41" fmla="*/ 401098 h 419626"/>
                <a:gd name="connsiteX42" fmla="*/ 48863 w 419148"/>
                <a:gd name="connsiteY42" fmla="*/ 401098 h 419626"/>
                <a:gd name="connsiteX43" fmla="*/ 53245 w 419148"/>
                <a:gd name="connsiteY43" fmla="*/ 396907 h 419626"/>
                <a:gd name="connsiteX44" fmla="*/ 53245 w 419148"/>
                <a:gd name="connsiteY44" fmla="*/ 396716 h 419626"/>
                <a:gd name="connsiteX45" fmla="*/ 53245 w 419148"/>
                <a:gd name="connsiteY45" fmla="*/ 22860 h 419626"/>
                <a:gd name="connsiteX46" fmla="*/ 49054 w 419148"/>
                <a:gd name="connsiteY46" fmla="*/ 18479 h 419626"/>
                <a:gd name="connsiteX47" fmla="*/ 48863 w 419148"/>
                <a:gd name="connsiteY47" fmla="*/ 18479 h 419626"/>
                <a:gd name="connsiteX48" fmla="*/ 329660 w 419148"/>
                <a:gd name="connsiteY48" fmla="*/ 37052 h 419626"/>
                <a:gd name="connsiteX49" fmla="*/ 325279 w 419148"/>
                <a:gd name="connsiteY49" fmla="*/ 41243 h 419626"/>
                <a:gd name="connsiteX50" fmla="*/ 325279 w 419148"/>
                <a:gd name="connsiteY50" fmla="*/ 41434 h 419626"/>
                <a:gd name="connsiteX51" fmla="*/ 325279 w 419148"/>
                <a:gd name="connsiteY51" fmla="*/ 89059 h 419626"/>
                <a:gd name="connsiteX52" fmla="*/ 329660 w 419148"/>
                <a:gd name="connsiteY52" fmla="*/ 93440 h 419626"/>
                <a:gd name="connsiteX53" fmla="*/ 377285 w 419148"/>
                <a:gd name="connsiteY53" fmla="*/ 93440 h 419626"/>
                <a:gd name="connsiteX54" fmla="*/ 381381 w 419148"/>
                <a:gd name="connsiteY54" fmla="*/ 90678 h 419626"/>
                <a:gd name="connsiteX55" fmla="*/ 380429 w 419148"/>
                <a:gd name="connsiteY55" fmla="*/ 85915 h 419626"/>
                <a:gd name="connsiteX56" fmla="*/ 332804 w 419148"/>
                <a:gd name="connsiteY56" fmla="*/ 38290 h 419626"/>
                <a:gd name="connsiteX57" fmla="*/ 330232 w 419148"/>
                <a:gd name="connsiteY57" fmla="*/ 36862 h 41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19148" h="419626">
                  <a:moveTo>
                    <a:pt x="8954" y="419100"/>
                  </a:moveTo>
                  <a:cubicBezTo>
                    <a:pt x="4010" y="419100"/>
                    <a:pt x="0" y="415090"/>
                    <a:pt x="0" y="410146"/>
                  </a:cubicBezTo>
                  <a:lnTo>
                    <a:pt x="0" y="8954"/>
                  </a:lnTo>
                  <a:cubicBezTo>
                    <a:pt x="0" y="4010"/>
                    <a:pt x="4010" y="0"/>
                    <a:pt x="8954" y="0"/>
                  </a:cubicBezTo>
                  <a:lnTo>
                    <a:pt x="316516" y="0"/>
                  </a:lnTo>
                  <a:cubicBezTo>
                    <a:pt x="318906" y="57"/>
                    <a:pt x="321183" y="1010"/>
                    <a:pt x="322897" y="2667"/>
                  </a:cubicBezTo>
                  <a:lnTo>
                    <a:pt x="416433" y="96203"/>
                  </a:lnTo>
                  <a:cubicBezTo>
                    <a:pt x="418138" y="97850"/>
                    <a:pt x="419100" y="100117"/>
                    <a:pt x="419100" y="102489"/>
                  </a:cubicBezTo>
                  <a:lnTo>
                    <a:pt x="419100" y="329851"/>
                  </a:lnTo>
                  <a:cubicBezTo>
                    <a:pt x="419615" y="334823"/>
                    <a:pt x="415995" y="339271"/>
                    <a:pt x="411023" y="339776"/>
                  </a:cubicBezTo>
                  <a:cubicBezTo>
                    <a:pt x="406051" y="340290"/>
                    <a:pt x="401612" y="336680"/>
                    <a:pt x="401098" y="331708"/>
                  </a:cubicBezTo>
                  <a:cubicBezTo>
                    <a:pt x="401031" y="331089"/>
                    <a:pt x="401031" y="330470"/>
                    <a:pt x="401098" y="329851"/>
                  </a:cubicBezTo>
                  <a:lnTo>
                    <a:pt x="401098" y="115919"/>
                  </a:lnTo>
                  <a:cubicBezTo>
                    <a:pt x="401098" y="113500"/>
                    <a:pt x="399136" y="111538"/>
                    <a:pt x="396716" y="111538"/>
                  </a:cubicBezTo>
                  <a:lnTo>
                    <a:pt x="316516" y="111538"/>
                  </a:lnTo>
                  <a:cubicBezTo>
                    <a:pt x="311572" y="111538"/>
                    <a:pt x="307562" y="107528"/>
                    <a:pt x="307562" y="102584"/>
                  </a:cubicBezTo>
                  <a:lnTo>
                    <a:pt x="307562" y="22860"/>
                  </a:lnTo>
                  <a:cubicBezTo>
                    <a:pt x="307562" y="20441"/>
                    <a:pt x="305600" y="18479"/>
                    <a:pt x="303181" y="18479"/>
                  </a:cubicBezTo>
                  <a:lnTo>
                    <a:pt x="129730" y="18479"/>
                  </a:lnTo>
                  <a:cubicBezTo>
                    <a:pt x="127311" y="18421"/>
                    <a:pt x="125311" y="20345"/>
                    <a:pt x="125254" y="22765"/>
                  </a:cubicBezTo>
                  <a:cubicBezTo>
                    <a:pt x="125254" y="22793"/>
                    <a:pt x="125254" y="22831"/>
                    <a:pt x="125254" y="22860"/>
                  </a:cubicBezTo>
                  <a:lnTo>
                    <a:pt x="125254" y="397192"/>
                  </a:lnTo>
                  <a:cubicBezTo>
                    <a:pt x="125254" y="399612"/>
                    <a:pt x="127216" y="401574"/>
                    <a:pt x="129635" y="401574"/>
                  </a:cubicBezTo>
                  <a:cubicBezTo>
                    <a:pt x="129664" y="401574"/>
                    <a:pt x="129702" y="401574"/>
                    <a:pt x="129730" y="401574"/>
                  </a:cubicBezTo>
                  <a:lnTo>
                    <a:pt x="356902" y="401574"/>
                  </a:lnTo>
                  <a:cubicBezTo>
                    <a:pt x="361874" y="401060"/>
                    <a:pt x="366322" y="404679"/>
                    <a:pt x="366827" y="409651"/>
                  </a:cubicBezTo>
                  <a:cubicBezTo>
                    <a:pt x="367341" y="414623"/>
                    <a:pt x="363731" y="419062"/>
                    <a:pt x="358759" y="419576"/>
                  </a:cubicBezTo>
                  <a:cubicBezTo>
                    <a:pt x="358140" y="419643"/>
                    <a:pt x="357521" y="419643"/>
                    <a:pt x="356902" y="419576"/>
                  </a:cubicBezTo>
                  <a:close/>
                  <a:moveTo>
                    <a:pt x="75629" y="18002"/>
                  </a:moveTo>
                  <a:cubicBezTo>
                    <a:pt x="73209" y="18002"/>
                    <a:pt x="71247" y="19964"/>
                    <a:pt x="71247" y="22384"/>
                  </a:cubicBezTo>
                  <a:lnTo>
                    <a:pt x="71247" y="396716"/>
                  </a:lnTo>
                  <a:cubicBezTo>
                    <a:pt x="71247" y="399136"/>
                    <a:pt x="73209" y="401098"/>
                    <a:pt x="75629" y="401098"/>
                  </a:cubicBezTo>
                  <a:lnTo>
                    <a:pt x="102394" y="401098"/>
                  </a:lnTo>
                  <a:cubicBezTo>
                    <a:pt x="104813" y="401098"/>
                    <a:pt x="106775" y="399136"/>
                    <a:pt x="106775" y="396716"/>
                  </a:cubicBezTo>
                  <a:lnTo>
                    <a:pt x="106775" y="22860"/>
                  </a:lnTo>
                  <a:cubicBezTo>
                    <a:pt x="106775" y="20441"/>
                    <a:pt x="104813" y="18479"/>
                    <a:pt x="102394" y="18479"/>
                  </a:cubicBezTo>
                  <a:close/>
                  <a:moveTo>
                    <a:pt x="22193" y="18002"/>
                  </a:moveTo>
                  <a:cubicBezTo>
                    <a:pt x="19774" y="17945"/>
                    <a:pt x="17774" y="19869"/>
                    <a:pt x="17717" y="22288"/>
                  </a:cubicBezTo>
                  <a:cubicBezTo>
                    <a:pt x="17717" y="22317"/>
                    <a:pt x="17717" y="22355"/>
                    <a:pt x="17717" y="22384"/>
                  </a:cubicBezTo>
                  <a:lnTo>
                    <a:pt x="17717" y="396716"/>
                  </a:lnTo>
                  <a:cubicBezTo>
                    <a:pt x="17717" y="399136"/>
                    <a:pt x="19679" y="401098"/>
                    <a:pt x="22098" y="401098"/>
                  </a:cubicBezTo>
                  <a:cubicBezTo>
                    <a:pt x="22127" y="401098"/>
                    <a:pt x="22165" y="401098"/>
                    <a:pt x="22193" y="401098"/>
                  </a:cubicBezTo>
                  <a:lnTo>
                    <a:pt x="48863" y="401098"/>
                  </a:lnTo>
                  <a:cubicBezTo>
                    <a:pt x="51226" y="401155"/>
                    <a:pt x="53188" y="399279"/>
                    <a:pt x="53245" y="396907"/>
                  </a:cubicBezTo>
                  <a:cubicBezTo>
                    <a:pt x="53245" y="396840"/>
                    <a:pt x="53245" y="396783"/>
                    <a:pt x="53245" y="396716"/>
                  </a:cubicBezTo>
                  <a:lnTo>
                    <a:pt x="53245" y="22860"/>
                  </a:lnTo>
                  <a:cubicBezTo>
                    <a:pt x="53302" y="20498"/>
                    <a:pt x="51425" y="18535"/>
                    <a:pt x="49054" y="18479"/>
                  </a:cubicBezTo>
                  <a:cubicBezTo>
                    <a:pt x="48987" y="18479"/>
                    <a:pt x="48930" y="18479"/>
                    <a:pt x="48863" y="18479"/>
                  </a:cubicBezTo>
                  <a:close/>
                  <a:moveTo>
                    <a:pt x="329660" y="37052"/>
                  </a:moveTo>
                  <a:cubicBezTo>
                    <a:pt x="327298" y="36995"/>
                    <a:pt x="325336" y="38871"/>
                    <a:pt x="325279" y="41243"/>
                  </a:cubicBezTo>
                  <a:cubicBezTo>
                    <a:pt x="325279" y="41300"/>
                    <a:pt x="325279" y="41367"/>
                    <a:pt x="325279" y="41434"/>
                  </a:cubicBezTo>
                  <a:lnTo>
                    <a:pt x="325279" y="89059"/>
                  </a:lnTo>
                  <a:cubicBezTo>
                    <a:pt x="325326" y="91459"/>
                    <a:pt x="327260" y="93393"/>
                    <a:pt x="329660" y="93440"/>
                  </a:cubicBezTo>
                  <a:lnTo>
                    <a:pt x="377285" y="93440"/>
                  </a:lnTo>
                  <a:cubicBezTo>
                    <a:pt x="379086" y="93421"/>
                    <a:pt x="380695" y="92335"/>
                    <a:pt x="381381" y="90678"/>
                  </a:cubicBezTo>
                  <a:cubicBezTo>
                    <a:pt x="382057" y="89040"/>
                    <a:pt x="381676" y="87163"/>
                    <a:pt x="380429" y="85915"/>
                  </a:cubicBezTo>
                  <a:lnTo>
                    <a:pt x="332804" y="38290"/>
                  </a:lnTo>
                  <a:cubicBezTo>
                    <a:pt x="332118" y="37557"/>
                    <a:pt x="331213" y="37062"/>
                    <a:pt x="330232" y="36862"/>
                  </a:cubicBezTo>
                  <a:close/>
                </a:path>
              </a:pathLst>
            </a:custGeom>
            <a:solidFill>
              <a:srgbClr val="265998"/>
            </a:solidFill>
            <a:ln w="9525" cap="flat">
              <a:noFill/>
              <a:prstDash val="solid"/>
              <a:miter/>
            </a:ln>
          </p:spPr>
          <p:txBody>
            <a:bodyPr rtlCol="0" anchor="ctr"/>
            <a:lstStyle/>
            <a:p>
              <a:endParaRPr lang="en-AU" sz="153"/>
            </a:p>
          </p:txBody>
        </p:sp>
        <p:sp>
          <p:nvSpPr>
            <p:cNvPr id="14" name="Graphic 2">
              <a:extLst>
                <a:ext uri="{FF2B5EF4-FFF2-40B4-BE49-F238E27FC236}">
                  <a16:creationId xmlns:a16="http://schemas.microsoft.com/office/drawing/2014/main" id="{4E1D0991-C8C0-4DFD-8580-417FB584F5BD}"/>
                </a:ext>
              </a:extLst>
            </p:cNvPr>
            <p:cNvSpPr/>
            <p:nvPr/>
          </p:nvSpPr>
          <p:spPr>
            <a:xfrm>
              <a:off x="2999803" y="3718306"/>
              <a:ext cx="244773" cy="245268"/>
            </a:xfrm>
            <a:custGeom>
              <a:avLst/>
              <a:gdLst>
                <a:gd name="connsiteX0" fmla="*/ 236315 w 244773"/>
                <a:gd name="connsiteY0" fmla="*/ 245269 h 245268"/>
                <a:gd name="connsiteX1" fmla="*/ 229933 w 244773"/>
                <a:gd name="connsiteY1" fmla="*/ 242697 h 245268"/>
                <a:gd name="connsiteX2" fmla="*/ 171164 w 244773"/>
                <a:gd name="connsiteY2" fmla="*/ 183928 h 245268"/>
                <a:gd name="connsiteX3" fmla="*/ 168116 w 244773"/>
                <a:gd name="connsiteY3" fmla="*/ 182594 h 245268"/>
                <a:gd name="connsiteX4" fmla="*/ 165449 w 244773"/>
                <a:gd name="connsiteY4" fmla="*/ 183547 h 245268"/>
                <a:gd name="connsiteX5" fmla="*/ 102584 w 244773"/>
                <a:gd name="connsiteY5" fmla="*/ 205168 h 245268"/>
                <a:gd name="connsiteX6" fmla="*/ 0 w 244773"/>
                <a:gd name="connsiteY6" fmla="*/ 102584 h 245268"/>
                <a:gd name="connsiteX7" fmla="*/ 102584 w 244773"/>
                <a:gd name="connsiteY7" fmla="*/ 0 h 245268"/>
                <a:gd name="connsiteX8" fmla="*/ 205169 w 244773"/>
                <a:gd name="connsiteY8" fmla="*/ 102584 h 245268"/>
                <a:gd name="connsiteX9" fmla="*/ 183547 w 244773"/>
                <a:gd name="connsiteY9" fmla="*/ 165354 h 245268"/>
                <a:gd name="connsiteX10" fmla="*/ 183547 w 244773"/>
                <a:gd name="connsiteY10" fmla="*/ 171164 h 245268"/>
                <a:gd name="connsiteX11" fmla="*/ 242316 w 244773"/>
                <a:gd name="connsiteY11" fmla="*/ 229933 h 245268"/>
                <a:gd name="connsiteX12" fmla="*/ 242316 w 244773"/>
                <a:gd name="connsiteY12" fmla="*/ 242697 h 245268"/>
                <a:gd name="connsiteX13" fmla="*/ 236315 w 244773"/>
                <a:gd name="connsiteY13" fmla="*/ 245269 h 245268"/>
                <a:gd name="connsiteX14" fmla="*/ 102965 w 244773"/>
                <a:gd name="connsiteY14" fmla="*/ 18002 h 245268"/>
                <a:gd name="connsiteX15" fmla="*/ 18288 w 244773"/>
                <a:gd name="connsiteY15" fmla="*/ 102679 h 245268"/>
                <a:gd name="connsiteX16" fmla="*/ 102965 w 244773"/>
                <a:gd name="connsiteY16" fmla="*/ 187357 h 245268"/>
                <a:gd name="connsiteX17" fmla="*/ 187643 w 244773"/>
                <a:gd name="connsiteY17" fmla="*/ 102679 h 245268"/>
                <a:gd name="connsiteX18" fmla="*/ 187643 w 244773"/>
                <a:gd name="connsiteY18" fmla="*/ 102584 h 245268"/>
                <a:gd name="connsiteX19" fmla="*/ 102870 w 244773"/>
                <a:gd name="connsiteY19" fmla="*/ 18002 h 245268"/>
                <a:gd name="connsiteX20" fmla="*/ 102584 w 244773"/>
                <a:gd name="connsiteY20" fmla="*/ 18002 h 24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73" h="245268">
                  <a:moveTo>
                    <a:pt x="236315" y="245269"/>
                  </a:moveTo>
                  <a:cubicBezTo>
                    <a:pt x="233944" y="245240"/>
                    <a:pt x="231667" y="244316"/>
                    <a:pt x="229933" y="242697"/>
                  </a:cubicBezTo>
                  <a:lnTo>
                    <a:pt x="171164" y="183928"/>
                  </a:lnTo>
                  <a:cubicBezTo>
                    <a:pt x="170383" y="183071"/>
                    <a:pt x="169278" y="182585"/>
                    <a:pt x="168116" y="182594"/>
                  </a:cubicBezTo>
                  <a:cubicBezTo>
                    <a:pt x="167145" y="182575"/>
                    <a:pt x="166192" y="182918"/>
                    <a:pt x="165449" y="183547"/>
                  </a:cubicBezTo>
                  <a:cubicBezTo>
                    <a:pt x="147514" y="197596"/>
                    <a:pt x="125368" y="205216"/>
                    <a:pt x="102584" y="205168"/>
                  </a:cubicBezTo>
                  <a:cubicBezTo>
                    <a:pt x="45929" y="205168"/>
                    <a:pt x="0" y="159239"/>
                    <a:pt x="0" y="102584"/>
                  </a:cubicBezTo>
                  <a:cubicBezTo>
                    <a:pt x="0" y="45929"/>
                    <a:pt x="45929" y="0"/>
                    <a:pt x="102584" y="0"/>
                  </a:cubicBezTo>
                  <a:cubicBezTo>
                    <a:pt x="159239" y="0"/>
                    <a:pt x="205169" y="45929"/>
                    <a:pt x="205169" y="102584"/>
                  </a:cubicBezTo>
                  <a:cubicBezTo>
                    <a:pt x="205226" y="125339"/>
                    <a:pt x="197606" y="147456"/>
                    <a:pt x="183547" y="165354"/>
                  </a:cubicBezTo>
                  <a:cubicBezTo>
                    <a:pt x="182080" y="167011"/>
                    <a:pt x="182080" y="169507"/>
                    <a:pt x="183547" y="171164"/>
                  </a:cubicBezTo>
                  <a:lnTo>
                    <a:pt x="242316" y="229933"/>
                  </a:lnTo>
                  <a:cubicBezTo>
                    <a:pt x="245593" y="233562"/>
                    <a:pt x="245593" y="239068"/>
                    <a:pt x="242316" y="242697"/>
                  </a:cubicBezTo>
                  <a:cubicBezTo>
                    <a:pt x="240678" y="244230"/>
                    <a:pt x="238553" y="245145"/>
                    <a:pt x="236315" y="245269"/>
                  </a:cubicBezTo>
                  <a:close/>
                  <a:moveTo>
                    <a:pt x="102965" y="18002"/>
                  </a:moveTo>
                  <a:cubicBezTo>
                    <a:pt x="56197" y="18002"/>
                    <a:pt x="18288" y="55912"/>
                    <a:pt x="18288" y="102679"/>
                  </a:cubicBezTo>
                  <a:cubicBezTo>
                    <a:pt x="18288" y="149447"/>
                    <a:pt x="56197" y="187357"/>
                    <a:pt x="102965" y="187357"/>
                  </a:cubicBezTo>
                  <a:cubicBezTo>
                    <a:pt x="149733" y="187357"/>
                    <a:pt x="187643" y="149447"/>
                    <a:pt x="187643" y="102679"/>
                  </a:cubicBezTo>
                  <a:cubicBezTo>
                    <a:pt x="187643" y="102651"/>
                    <a:pt x="187643" y="102613"/>
                    <a:pt x="187643" y="102584"/>
                  </a:cubicBezTo>
                  <a:cubicBezTo>
                    <a:pt x="187595" y="55816"/>
                    <a:pt x="149638" y="17945"/>
                    <a:pt x="102870" y="18002"/>
                  </a:cubicBezTo>
                  <a:cubicBezTo>
                    <a:pt x="102775" y="18002"/>
                    <a:pt x="102679" y="18002"/>
                    <a:pt x="102584" y="18002"/>
                  </a:cubicBezTo>
                  <a:close/>
                </a:path>
              </a:pathLst>
            </a:custGeom>
            <a:solidFill>
              <a:srgbClr val="265998"/>
            </a:solidFill>
            <a:ln w="9525" cap="flat">
              <a:noFill/>
              <a:prstDash val="solid"/>
              <a:miter/>
            </a:ln>
          </p:spPr>
          <p:txBody>
            <a:bodyPr rtlCol="0" anchor="ctr"/>
            <a:lstStyle/>
            <a:p>
              <a:endParaRPr lang="en-AU" sz="153"/>
            </a:p>
          </p:txBody>
        </p:sp>
      </p:grpSp>
      <p:sp>
        <p:nvSpPr>
          <p:cNvPr id="15" name="Slide Number Placeholder 14">
            <a:extLst>
              <a:ext uri="{FF2B5EF4-FFF2-40B4-BE49-F238E27FC236}">
                <a16:creationId xmlns:a16="http://schemas.microsoft.com/office/drawing/2014/main" id="{EB1ED7AB-025D-2C71-C61B-BC9D71F4305A}"/>
              </a:ext>
            </a:extLst>
          </p:cNvPr>
          <p:cNvSpPr>
            <a:spLocks noGrp="1"/>
          </p:cNvSpPr>
          <p:nvPr>
            <p:ph type="sldNum" sz="quarter" idx="4"/>
          </p:nvPr>
        </p:nvSpPr>
        <p:spPr/>
        <p:txBody>
          <a:bodyPr/>
          <a:lstStyle/>
          <a:p>
            <a:fld id="{3FE8A0A5-0893-3B4E-9EB9-FE67329D76D6}" type="slidenum">
              <a:rPr lang="en-US" smtClean="0"/>
              <a:pPr/>
              <a:t>26</a:t>
            </a:fld>
            <a:endParaRPr lang="en-US"/>
          </a:p>
        </p:txBody>
      </p:sp>
    </p:spTree>
    <p:custDataLst>
      <p:custData r:id="rId1"/>
      <p:custData r:id="rId2"/>
    </p:custDataLst>
    <p:extLst>
      <p:ext uri="{BB962C8B-B14F-4D97-AF65-F5344CB8AC3E}">
        <p14:creationId xmlns:p14="http://schemas.microsoft.com/office/powerpoint/2010/main" val="3603516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C0FB-FD64-66ED-8335-8647EDF2A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C6E49-C2E2-7DEF-B209-1963F2AA0A16}"/>
              </a:ext>
            </a:extLst>
          </p:cNvPr>
          <p:cNvSpPr>
            <a:spLocks noGrp="1"/>
          </p:cNvSpPr>
          <p:nvPr>
            <p:ph type="ctrTitle"/>
          </p:nvPr>
        </p:nvSpPr>
        <p:spPr/>
        <p:txBody>
          <a:bodyPr>
            <a:normAutofit/>
          </a:bodyPr>
          <a:lstStyle/>
          <a:p>
            <a:r>
              <a:rPr lang="en-US"/>
              <a:t>Greater role for lived and living experience in governance </a:t>
            </a:r>
            <a:endParaRPr lang="en-AU"/>
          </a:p>
        </p:txBody>
      </p:sp>
      <p:sp>
        <p:nvSpPr>
          <p:cNvPr id="5" name="Subtitle 4">
            <a:extLst>
              <a:ext uri="{FF2B5EF4-FFF2-40B4-BE49-F238E27FC236}">
                <a16:creationId xmlns:a16="http://schemas.microsoft.com/office/drawing/2014/main" id="{3C31B23F-5FBC-B34A-C1F6-AA17C584C6D5}"/>
              </a:ext>
            </a:extLst>
          </p:cNvPr>
          <p:cNvSpPr>
            <a:spLocks noGrp="1"/>
          </p:cNvSpPr>
          <p:nvPr>
            <p:ph type="subTitle" idx="1"/>
          </p:nvPr>
        </p:nvSpPr>
        <p:spPr>
          <a:xfrm>
            <a:off x="630193" y="1063097"/>
            <a:ext cx="11082431" cy="401819"/>
          </a:xfrm>
        </p:spPr>
        <p:txBody>
          <a:bodyPr/>
          <a:lstStyle/>
          <a:p>
            <a:r>
              <a:rPr lang="en-US"/>
              <a:t>Representation, engagement and resourcing</a:t>
            </a:r>
            <a:endParaRPr lang="en-AU"/>
          </a:p>
        </p:txBody>
      </p:sp>
      <p:grpSp>
        <p:nvGrpSpPr>
          <p:cNvPr id="11" name="Group 10">
            <a:extLst>
              <a:ext uri="{FF2B5EF4-FFF2-40B4-BE49-F238E27FC236}">
                <a16:creationId xmlns:a16="http://schemas.microsoft.com/office/drawing/2014/main" id="{9ECB6590-10FC-597D-0208-3C74077DEB8E}"/>
              </a:ext>
              <a:ext uri="{C183D7F6-B498-43B3-948B-1728B52AA6E4}">
                <adec:decorative xmlns:adec="http://schemas.microsoft.com/office/drawing/2017/decorative" val="1"/>
              </a:ext>
            </a:extLst>
          </p:cNvPr>
          <p:cNvGrpSpPr/>
          <p:nvPr/>
        </p:nvGrpSpPr>
        <p:grpSpPr>
          <a:xfrm>
            <a:off x="6644298" y="2890488"/>
            <a:ext cx="5137736" cy="1064863"/>
            <a:chOff x="822483" y="2409854"/>
            <a:chExt cx="5137736" cy="1064863"/>
          </a:xfrm>
        </p:grpSpPr>
        <p:sp>
          <p:nvSpPr>
            <p:cNvPr id="7" name="Rectangle 6">
              <a:extLst>
                <a:ext uri="{FF2B5EF4-FFF2-40B4-BE49-F238E27FC236}">
                  <a16:creationId xmlns:a16="http://schemas.microsoft.com/office/drawing/2014/main" id="{98F994E5-9BEC-FF07-CD87-6984A28BE182}"/>
                </a:ext>
              </a:extLst>
            </p:cNvPr>
            <p:cNvSpPr/>
            <p:nvPr/>
          </p:nvSpPr>
          <p:spPr>
            <a:xfrm flipV="1">
              <a:off x="1127447" y="3428998"/>
              <a:ext cx="4248473" cy="4571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51DD21F8-9881-511C-98EF-037EBFB7EDDB}"/>
                </a:ext>
              </a:extLst>
            </p:cNvPr>
            <p:cNvSpPr txBox="1"/>
            <p:nvPr/>
          </p:nvSpPr>
          <p:spPr>
            <a:xfrm>
              <a:off x="3872219" y="2409854"/>
              <a:ext cx="2088000" cy="923330"/>
            </a:xfrm>
            <a:prstGeom prst="rect">
              <a:avLst/>
            </a:prstGeom>
            <a:solidFill>
              <a:schemeClr val="bg1"/>
            </a:solidFill>
            <a:ln>
              <a:solidFill>
                <a:schemeClr val="tx1"/>
              </a:solidFill>
              <a:prstDash val="dashDot"/>
            </a:ln>
          </p:spPr>
          <p:txBody>
            <a:bodyPr wrap="square" rtlCol="0">
              <a:spAutoFit/>
            </a:bodyPr>
            <a:lstStyle/>
            <a:p>
              <a:pPr algn="ctr"/>
              <a:r>
                <a:rPr lang="en-US">
                  <a:solidFill>
                    <a:schemeClr val="bg1">
                      <a:lumMod val="50000"/>
                    </a:schemeClr>
                  </a:solidFill>
                </a:rPr>
                <a:t>Lived and living experience of suicide</a:t>
              </a:r>
            </a:p>
          </p:txBody>
        </p:sp>
        <p:sp>
          <p:nvSpPr>
            <p:cNvPr id="9" name="TextBox 8">
              <a:extLst>
                <a:ext uri="{FF2B5EF4-FFF2-40B4-BE49-F238E27FC236}">
                  <a16:creationId xmlns:a16="http://schemas.microsoft.com/office/drawing/2014/main" id="{32E5A40D-B278-4070-5FCB-301E10E302C7}"/>
                </a:ext>
              </a:extLst>
            </p:cNvPr>
            <p:cNvSpPr txBox="1"/>
            <p:nvPr/>
          </p:nvSpPr>
          <p:spPr>
            <a:xfrm>
              <a:off x="822483" y="2409854"/>
              <a:ext cx="2084040" cy="923330"/>
            </a:xfrm>
            <a:prstGeom prst="rect">
              <a:avLst/>
            </a:prstGeom>
            <a:solidFill>
              <a:schemeClr val="bg1"/>
            </a:solidFill>
            <a:ln>
              <a:solidFill>
                <a:schemeClr val="tx1"/>
              </a:solidFill>
              <a:prstDash val="dashDot"/>
            </a:ln>
          </p:spPr>
          <p:txBody>
            <a:bodyPr wrap="square" rtlCol="0">
              <a:spAutoFit/>
            </a:bodyPr>
            <a:lstStyle/>
            <a:p>
              <a:pPr algn="ctr"/>
              <a:r>
                <a:rPr lang="en-US">
                  <a:solidFill>
                    <a:schemeClr val="bg1">
                      <a:lumMod val="50000"/>
                    </a:schemeClr>
                  </a:solidFill>
                </a:rPr>
                <a:t>Lived and living experience of mental ill health</a:t>
              </a:r>
              <a:endParaRPr lang="en-AU">
                <a:solidFill>
                  <a:schemeClr val="bg1">
                    <a:lumMod val="50000"/>
                  </a:schemeClr>
                </a:solidFill>
              </a:endParaRPr>
            </a:p>
          </p:txBody>
        </p:sp>
      </p:grpSp>
      <p:sp>
        <p:nvSpPr>
          <p:cNvPr id="10" name="Rectangle 9">
            <a:extLst>
              <a:ext uri="{FF2B5EF4-FFF2-40B4-BE49-F238E27FC236}">
                <a16:creationId xmlns:a16="http://schemas.microsoft.com/office/drawing/2014/main" id="{061D82D8-5365-6B49-FC73-9861BEBE1617}"/>
              </a:ext>
            </a:extLst>
          </p:cNvPr>
          <p:cNvSpPr/>
          <p:nvPr/>
        </p:nvSpPr>
        <p:spPr>
          <a:xfrm>
            <a:off x="674188" y="1916832"/>
            <a:ext cx="5472000" cy="395718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285750" indent="-285750">
              <a:lnSpc>
                <a:spcPts val="2493"/>
              </a:lnSpc>
              <a:spcAft>
                <a:spcPts val="1300"/>
              </a:spcAft>
              <a:buFont typeface="Arial" panose="020B0604020202020204" pitchFamily="34" charset="0"/>
              <a:buChar char="•"/>
            </a:pP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Representation at </a:t>
            </a: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each level </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of governance</a:t>
            </a:r>
          </a:p>
          <a:p>
            <a:pPr marL="285750" indent="-285750">
              <a:lnSpc>
                <a:spcPts val="2493"/>
              </a:lnSpc>
              <a:spcAft>
                <a:spcPts val="1300"/>
              </a:spcAft>
              <a:buFont typeface="Arial" panose="020B0604020202020204" pitchFamily="34" charset="0"/>
              <a:buChar char="•"/>
            </a:pP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Involved in </a:t>
            </a: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negotiation</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design</a:t>
            </a:r>
          </a:p>
          <a:p>
            <a:pPr marL="285750" indent="-285750">
              <a:lnSpc>
                <a:spcPts val="2493"/>
              </a:lnSpc>
              <a:spcAft>
                <a:spcPts val="1300"/>
              </a:spcAft>
              <a:buFont typeface="Arial" panose="020B0604020202020204" pitchFamily="34" charset="0"/>
              <a:buChar char="•"/>
            </a:pP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Barriers</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to effective involvement </a:t>
            </a: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dismantled</a:t>
            </a:r>
          </a:p>
          <a:p>
            <a:pPr marL="285750" indent="-285750">
              <a:lnSpc>
                <a:spcPts val="2493"/>
              </a:lnSpc>
              <a:spcAft>
                <a:spcPts val="1300"/>
              </a:spcAft>
              <a:buFont typeface="Arial" panose="020B0604020202020204" pitchFamily="34" charset="0"/>
              <a:buChar char="•"/>
            </a:pP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Governance</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roles for </a:t>
            </a: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carers and provider</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lnSpc>
                <a:spcPts val="2493"/>
              </a:lnSpc>
              <a:spcAft>
                <a:spcPts val="1300"/>
              </a:spcAft>
              <a:buFont typeface="Arial" panose="020B0604020202020204" pitchFamily="34" charset="0"/>
              <a:buChar char="•"/>
            </a:pP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Formal roles </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for two Australian government-funded peak bodies</a:t>
            </a:r>
          </a:p>
          <a:p>
            <a:pPr marL="285750" indent="-285750">
              <a:lnSpc>
                <a:spcPts val="2493"/>
              </a:lnSpc>
              <a:spcAft>
                <a:spcPts val="1300"/>
              </a:spcAft>
              <a:buFont typeface="Arial" panose="020B0604020202020204" pitchFamily="34" charset="0"/>
              <a:buChar char="•"/>
            </a:pP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Adequate resourcing </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of </a:t>
            </a: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peak bodies </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to fulfil formal governance roles </a:t>
            </a:r>
          </a:p>
        </p:txBody>
      </p:sp>
      <p:sp>
        <p:nvSpPr>
          <p:cNvPr id="12" name="TextBox 11">
            <a:extLst>
              <a:ext uri="{FF2B5EF4-FFF2-40B4-BE49-F238E27FC236}">
                <a16:creationId xmlns:a16="http://schemas.microsoft.com/office/drawing/2014/main" id="{C1569ACB-3DA2-4D55-286E-7D399DDD6D2C}"/>
              </a:ext>
            </a:extLst>
          </p:cNvPr>
          <p:cNvSpPr txBox="1"/>
          <p:nvPr/>
        </p:nvSpPr>
        <p:spPr>
          <a:xfrm>
            <a:off x="6578391" y="1916832"/>
            <a:ext cx="5278017" cy="422405"/>
          </a:xfrm>
          <a:prstGeom prst="rect">
            <a:avLst/>
          </a:prstGeom>
          <a:solidFill>
            <a:schemeClr val="bg1">
              <a:lumMod val="95000"/>
            </a:schemeClr>
          </a:solidFill>
        </p:spPr>
        <p:txBody>
          <a:bodyPr wrap="square" tIns="72000" bIns="72000" rtlCol="0">
            <a:spAutoFit/>
          </a:bodyPr>
          <a:lstStyle/>
          <a:p>
            <a:pPr algn="ctr"/>
            <a:r>
              <a:rPr lang="en-US" b="1"/>
              <a:t>Balanced representation</a:t>
            </a:r>
            <a:endParaRPr lang="en-AU"/>
          </a:p>
        </p:txBody>
      </p:sp>
      <p:sp>
        <p:nvSpPr>
          <p:cNvPr id="4" name="Triangle 3">
            <a:extLst>
              <a:ext uri="{FF2B5EF4-FFF2-40B4-BE49-F238E27FC236}">
                <a16:creationId xmlns:a16="http://schemas.microsoft.com/office/drawing/2014/main" id="{B4829641-3E93-2096-3CAC-15F293ABA07F}"/>
              </a:ext>
              <a:ext uri="{C183D7F6-B498-43B3-948B-1728B52AA6E4}">
                <adec:decorative xmlns:adec="http://schemas.microsoft.com/office/drawing/2017/decorative" val="1"/>
              </a:ext>
            </a:extLst>
          </p:cNvPr>
          <p:cNvSpPr/>
          <p:nvPr/>
        </p:nvSpPr>
        <p:spPr>
          <a:xfrm>
            <a:off x="7389780" y="3955351"/>
            <a:ext cx="3655238" cy="1956165"/>
          </a:xfrm>
          <a:prstGeom prst="triangle">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4CC9137-1DF0-CEC2-6C54-10790EB3D39E}"/>
              </a:ext>
            </a:extLst>
          </p:cNvPr>
          <p:cNvSpPr>
            <a:spLocks noGrp="1"/>
          </p:cNvSpPr>
          <p:nvPr>
            <p:ph type="sldNum" sz="quarter" idx="4"/>
          </p:nvPr>
        </p:nvSpPr>
        <p:spPr/>
        <p:txBody>
          <a:bodyPr/>
          <a:lstStyle/>
          <a:p>
            <a:fld id="{3FE8A0A5-0893-3B4E-9EB9-FE67329D76D6}" type="slidenum">
              <a:rPr lang="en-US" smtClean="0"/>
              <a:pPr/>
              <a:t>27</a:t>
            </a:fld>
            <a:endParaRPr lang="en-US"/>
          </a:p>
        </p:txBody>
      </p:sp>
    </p:spTree>
    <p:extLst>
      <p:ext uri="{BB962C8B-B14F-4D97-AF65-F5344CB8AC3E}">
        <p14:creationId xmlns:p14="http://schemas.microsoft.com/office/powerpoint/2010/main" val="375128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A9056-05A8-E0E4-082E-A88B6C21B52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262A5CF-9681-BA99-7C4F-871A541BB586}"/>
              </a:ext>
              <a:ext uri="{C183D7F6-B498-43B3-948B-1728B52AA6E4}">
                <adec:decorative xmlns:adec="http://schemas.microsoft.com/office/drawing/2017/decorative" val="1"/>
              </a:ext>
            </a:extLst>
          </p:cNvPr>
          <p:cNvSpPr/>
          <p:nvPr/>
        </p:nvSpPr>
        <p:spPr>
          <a:xfrm>
            <a:off x="8783421" y="4698873"/>
            <a:ext cx="2009935" cy="124616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4" name="Rectangle 3">
            <a:extLst>
              <a:ext uri="{FF2B5EF4-FFF2-40B4-BE49-F238E27FC236}">
                <a16:creationId xmlns:a16="http://schemas.microsoft.com/office/drawing/2014/main" id="{DF47C1DE-D34D-57A2-8052-56266720A79F}"/>
              </a:ext>
            </a:extLst>
          </p:cNvPr>
          <p:cNvSpPr/>
          <p:nvPr/>
        </p:nvSpPr>
        <p:spPr>
          <a:xfrm>
            <a:off x="775791" y="3318406"/>
            <a:ext cx="7881503" cy="124616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Greater role in governance</a:t>
            </a:r>
          </a:p>
          <a:p>
            <a:pPr marL="285750" indent="-285750">
              <a:spcAft>
                <a:spcPts val="600"/>
              </a:spcAft>
              <a:buFont typeface="Arial" panose="020B0604020202020204" pitchFamily="34" charset="0"/>
              <a:buChar char="•"/>
            </a:pPr>
            <a:r>
              <a:rPr lang="en-US" sz="1600">
                <a:solidFill>
                  <a:schemeClr val="tx1"/>
                </a:solidFill>
              </a:rPr>
              <a:t>Carer involvement in the design and implementation of the agreement</a:t>
            </a:r>
          </a:p>
          <a:p>
            <a:pPr marL="285750" indent="-285750">
              <a:spcAft>
                <a:spcPts val="600"/>
              </a:spcAft>
              <a:buFont typeface="Arial" panose="020B0604020202020204" pitchFamily="34" charset="0"/>
              <a:buChar char="•"/>
            </a:pPr>
            <a:r>
              <a:rPr lang="en-US" sz="1600">
                <a:solidFill>
                  <a:schemeClr val="tx1"/>
                </a:solidFill>
              </a:rPr>
              <a:t>Formal role in governance arrangements</a:t>
            </a:r>
          </a:p>
        </p:txBody>
      </p:sp>
      <p:sp>
        <p:nvSpPr>
          <p:cNvPr id="6" name="Rectangle 5">
            <a:extLst>
              <a:ext uri="{FF2B5EF4-FFF2-40B4-BE49-F238E27FC236}">
                <a16:creationId xmlns:a16="http://schemas.microsoft.com/office/drawing/2014/main" id="{6D23F46B-D9E6-89A5-440D-C49119465892}"/>
              </a:ext>
              <a:ext uri="{C183D7F6-B498-43B3-948B-1728B52AA6E4}">
                <adec:decorative xmlns:adec="http://schemas.microsoft.com/office/drawing/2017/decorative" val="1"/>
              </a:ext>
            </a:extLst>
          </p:cNvPr>
          <p:cNvSpPr/>
          <p:nvPr/>
        </p:nvSpPr>
        <p:spPr>
          <a:xfrm>
            <a:off x="8783420" y="3314165"/>
            <a:ext cx="2009935" cy="1246166"/>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9" name="Rectangle 8">
            <a:extLst>
              <a:ext uri="{FF2B5EF4-FFF2-40B4-BE49-F238E27FC236}">
                <a16:creationId xmlns:a16="http://schemas.microsoft.com/office/drawing/2014/main" id="{F4F250E7-12D1-7FAA-7BF4-808A28D772FA}"/>
              </a:ext>
            </a:extLst>
          </p:cNvPr>
          <p:cNvSpPr/>
          <p:nvPr/>
        </p:nvSpPr>
        <p:spPr>
          <a:xfrm>
            <a:off x="775791" y="1929457"/>
            <a:ext cx="7881503" cy="124616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Clarify responsibility for carer and family supports</a:t>
            </a:r>
          </a:p>
          <a:p>
            <a:pPr marL="285750" indent="-285750">
              <a:lnSpc>
                <a:spcPts val="2000"/>
              </a:lnSpc>
              <a:spcAft>
                <a:spcPts val="1200"/>
              </a:spcAft>
              <a:buFont typeface="Arial" panose="020B0604020202020204" pitchFamily="34" charset="0"/>
              <a:buChar char="•"/>
            </a:pPr>
            <a:r>
              <a:rPr lang="en-US" sz="1600">
                <a:solidFill>
                  <a:schemeClr val="tx1"/>
                </a:solidFill>
              </a:rPr>
              <a:t>State and territory governments take responsibility for planning and funding carer and family support services</a:t>
            </a:r>
          </a:p>
        </p:txBody>
      </p:sp>
      <p:sp>
        <p:nvSpPr>
          <p:cNvPr id="10" name="Rectangle 9">
            <a:extLst>
              <a:ext uri="{FF2B5EF4-FFF2-40B4-BE49-F238E27FC236}">
                <a16:creationId xmlns:a16="http://schemas.microsoft.com/office/drawing/2014/main" id="{A35363F4-2CC4-2D52-1D4A-9E0D93397110}"/>
              </a:ext>
              <a:ext uri="{C183D7F6-B498-43B3-948B-1728B52AA6E4}">
                <adec:decorative xmlns:adec="http://schemas.microsoft.com/office/drawing/2017/decorative" val="1"/>
              </a:ext>
            </a:extLst>
          </p:cNvPr>
          <p:cNvSpPr/>
          <p:nvPr/>
        </p:nvSpPr>
        <p:spPr>
          <a:xfrm>
            <a:off x="8783421" y="1925216"/>
            <a:ext cx="2009935" cy="1246166"/>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11" name="Rectangle 10">
            <a:extLst>
              <a:ext uri="{FF2B5EF4-FFF2-40B4-BE49-F238E27FC236}">
                <a16:creationId xmlns:a16="http://schemas.microsoft.com/office/drawing/2014/main" id="{083F985E-0E63-A752-5FF1-7744343C6B9C}"/>
              </a:ext>
            </a:extLst>
          </p:cNvPr>
          <p:cNvSpPr/>
          <p:nvPr/>
        </p:nvSpPr>
        <p:spPr>
          <a:xfrm>
            <a:off x="775791" y="4703115"/>
            <a:ext cx="7881503" cy="1246165"/>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Opportunities to improve involvement for carers and families </a:t>
            </a:r>
          </a:p>
          <a:p>
            <a:pPr marL="285750" indent="-285750">
              <a:lnSpc>
                <a:spcPts val="2000"/>
              </a:lnSpc>
              <a:spcAft>
                <a:spcPts val="600"/>
              </a:spcAft>
              <a:buFont typeface="Arial" panose="020B0604020202020204" pitchFamily="34" charset="0"/>
              <a:buChar char="•"/>
            </a:pPr>
            <a:r>
              <a:rPr lang="en-US" sz="1600">
                <a:solidFill>
                  <a:schemeClr val="tx1"/>
                </a:solidFill>
              </a:rPr>
              <a:t>Services that the agreement funds could look for opportunities to improve the way they work with carers and families and address their needs</a:t>
            </a:r>
          </a:p>
        </p:txBody>
      </p:sp>
      <p:sp>
        <p:nvSpPr>
          <p:cNvPr id="2" name="Title 1">
            <a:extLst>
              <a:ext uri="{FF2B5EF4-FFF2-40B4-BE49-F238E27FC236}">
                <a16:creationId xmlns:a16="http://schemas.microsoft.com/office/drawing/2014/main" id="{6A3852D6-4106-66B1-063A-49CE60B5F915}"/>
              </a:ext>
            </a:extLst>
          </p:cNvPr>
          <p:cNvSpPr>
            <a:spLocks noGrp="1"/>
          </p:cNvSpPr>
          <p:nvPr>
            <p:ph type="ctrTitle"/>
          </p:nvPr>
        </p:nvSpPr>
        <p:spPr/>
        <p:txBody>
          <a:bodyPr>
            <a:normAutofit/>
          </a:bodyPr>
          <a:lstStyle/>
          <a:p>
            <a:r>
              <a:rPr lang="en-US"/>
              <a:t>Carers and families in the next agreement</a:t>
            </a:r>
            <a:endParaRPr lang="en-AU"/>
          </a:p>
        </p:txBody>
      </p:sp>
      <p:sp>
        <p:nvSpPr>
          <p:cNvPr id="13" name="Subtitle 4">
            <a:extLst>
              <a:ext uri="{FF2B5EF4-FFF2-40B4-BE49-F238E27FC236}">
                <a16:creationId xmlns:a16="http://schemas.microsoft.com/office/drawing/2014/main" id="{21A7BFA1-AAE5-EC12-974B-C7AEA1CE5E32}"/>
              </a:ext>
            </a:extLst>
          </p:cNvPr>
          <p:cNvSpPr>
            <a:spLocks noGrp="1"/>
          </p:cNvSpPr>
          <p:nvPr>
            <p:ph type="subTitle" idx="1"/>
          </p:nvPr>
        </p:nvSpPr>
        <p:spPr>
          <a:xfrm>
            <a:off x="569995" y="1091321"/>
            <a:ext cx="11082431" cy="401819"/>
          </a:xfrm>
        </p:spPr>
        <p:txBody>
          <a:bodyPr/>
          <a:lstStyle/>
          <a:p>
            <a:r>
              <a:rPr lang="en-US"/>
              <a:t>Carers and families play a vital role in the mental health and suicide prevention system and should be better supported </a:t>
            </a:r>
            <a:endParaRPr lang="en-AU"/>
          </a:p>
        </p:txBody>
      </p:sp>
      <p:grpSp>
        <p:nvGrpSpPr>
          <p:cNvPr id="17" name="Group 16">
            <a:extLst>
              <a:ext uri="{FF2B5EF4-FFF2-40B4-BE49-F238E27FC236}">
                <a16:creationId xmlns:a16="http://schemas.microsoft.com/office/drawing/2014/main" id="{D71BDE24-4FAC-F491-DDFA-3973C3EDA43E}"/>
              </a:ext>
              <a:ext uri="{C183D7F6-B498-43B3-948B-1728B52AA6E4}">
                <adec:decorative xmlns:adec="http://schemas.microsoft.com/office/drawing/2017/decorative" val="1"/>
              </a:ext>
            </a:extLst>
          </p:cNvPr>
          <p:cNvGrpSpPr/>
          <p:nvPr/>
        </p:nvGrpSpPr>
        <p:grpSpPr>
          <a:xfrm>
            <a:off x="9510792" y="2193237"/>
            <a:ext cx="555192" cy="710132"/>
            <a:chOff x="3672734" y="1862954"/>
            <a:chExt cx="613556" cy="663110"/>
          </a:xfrm>
        </p:grpSpPr>
        <p:sp>
          <p:nvSpPr>
            <p:cNvPr id="18" name="Freeform: Shape 17">
              <a:extLst>
                <a:ext uri="{FF2B5EF4-FFF2-40B4-BE49-F238E27FC236}">
                  <a16:creationId xmlns:a16="http://schemas.microsoft.com/office/drawing/2014/main" id="{6E7C79C6-D2D6-F466-B5B3-25AA53294317}"/>
                </a:ext>
              </a:extLst>
            </p:cNvPr>
            <p:cNvSpPr/>
            <p:nvPr/>
          </p:nvSpPr>
          <p:spPr>
            <a:xfrm>
              <a:off x="3933081" y="2231352"/>
              <a:ext cx="60015" cy="51375"/>
            </a:xfrm>
            <a:custGeom>
              <a:avLst/>
              <a:gdLst>
                <a:gd name="connsiteX0" fmla="*/ 1455 w 60015"/>
                <a:gd name="connsiteY0" fmla="*/ 817 h 51375"/>
                <a:gd name="connsiteX1" fmla="*/ 0 w 60015"/>
                <a:gd name="connsiteY1" fmla="*/ 1059 h 51375"/>
                <a:gd name="connsiteX2" fmla="*/ 34191 w 60015"/>
                <a:gd name="connsiteY2" fmla="*/ 38524 h 51375"/>
                <a:gd name="connsiteX3" fmla="*/ 60016 w 60015"/>
                <a:gd name="connsiteY3" fmla="*/ 51375 h 51375"/>
                <a:gd name="connsiteX4" fmla="*/ 36131 w 60015"/>
                <a:gd name="connsiteY4" fmla="*/ 9789 h 51375"/>
                <a:gd name="connsiteX5" fmla="*/ 1455 w 60015"/>
                <a:gd name="connsiteY5" fmla="*/ 817 h 5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5" h="51375">
                  <a:moveTo>
                    <a:pt x="1455" y="817"/>
                  </a:moveTo>
                  <a:cubicBezTo>
                    <a:pt x="1455" y="817"/>
                    <a:pt x="485" y="1059"/>
                    <a:pt x="0" y="1059"/>
                  </a:cubicBezTo>
                  <a:lnTo>
                    <a:pt x="34191" y="38524"/>
                  </a:lnTo>
                  <a:lnTo>
                    <a:pt x="60016" y="51375"/>
                  </a:lnTo>
                  <a:cubicBezTo>
                    <a:pt x="52499" y="36220"/>
                    <a:pt x="41587" y="16093"/>
                    <a:pt x="36131" y="9789"/>
                  </a:cubicBezTo>
                  <a:cubicBezTo>
                    <a:pt x="27159" y="-153"/>
                    <a:pt x="17823" y="-1123"/>
                    <a:pt x="1455" y="817"/>
                  </a:cubicBezTo>
                  <a:close/>
                </a:path>
              </a:pathLst>
            </a:custGeom>
            <a:solidFill>
              <a:srgbClr val="C7E4F1"/>
            </a:solidFill>
            <a:ln w="12102"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498A319E-DBF8-D740-8928-38D35590EB71}"/>
                </a:ext>
              </a:extLst>
            </p:cNvPr>
            <p:cNvSpPr/>
            <p:nvPr/>
          </p:nvSpPr>
          <p:spPr>
            <a:xfrm>
              <a:off x="3865759" y="2220466"/>
              <a:ext cx="396621" cy="299657"/>
            </a:xfrm>
            <a:custGeom>
              <a:avLst/>
              <a:gdLst>
                <a:gd name="connsiteX0" fmla="*/ 366431 w 396621"/>
                <a:gd name="connsiteY0" fmla="*/ 212483 h 299657"/>
                <a:gd name="connsiteX1" fmla="*/ 367401 w 396621"/>
                <a:gd name="connsiteY1" fmla="*/ 179019 h 299657"/>
                <a:gd name="connsiteX2" fmla="*/ 358793 w 396621"/>
                <a:gd name="connsiteY2" fmla="*/ 143980 h 299657"/>
                <a:gd name="connsiteX3" fmla="*/ 350912 w 396621"/>
                <a:gd name="connsiteY3" fmla="*/ 112335 h 299657"/>
                <a:gd name="connsiteX4" fmla="*/ 347396 w 396621"/>
                <a:gd name="connsiteY4" fmla="*/ 63231 h 299657"/>
                <a:gd name="connsiteX5" fmla="*/ 342304 w 396621"/>
                <a:gd name="connsiteY5" fmla="*/ 427 h 299657"/>
                <a:gd name="connsiteX6" fmla="*/ 328239 w 396621"/>
                <a:gd name="connsiteY6" fmla="*/ 1397 h 299657"/>
                <a:gd name="connsiteX7" fmla="*/ 311023 w 396621"/>
                <a:gd name="connsiteY7" fmla="*/ 17886 h 299657"/>
                <a:gd name="connsiteX8" fmla="*/ 307021 w 396621"/>
                <a:gd name="connsiteY8" fmla="*/ 55472 h 299657"/>
                <a:gd name="connsiteX9" fmla="*/ 304354 w 396621"/>
                <a:gd name="connsiteY9" fmla="*/ 84934 h 299657"/>
                <a:gd name="connsiteX10" fmla="*/ 286895 w 396621"/>
                <a:gd name="connsiteY10" fmla="*/ 119004 h 299657"/>
                <a:gd name="connsiteX11" fmla="*/ 252219 w 396621"/>
                <a:gd name="connsiteY11" fmla="*/ 127976 h 299657"/>
                <a:gd name="connsiteX12" fmla="*/ 175471 w 396621"/>
                <a:gd name="connsiteY12" fmla="*/ 115245 h 299657"/>
                <a:gd name="connsiteX13" fmla="*/ 173047 w 396621"/>
                <a:gd name="connsiteY13" fmla="*/ 114396 h 299657"/>
                <a:gd name="connsiteX14" fmla="*/ 172077 w 396621"/>
                <a:gd name="connsiteY14" fmla="*/ 114033 h 299657"/>
                <a:gd name="connsiteX15" fmla="*/ 171834 w 396621"/>
                <a:gd name="connsiteY15" fmla="*/ 114033 h 299657"/>
                <a:gd name="connsiteX16" fmla="*/ 85387 w 396621"/>
                <a:gd name="connsiteY16" fmla="*/ 70991 h 299657"/>
                <a:gd name="connsiteX17" fmla="*/ 26341 w 396621"/>
                <a:gd name="connsiteY17" fmla="*/ 6489 h 299657"/>
                <a:gd name="connsiteX18" fmla="*/ 13125 w 396621"/>
                <a:gd name="connsiteY18" fmla="*/ 2124 h 299657"/>
                <a:gd name="connsiteX19" fmla="*/ 2820 w 396621"/>
                <a:gd name="connsiteY19" fmla="*/ 7823 h 299657"/>
                <a:gd name="connsiteX20" fmla="*/ 7427 w 396621"/>
                <a:gd name="connsiteY20" fmla="*/ 34496 h 299657"/>
                <a:gd name="connsiteX21" fmla="*/ 56167 w 396621"/>
                <a:gd name="connsiteY21" fmla="*/ 98392 h 299657"/>
                <a:gd name="connsiteX22" fmla="*/ 111333 w 396621"/>
                <a:gd name="connsiteY22" fmla="*/ 164228 h 299657"/>
                <a:gd name="connsiteX23" fmla="*/ 236700 w 396621"/>
                <a:gd name="connsiteY23" fmla="*/ 255040 h 299657"/>
                <a:gd name="connsiteX24" fmla="*/ 254523 w 396621"/>
                <a:gd name="connsiteY24" fmla="*/ 292019 h 299657"/>
                <a:gd name="connsiteX25" fmla="*/ 251977 w 396621"/>
                <a:gd name="connsiteY25" fmla="*/ 299658 h 299657"/>
                <a:gd name="connsiteX26" fmla="*/ 396621 w 396621"/>
                <a:gd name="connsiteY26" fmla="*/ 299658 h 299657"/>
                <a:gd name="connsiteX27" fmla="*/ 364976 w 396621"/>
                <a:gd name="connsiteY27" fmla="*/ 239520 h 299657"/>
                <a:gd name="connsiteX28" fmla="*/ 366552 w 396621"/>
                <a:gd name="connsiteY28" fmla="*/ 212483 h 2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6621" h="299657">
                  <a:moveTo>
                    <a:pt x="366431" y="212483"/>
                  </a:moveTo>
                  <a:cubicBezTo>
                    <a:pt x="368129" y="202541"/>
                    <a:pt x="369947" y="192356"/>
                    <a:pt x="367401" y="179019"/>
                  </a:cubicBezTo>
                  <a:cubicBezTo>
                    <a:pt x="364370" y="163379"/>
                    <a:pt x="361460" y="153558"/>
                    <a:pt x="358793" y="143980"/>
                  </a:cubicBezTo>
                  <a:cubicBezTo>
                    <a:pt x="356247" y="135008"/>
                    <a:pt x="353458" y="125672"/>
                    <a:pt x="350912" y="112335"/>
                  </a:cubicBezTo>
                  <a:cubicBezTo>
                    <a:pt x="348002" y="97664"/>
                    <a:pt x="347760" y="80933"/>
                    <a:pt x="347396" y="63231"/>
                  </a:cubicBezTo>
                  <a:cubicBezTo>
                    <a:pt x="347032" y="42498"/>
                    <a:pt x="346669" y="21159"/>
                    <a:pt x="342304" y="427"/>
                  </a:cubicBezTo>
                  <a:cubicBezTo>
                    <a:pt x="340485" y="63"/>
                    <a:pt x="335029" y="-665"/>
                    <a:pt x="328239" y="1397"/>
                  </a:cubicBezTo>
                  <a:cubicBezTo>
                    <a:pt x="323268" y="2973"/>
                    <a:pt x="314296" y="7216"/>
                    <a:pt x="311023" y="17886"/>
                  </a:cubicBezTo>
                  <a:cubicBezTo>
                    <a:pt x="306415" y="32678"/>
                    <a:pt x="306779" y="44196"/>
                    <a:pt x="307021" y="55472"/>
                  </a:cubicBezTo>
                  <a:cubicBezTo>
                    <a:pt x="307264" y="65414"/>
                    <a:pt x="307507" y="74871"/>
                    <a:pt x="304354" y="84934"/>
                  </a:cubicBezTo>
                  <a:cubicBezTo>
                    <a:pt x="300959" y="96088"/>
                    <a:pt x="295018" y="107485"/>
                    <a:pt x="286895" y="119004"/>
                  </a:cubicBezTo>
                  <a:cubicBezTo>
                    <a:pt x="279499" y="129431"/>
                    <a:pt x="263980" y="129673"/>
                    <a:pt x="252219" y="127976"/>
                  </a:cubicBezTo>
                  <a:cubicBezTo>
                    <a:pt x="231123" y="124944"/>
                    <a:pt x="177654" y="115609"/>
                    <a:pt x="175471" y="115245"/>
                  </a:cubicBezTo>
                  <a:lnTo>
                    <a:pt x="173047" y="114396"/>
                  </a:lnTo>
                  <a:cubicBezTo>
                    <a:pt x="173047" y="114396"/>
                    <a:pt x="172440" y="114275"/>
                    <a:pt x="172077" y="114033"/>
                  </a:cubicBezTo>
                  <a:lnTo>
                    <a:pt x="171834" y="114033"/>
                  </a:lnTo>
                  <a:cubicBezTo>
                    <a:pt x="171834" y="114033"/>
                    <a:pt x="85387" y="70991"/>
                    <a:pt x="85387" y="70991"/>
                  </a:cubicBezTo>
                  <a:lnTo>
                    <a:pt x="26341" y="6489"/>
                  </a:lnTo>
                  <a:cubicBezTo>
                    <a:pt x="21855" y="2003"/>
                    <a:pt x="16157" y="1760"/>
                    <a:pt x="13125" y="2124"/>
                  </a:cubicBezTo>
                  <a:cubicBezTo>
                    <a:pt x="8639" y="2609"/>
                    <a:pt x="4760" y="4792"/>
                    <a:pt x="2820" y="7823"/>
                  </a:cubicBezTo>
                  <a:cubicBezTo>
                    <a:pt x="-4212" y="18613"/>
                    <a:pt x="3668" y="30132"/>
                    <a:pt x="7427" y="34496"/>
                  </a:cubicBezTo>
                  <a:lnTo>
                    <a:pt x="56167" y="98392"/>
                  </a:lnTo>
                  <a:lnTo>
                    <a:pt x="111333" y="164228"/>
                  </a:lnTo>
                  <a:cubicBezTo>
                    <a:pt x="128186" y="175867"/>
                    <a:pt x="222878" y="241218"/>
                    <a:pt x="236700" y="255040"/>
                  </a:cubicBezTo>
                  <a:cubicBezTo>
                    <a:pt x="253674" y="272014"/>
                    <a:pt x="254401" y="289958"/>
                    <a:pt x="254523" y="292019"/>
                  </a:cubicBezTo>
                  <a:cubicBezTo>
                    <a:pt x="254523" y="294929"/>
                    <a:pt x="253553" y="297354"/>
                    <a:pt x="251977" y="299658"/>
                  </a:cubicBezTo>
                  <a:lnTo>
                    <a:pt x="396621" y="299658"/>
                  </a:lnTo>
                  <a:cubicBezTo>
                    <a:pt x="391286" y="292262"/>
                    <a:pt x="367886" y="259162"/>
                    <a:pt x="364976" y="239520"/>
                  </a:cubicBezTo>
                  <a:cubicBezTo>
                    <a:pt x="363521" y="229821"/>
                    <a:pt x="364976" y="220970"/>
                    <a:pt x="366552" y="212483"/>
                  </a:cubicBezTo>
                  <a:close/>
                </a:path>
              </a:pathLst>
            </a:custGeom>
            <a:solidFill>
              <a:srgbClr val="C7E4F1"/>
            </a:solidFill>
            <a:ln w="12102" cap="flat">
              <a:noFill/>
              <a:prstDash val="solid"/>
              <a:miter/>
            </a:ln>
          </p:spPr>
          <p:txBody>
            <a:bodyPr rtlCol="0" anchor="ctr"/>
            <a:lstStyle/>
            <a:p>
              <a:endParaRPr lang="en-AU"/>
            </a:p>
          </p:txBody>
        </p:sp>
        <p:grpSp>
          <p:nvGrpSpPr>
            <p:cNvPr id="20" name="Graphic 2">
              <a:extLst>
                <a:ext uri="{FF2B5EF4-FFF2-40B4-BE49-F238E27FC236}">
                  <a16:creationId xmlns:a16="http://schemas.microsoft.com/office/drawing/2014/main" id="{ED04703E-EDAE-3A91-9425-B0B3F57827B8}"/>
                </a:ext>
              </a:extLst>
            </p:cNvPr>
            <p:cNvGrpSpPr/>
            <p:nvPr/>
          </p:nvGrpSpPr>
          <p:grpSpPr>
            <a:xfrm>
              <a:off x="3672734" y="1862954"/>
              <a:ext cx="613556" cy="663110"/>
              <a:chOff x="3672734" y="1862954"/>
              <a:chExt cx="613556" cy="663110"/>
            </a:xfrm>
            <a:solidFill>
              <a:srgbClr val="265A9A"/>
            </a:solidFill>
          </p:grpSpPr>
          <p:sp>
            <p:nvSpPr>
              <p:cNvPr id="21" name="Freeform: Shape 20">
                <a:extLst>
                  <a:ext uri="{FF2B5EF4-FFF2-40B4-BE49-F238E27FC236}">
                    <a16:creationId xmlns:a16="http://schemas.microsoft.com/office/drawing/2014/main" id="{A3D503F9-472C-1BCF-47A2-257BACEEE162}"/>
                  </a:ext>
                </a:extLst>
              </p:cNvPr>
              <p:cNvSpPr/>
              <p:nvPr/>
            </p:nvSpPr>
            <p:spPr>
              <a:xfrm>
                <a:off x="3672734" y="1862954"/>
                <a:ext cx="491652" cy="345450"/>
              </a:xfrm>
              <a:custGeom>
                <a:avLst/>
                <a:gdLst>
                  <a:gd name="connsiteX0" fmla="*/ 185418 w 491652"/>
                  <a:gd name="connsiteY0" fmla="*/ 298893 h 345450"/>
                  <a:gd name="connsiteX1" fmla="*/ 182144 w 491652"/>
                  <a:gd name="connsiteY1" fmla="*/ 252577 h 345450"/>
                  <a:gd name="connsiteX2" fmla="*/ 179719 w 491652"/>
                  <a:gd name="connsiteY2" fmla="*/ 231845 h 345450"/>
                  <a:gd name="connsiteX3" fmla="*/ 187479 w 491652"/>
                  <a:gd name="connsiteY3" fmla="*/ 205171 h 345450"/>
                  <a:gd name="connsiteX4" fmla="*/ 197663 w 491652"/>
                  <a:gd name="connsiteY4" fmla="*/ 203595 h 345450"/>
                  <a:gd name="connsiteX5" fmla="*/ 215365 w 491652"/>
                  <a:gd name="connsiteY5" fmla="*/ 203110 h 345450"/>
                  <a:gd name="connsiteX6" fmla="*/ 265318 w 491652"/>
                  <a:gd name="connsiteY6" fmla="*/ 260580 h 345450"/>
                  <a:gd name="connsiteX7" fmla="*/ 300721 w 491652"/>
                  <a:gd name="connsiteY7" fmla="*/ 312714 h 345450"/>
                  <a:gd name="connsiteX8" fmla="*/ 329092 w 491652"/>
                  <a:gd name="connsiteY8" fmla="*/ 334781 h 345450"/>
                  <a:gd name="connsiteX9" fmla="*/ 339519 w 491652"/>
                  <a:gd name="connsiteY9" fmla="*/ 336236 h 345450"/>
                  <a:gd name="connsiteX10" fmla="*/ 363647 w 491652"/>
                  <a:gd name="connsiteY10" fmla="*/ 328598 h 345450"/>
                  <a:gd name="connsiteX11" fmla="*/ 376983 w 491652"/>
                  <a:gd name="connsiteY11" fmla="*/ 314412 h 345450"/>
                  <a:gd name="connsiteX12" fmla="*/ 378317 w 491652"/>
                  <a:gd name="connsiteY12" fmla="*/ 316231 h 345450"/>
                  <a:gd name="connsiteX13" fmla="*/ 408871 w 491652"/>
                  <a:gd name="connsiteY13" fmla="*/ 333447 h 345450"/>
                  <a:gd name="connsiteX14" fmla="*/ 413842 w 491652"/>
                  <a:gd name="connsiteY14" fmla="*/ 333690 h 345450"/>
                  <a:gd name="connsiteX15" fmla="*/ 442577 w 491652"/>
                  <a:gd name="connsiteY15" fmla="*/ 323020 h 345450"/>
                  <a:gd name="connsiteX16" fmla="*/ 456641 w 491652"/>
                  <a:gd name="connsiteY16" fmla="*/ 283616 h 345450"/>
                  <a:gd name="connsiteX17" fmla="*/ 462097 w 491652"/>
                  <a:gd name="connsiteY17" fmla="*/ 282646 h 345450"/>
                  <a:gd name="connsiteX18" fmla="*/ 488286 w 491652"/>
                  <a:gd name="connsiteY18" fmla="*/ 259731 h 345450"/>
                  <a:gd name="connsiteX19" fmla="*/ 471675 w 491652"/>
                  <a:gd name="connsiteY19" fmla="*/ 203958 h 345450"/>
                  <a:gd name="connsiteX20" fmla="*/ 412144 w 491652"/>
                  <a:gd name="connsiteY20" fmla="*/ 150126 h 345450"/>
                  <a:gd name="connsiteX21" fmla="*/ 344005 w 491652"/>
                  <a:gd name="connsiteY21" fmla="*/ 93869 h 345450"/>
                  <a:gd name="connsiteX22" fmla="*/ 340974 w 491652"/>
                  <a:gd name="connsiteY22" fmla="*/ 91929 h 345450"/>
                  <a:gd name="connsiteX23" fmla="*/ 203725 w 491652"/>
                  <a:gd name="connsiteY23" fmla="*/ 27184 h 345450"/>
                  <a:gd name="connsiteX24" fmla="*/ 190510 w 491652"/>
                  <a:gd name="connsiteY24" fmla="*/ 10695 h 345450"/>
                  <a:gd name="connsiteX25" fmla="*/ 174748 w 491652"/>
                  <a:gd name="connsiteY25" fmla="*/ 268 h 345450"/>
                  <a:gd name="connsiteX26" fmla="*/ 164321 w 491652"/>
                  <a:gd name="connsiteY26" fmla="*/ 16030 h 345450"/>
                  <a:gd name="connsiteX27" fmla="*/ 188570 w 491652"/>
                  <a:gd name="connsiteY27" fmla="*/ 49130 h 345450"/>
                  <a:gd name="connsiteX28" fmla="*/ 328364 w 491652"/>
                  <a:gd name="connsiteY28" fmla="*/ 115571 h 345450"/>
                  <a:gd name="connsiteX29" fmla="*/ 394564 w 491652"/>
                  <a:gd name="connsiteY29" fmla="*/ 170252 h 345450"/>
                  <a:gd name="connsiteX30" fmla="*/ 454095 w 491652"/>
                  <a:gd name="connsiteY30" fmla="*/ 224206 h 345450"/>
                  <a:gd name="connsiteX31" fmla="*/ 463431 w 491652"/>
                  <a:gd name="connsiteY31" fmla="*/ 249667 h 345450"/>
                  <a:gd name="connsiteX32" fmla="*/ 454216 w 491652"/>
                  <a:gd name="connsiteY32" fmla="*/ 257185 h 345450"/>
                  <a:gd name="connsiteX33" fmla="*/ 440515 w 491652"/>
                  <a:gd name="connsiteY33" fmla="*/ 255245 h 345450"/>
                  <a:gd name="connsiteX34" fmla="*/ 370679 w 491652"/>
                  <a:gd name="connsiteY34" fmla="*/ 202625 h 345450"/>
                  <a:gd name="connsiteX35" fmla="*/ 275987 w 491652"/>
                  <a:gd name="connsiteY35" fmla="*/ 175709 h 345450"/>
                  <a:gd name="connsiteX36" fmla="*/ 274047 w 491652"/>
                  <a:gd name="connsiteY36" fmla="*/ 175709 h 345450"/>
                  <a:gd name="connsiteX37" fmla="*/ 196208 w 491652"/>
                  <a:gd name="connsiteY37" fmla="*/ 177163 h 345450"/>
                  <a:gd name="connsiteX38" fmla="*/ 163836 w 491652"/>
                  <a:gd name="connsiteY38" fmla="*/ 192319 h 345450"/>
                  <a:gd name="connsiteX39" fmla="*/ 152924 w 491652"/>
                  <a:gd name="connsiteY39" fmla="*/ 228935 h 345450"/>
                  <a:gd name="connsiteX40" fmla="*/ 155713 w 491652"/>
                  <a:gd name="connsiteY40" fmla="*/ 258397 h 345450"/>
                  <a:gd name="connsiteX41" fmla="*/ 158622 w 491652"/>
                  <a:gd name="connsiteY41" fmla="*/ 296104 h 345450"/>
                  <a:gd name="connsiteX42" fmla="*/ 144679 w 491652"/>
                  <a:gd name="connsiteY42" fmla="*/ 315503 h 345450"/>
                  <a:gd name="connsiteX43" fmla="*/ 130979 w 491652"/>
                  <a:gd name="connsiteY43" fmla="*/ 319019 h 345450"/>
                  <a:gd name="connsiteX44" fmla="*/ 114490 w 491652"/>
                  <a:gd name="connsiteY44" fmla="*/ 258155 h 345450"/>
                  <a:gd name="connsiteX45" fmla="*/ 102123 w 491652"/>
                  <a:gd name="connsiteY45" fmla="*/ 210506 h 345450"/>
                  <a:gd name="connsiteX46" fmla="*/ 88543 w 491652"/>
                  <a:gd name="connsiteY46" fmla="*/ 180801 h 345450"/>
                  <a:gd name="connsiteX47" fmla="*/ 73630 w 491652"/>
                  <a:gd name="connsiteY47" fmla="*/ 148065 h 345450"/>
                  <a:gd name="connsiteX48" fmla="*/ 68417 w 491652"/>
                  <a:gd name="connsiteY48" fmla="*/ 114965 h 345450"/>
                  <a:gd name="connsiteX49" fmla="*/ 65022 w 491652"/>
                  <a:gd name="connsiteY49" fmla="*/ 88049 h 345450"/>
                  <a:gd name="connsiteX50" fmla="*/ 22586 w 491652"/>
                  <a:gd name="connsiteY50" fmla="*/ 34338 h 345450"/>
                  <a:gd name="connsiteX51" fmla="*/ 3672 w 491652"/>
                  <a:gd name="connsiteY51" fmla="*/ 34823 h 345450"/>
                  <a:gd name="connsiteX52" fmla="*/ 4157 w 491652"/>
                  <a:gd name="connsiteY52" fmla="*/ 53616 h 345450"/>
                  <a:gd name="connsiteX53" fmla="*/ 39682 w 491652"/>
                  <a:gd name="connsiteY53" fmla="*/ 96657 h 345450"/>
                  <a:gd name="connsiteX54" fmla="*/ 41622 w 491652"/>
                  <a:gd name="connsiteY54" fmla="*/ 115208 h 345450"/>
                  <a:gd name="connsiteX55" fmla="*/ 48654 w 491652"/>
                  <a:gd name="connsiteY55" fmla="*/ 157886 h 345450"/>
                  <a:gd name="connsiteX56" fmla="*/ 64537 w 491652"/>
                  <a:gd name="connsiteY56" fmla="*/ 192804 h 345450"/>
                  <a:gd name="connsiteX57" fmla="*/ 77146 w 491652"/>
                  <a:gd name="connsiteY57" fmla="*/ 220448 h 345450"/>
                  <a:gd name="connsiteX58" fmla="*/ 88180 w 491652"/>
                  <a:gd name="connsiteY58" fmla="*/ 263489 h 345450"/>
                  <a:gd name="connsiteX59" fmla="*/ 107579 w 491652"/>
                  <a:gd name="connsiteY59" fmla="*/ 332599 h 345450"/>
                  <a:gd name="connsiteX60" fmla="*/ 109397 w 491652"/>
                  <a:gd name="connsiteY60" fmla="*/ 335630 h 345450"/>
                  <a:gd name="connsiteX61" fmla="*/ 132676 w 491652"/>
                  <a:gd name="connsiteY61" fmla="*/ 345451 h 345450"/>
                  <a:gd name="connsiteX62" fmla="*/ 145892 w 491652"/>
                  <a:gd name="connsiteY62" fmla="*/ 343511 h 345450"/>
                  <a:gd name="connsiteX63" fmla="*/ 184933 w 491652"/>
                  <a:gd name="connsiteY63" fmla="*/ 299256 h 345450"/>
                  <a:gd name="connsiteX64" fmla="*/ 425360 w 491652"/>
                  <a:gd name="connsiteY64" fmla="*/ 276705 h 345450"/>
                  <a:gd name="connsiteX65" fmla="*/ 425845 w 491652"/>
                  <a:gd name="connsiteY65" fmla="*/ 276947 h 345450"/>
                  <a:gd name="connsiteX66" fmla="*/ 425481 w 491652"/>
                  <a:gd name="connsiteY66" fmla="*/ 302651 h 345450"/>
                  <a:gd name="connsiteX67" fmla="*/ 412023 w 491652"/>
                  <a:gd name="connsiteY67" fmla="*/ 306774 h 345450"/>
                  <a:gd name="connsiteX68" fmla="*/ 399899 w 491652"/>
                  <a:gd name="connsiteY68" fmla="*/ 300105 h 345450"/>
                  <a:gd name="connsiteX69" fmla="*/ 362434 w 491652"/>
                  <a:gd name="connsiteY69" fmla="*/ 244939 h 345450"/>
                  <a:gd name="connsiteX70" fmla="*/ 338913 w 491652"/>
                  <a:gd name="connsiteY70" fmla="*/ 220933 h 345450"/>
                  <a:gd name="connsiteX71" fmla="*/ 359161 w 491652"/>
                  <a:gd name="connsiteY71" fmla="*/ 226752 h 345450"/>
                  <a:gd name="connsiteX72" fmla="*/ 425481 w 491652"/>
                  <a:gd name="connsiteY72" fmla="*/ 276705 h 345450"/>
                  <a:gd name="connsiteX73" fmla="*/ 287020 w 491652"/>
                  <a:gd name="connsiteY73" fmla="*/ 206141 h 345450"/>
                  <a:gd name="connsiteX74" fmla="*/ 340732 w 491652"/>
                  <a:gd name="connsiteY74" fmla="*/ 260580 h 345450"/>
                  <a:gd name="connsiteX75" fmla="*/ 352856 w 491652"/>
                  <a:gd name="connsiteY75" fmla="*/ 279009 h 345450"/>
                  <a:gd name="connsiteX76" fmla="*/ 348976 w 491652"/>
                  <a:gd name="connsiteY76" fmla="*/ 306289 h 345450"/>
                  <a:gd name="connsiteX77" fmla="*/ 336367 w 491652"/>
                  <a:gd name="connsiteY77" fmla="*/ 308956 h 345450"/>
                  <a:gd name="connsiteX78" fmla="*/ 323030 w 491652"/>
                  <a:gd name="connsiteY78" fmla="*/ 297680 h 345450"/>
                  <a:gd name="connsiteX79" fmla="*/ 287020 w 491652"/>
                  <a:gd name="connsiteY79" fmla="*/ 244696 h 345450"/>
                  <a:gd name="connsiteX80" fmla="*/ 250283 w 491652"/>
                  <a:gd name="connsiteY80" fmla="*/ 202382 h 345450"/>
                  <a:gd name="connsiteX81" fmla="*/ 272835 w 491652"/>
                  <a:gd name="connsiteY81" fmla="*/ 202140 h 345450"/>
                  <a:gd name="connsiteX82" fmla="*/ 287020 w 491652"/>
                  <a:gd name="connsiteY82" fmla="*/ 206141 h 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91652" h="345450">
                    <a:moveTo>
                      <a:pt x="185418" y="298893"/>
                    </a:moveTo>
                    <a:cubicBezTo>
                      <a:pt x="187721" y="279251"/>
                      <a:pt x="184690" y="264459"/>
                      <a:pt x="182144" y="252577"/>
                    </a:cubicBezTo>
                    <a:cubicBezTo>
                      <a:pt x="180447" y="244333"/>
                      <a:pt x="178992" y="237907"/>
                      <a:pt x="179719" y="231845"/>
                    </a:cubicBezTo>
                    <a:cubicBezTo>
                      <a:pt x="180689" y="223721"/>
                      <a:pt x="183356" y="214749"/>
                      <a:pt x="187479" y="205171"/>
                    </a:cubicBezTo>
                    <a:cubicBezTo>
                      <a:pt x="189176" y="204565"/>
                      <a:pt x="192692" y="203716"/>
                      <a:pt x="197663" y="203595"/>
                    </a:cubicBezTo>
                    <a:cubicBezTo>
                      <a:pt x="202270" y="203352"/>
                      <a:pt x="208454" y="203231"/>
                      <a:pt x="215365" y="203110"/>
                    </a:cubicBezTo>
                    <a:lnTo>
                      <a:pt x="265318" y="260580"/>
                    </a:lnTo>
                    <a:cubicBezTo>
                      <a:pt x="268591" y="265429"/>
                      <a:pt x="289809" y="296347"/>
                      <a:pt x="300721" y="312714"/>
                    </a:cubicBezTo>
                    <a:cubicBezTo>
                      <a:pt x="308359" y="324111"/>
                      <a:pt x="318180" y="331750"/>
                      <a:pt x="329092" y="334781"/>
                    </a:cubicBezTo>
                    <a:cubicBezTo>
                      <a:pt x="332487" y="335751"/>
                      <a:pt x="336003" y="336236"/>
                      <a:pt x="339519" y="336236"/>
                    </a:cubicBezTo>
                    <a:cubicBezTo>
                      <a:pt x="347764" y="336236"/>
                      <a:pt x="356008" y="333690"/>
                      <a:pt x="363647" y="328598"/>
                    </a:cubicBezTo>
                    <a:cubicBezTo>
                      <a:pt x="369466" y="324718"/>
                      <a:pt x="373831" y="319868"/>
                      <a:pt x="376983" y="314412"/>
                    </a:cubicBezTo>
                    <a:cubicBezTo>
                      <a:pt x="377469" y="315018"/>
                      <a:pt x="377953" y="315746"/>
                      <a:pt x="378317" y="316231"/>
                    </a:cubicBezTo>
                    <a:cubicBezTo>
                      <a:pt x="385471" y="325809"/>
                      <a:pt x="396625" y="332114"/>
                      <a:pt x="408871" y="333447"/>
                    </a:cubicBezTo>
                    <a:cubicBezTo>
                      <a:pt x="410568" y="333569"/>
                      <a:pt x="412144" y="333690"/>
                      <a:pt x="413842" y="333690"/>
                    </a:cubicBezTo>
                    <a:cubicBezTo>
                      <a:pt x="424390" y="333690"/>
                      <a:pt x="434453" y="329931"/>
                      <a:pt x="442577" y="323020"/>
                    </a:cubicBezTo>
                    <a:cubicBezTo>
                      <a:pt x="454216" y="313078"/>
                      <a:pt x="458945" y="298287"/>
                      <a:pt x="456641" y="283616"/>
                    </a:cubicBezTo>
                    <a:cubicBezTo>
                      <a:pt x="458460" y="283373"/>
                      <a:pt x="460278" y="283131"/>
                      <a:pt x="462097" y="282646"/>
                    </a:cubicBezTo>
                    <a:cubicBezTo>
                      <a:pt x="474100" y="279130"/>
                      <a:pt x="483921" y="270522"/>
                      <a:pt x="488286" y="259731"/>
                    </a:cubicBezTo>
                    <a:cubicBezTo>
                      <a:pt x="496288" y="240332"/>
                      <a:pt x="489740" y="218750"/>
                      <a:pt x="471675" y="203958"/>
                    </a:cubicBezTo>
                    <a:lnTo>
                      <a:pt x="412144" y="150126"/>
                    </a:lnTo>
                    <a:lnTo>
                      <a:pt x="344005" y="93869"/>
                    </a:lnTo>
                    <a:lnTo>
                      <a:pt x="340974" y="91929"/>
                    </a:lnTo>
                    <a:cubicBezTo>
                      <a:pt x="293810" y="70954"/>
                      <a:pt x="214759" y="34823"/>
                      <a:pt x="203725" y="27184"/>
                    </a:cubicBezTo>
                    <a:cubicBezTo>
                      <a:pt x="192813" y="19667"/>
                      <a:pt x="190510" y="10816"/>
                      <a:pt x="190510" y="10695"/>
                    </a:cubicBezTo>
                    <a:cubicBezTo>
                      <a:pt x="189055" y="3420"/>
                      <a:pt x="182023" y="-1187"/>
                      <a:pt x="174748" y="268"/>
                    </a:cubicBezTo>
                    <a:cubicBezTo>
                      <a:pt x="167473" y="1723"/>
                      <a:pt x="162866" y="8755"/>
                      <a:pt x="164321" y="16030"/>
                    </a:cubicBezTo>
                    <a:cubicBezTo>
                      <a:pt x="164685" y="17970"/>
                      <a:pt x="168807" y="35550"/>
                      <a:pt x="188570" y="49130"/>
                    </a:cubicBezTo>
                    <a:cubicBezTo>
                      <a:pt x="204695" y="60284"/>
                      <a:pt x="309693" y="107205"/>
                      <a:pt x="328364" y="115571"/>
                    </a:cubicBezTo>
                    <a:lnTo>
                      <a:pt x="394564" y="170252"/>
                    </a:lnTo>
                    <a:lnTo>
                      <a:pt x="454095" y="224206"/>
                    </a:lnTo>
                    <a:cubicBezTo>
                      <a:pt x="458581" y="227843"/>
                      <a:pt x="468402" y="237664"/>
                      <a:pt x="463431" y="249667"/>
                    </a:cubicBezTo>
                    <a:cubicBezTo>
                      <a:pt x="462097" y="253062"/>
                      <a:pt x="458581" y="255851"/>
                      <a:pt x="454216" y="257185"/>
                    </a:cubicBezTo>
                    <a:cubicBezTo>
                      <a:pt x="451306" y="258033"/>
                      <a:pt x="445729" y="258882"/>
                      <a:pt x="440515" y="255245"/>
                    </a:cubicBezTo>
                    <a:lnTo>
                      <a:pt x="370679" y="202625"/>
                    </a:lnTo>
                    <a:lnTo>
                      <a:pt x="275987" y="175709"/>
                    </a:lnTo>
                    <a:lnTo>
                      <a:pt x="274047" y="175709"/>
                    </a:lnTo>
                    <a:cubicBezTo>
                      <a:pt x="271744" y="175709"/>
                      <a:pt x="217547" y="176315"/>
                      <a:pt x="196208" y="177163"/>
                    </a:cubicBezTo>
                    <a:cubicBezTo>
                      <a:pt x="184448" y="177648"/>
                      <a:pt x="169171" y="180679"/>
                      <a:pt x="163836" y="192319"/>
                    </a:cubicBezTo>
                    <a:cubicBezTo>
                      <a:pt x="157895" y="205171"/>
                      <a:pt x="154258" y="217416"/>
                      <a:pt x="152924" y="228935"/>
                    </a:cubicBezTo>
                    <a:cubicBezTo>
                      <a:pt x="151712" y="239362"/>
                      <a:pt x="153651" y="248576"/>
                      <a:pt x="155713" y="258397"/>
                    </a:cubicBezTo>
                    <a:cubicBezTo>
                      <a:pt x="158016" y="269430"/>
                      <a:pt x="160441" y="280706"/>
                      <a:pt x="158622" y="296104"/>
                    </a:cubicBezTo>
                    <a:cubicBezTo>
                      <a:pt x="157289" y="307259"/>
                      <a:pt x="149287" y="312957"/>
                      <a:pt x="144679" y="315503"/>
                    </a:cubicBezTo>
                    <a:cubicBezTo>
                      <a:pt x="138375" y="318777"/>
                      <a:pt x="133040" y="319140"/>
                      <a:pt x="130979" y="319019"/>
                    </a:cubicBezTo>
                    <a:cubicBezTo>
                      <a:pt x="122856" y="299378"/>
                      <a:pt x="118612" y="278402"/>
                      <a:pt x="114490" y="258155"/>
                    </a:cubicBezTo>
                    <a:cubicBezTo>
                      <a:pt x="110974" y="240817"/>
                      <a:pt x="107579" y="224449"/>
                      <a:pt x="102123" y="210506"/>
                    </a:cubicBezTo>
                    <a:cubicBezTo>
                      <a:pt x="97152" y="197896"/>
                      <a:pt x="92787" y="189167"/>
                      <a:pt x="88543" y="180801"/>
                    </a:cubicBezTo>
                    <a:cubicBezTo>
                      <a:pt x="84057" y="171950"/>
                      <a:pt x="79450" y="162735"/>
                      <a:pt x="73630" y="148065"/>
                    </a:cubicBezTo>
                    <a:cubicBezTo>
                      <a:pt x="68659" y="135455"/>
                      <a:pt x="68538" y="125028"/>
                      <a:pt x="68417" y="114965"/>
                    </a:cubicBezTo>
                    <a:cubicBezTo>
                      <a:pt x="68417" y="106357"/>
                      <a:pt x="68296" y="97385"/>
                      <a:pt x="65022" y="88049"/>
                    </a:cubicBezTo>
                    <a:cubicBezTo>
                      <a:pt x="58475" y="69014"/>
                      <a:pt x="28528" y="39915"/>
                      <a:pt x="22586" y="34338"/>
                    </a:cubicBezTo>
                    <a:cubicBezTo>
                      <a:pt x="17252" y="29245"/>
                      <a:pt x="8765" y="29488"/>
                      <a:pt x="3672" y="34823"/>
                    </a:cubicBezTo>
                    <a:cubicBezTo>
                      <a:pt x="-1420" y="40157"/>
                      <a:pt x="-1177" y="48644"/>
                      <a:pt x="4157" y="53616"/>
                    </a:cubicBezTo>
                    <a:cubicBezTo>
                      <a:pt x="17009" y="65740"/>
                      <a:pt x="36530" y="87200"/>
                      <a:pt x="39682" y="96657"/>
                    </a:cubicBezTo>
                    <a:cubicBezTo>
                      <a:pt x="41500" y="101871"/>
                      <a:pt x="41500" y="107691"/>
                      <a:pt x="41622" y="115208"/>
                    </a:cubicBezTo>
                    <a:cubicBezTo>
                      <a:pt x="41622" y="126605"/>
                      <a:pt x="41865" y="140669"/>
                      <a:pt x="48654" y="157886"/>
                    </a:cubicBezTo>
                    <a:cubicBezTo>
                      <a:pt x="54959" y="173647"/>
                      <a:pt x="59808" y="183347"/>
                      <a:pt x="64537" y="192804"/>
                    </a:cubicBezTo>
                    <a:cubicBezTo>
                      <a:pt x="68659" y="201049"/>
                      <a:pt x="72539" y="208808"/>
                      <a:pt x="77146" y="220448"/>
                    </a:cubicBezTo>
                    <a:cubicBezTo>
                      <a:pt x="81754" y="232087"/>
                      <a:pt x="84906" y="247364"/>
                      <a:pt x="88180" y="263489"/>
                    </a:cubicBezTo>
                    <a:cubicBezTo>
                      <a:pt x="92545" y="285071"/>
                      <a:pt x="97637" y="309562"/>
                      <a:pt x="107579" y="332599"/>
                    </a:cubicBezTo>
                    <a:lnTo>
                      <a:pt x="109397" y="335630"/>
                    </a:lnTo>
                    <a:cubicBezTo>
                      <a:pt x="114490" y="342056"/>
                      <a:pt x="122856" y="345451"/>
                      <a:pt x="132676" y="345451"/>
                    </a:cubicBezTo>
                    <a:cubicBezTo>
                      <a:pt x="136920" y="345451"/>
                      <a:pt x="141406" y="344844"/>
                      <a:pt x="145892" y="343511"/>
                    </a:cubicBezTo>
                    <a:cubicBezTo>
                      <a:pt x="162017" y="338903"/>
                      <a:pt x="181901" y="324597"/>
                      <a:pt x="184933" y="299256"/>
                    </a:cubicBezTo>
                    <a:close/>
                    <a:moveTo>
                      <a:pt x="425360" y="276705"/>
                    </a:moveTo>
                    <a:cubicBezTo>
                      <a:pt x="425360" y="276705"/>
                      <a:pt x="425724" y="276826"/>
                      <a:pt x="425845" y="276947"/>
                    </a:cubicBezTo>
                    <a:cubicBezTo>
                      <a:pt x="433241" y="287253"/>
                      <a:pt x="431422" y="297559"/>
                      <a:pt x="425481" y="302651"/>
                    </a:cubicBezTo>
                    <a:cubicBezTo>
                      <a:pt x="421723" y="305925"/>
                      <a:pt x="416994" y="307380"/>
                      <a:pt x="412023" y="306774"/>
                    </a:cubicBezTo>
                    <a:cubicBezTo>
                      <a:pt x="407052" y="306289"/>
                      <a:pt x="402687" y="303743"/>
                      <a:pt x="399899" y="300105"/>
                    </a:cubicBezTo>
                    <a:cubicBezTo>
                      <a:pt x="387411" y="283616"/>
                      <a:pt x="362677" y="245303"/>
                      <a:pt x="362434" y="244939"/>
                    </a:cubicBezTo>
                    <a:lnTo>
                      <a:pt x="338913" y="220933"/>
                    </a:lnTo>
                    <a:lnTo>
                      <a:pt x="359161" y="226752"/>
                    </a:lnTo>
                    <a:lnTo>
                      <a:pt x="425481" y="276705"/>
                    </a:lnTo>
                    <a:close/>
                    <a:moveTo>
                      <a:pt x="287020" y="206141"/>
                    </a:moveTo>
                    <a:lnTo>
                      <a:pt x="340732" y="260580"/>
                    </a:lnTo>
                    <a:cubicBezTo>
                      <a:pt x="342550" y="263368"/>
                      <a:pt x="347157" y="270522"/>
                      <a:pt x="352856" y="279009"/>
                    </a:cubicBezTo>
                    <a:cubicBezTo>
                      <a:pt x="358191" y="287617"/>
                      <a:pt x="358191" y="300105"/>
                      <a:pt x="348976" y="306289"/>
                    </a:cubicBezTo>
                    <a:cubicBezTo>
                      <a:pt x="344611" y="309198"/>
                      <a:pt x="340489" y="310047"/>
                      <a:pt x="336367" y="308956"/>
                    </a:cubicBezTo>
                    <a:cubicBezTo>
                      <a:pt x="331638" y="307622"/>
                      <a:pt x="327031" y="303743"/>
                      <a:pt x="323030" y="297680"/>
                    </a:cubicBezTo>
                    <a:cubicBezTo>
                      <a:pt x="311148" y="279857"/>
                      <a:pt x="287020" y="244696"/>
                      <a:pt x="287020" y="244696"/>
                    </a:cubicBezTo>
                    <a:lnTo>
                      <a:pt x="250283" y="202382"/>
                    </a:lnTo>
                    <a:cubicBezTo>
                      <a:pt x="260589" y="202261"/>
                      <a:pt x="269198" y="202140"/>
                      <a:pt x="272835" y="202140"/>
                    </a:cubicBezTo>
                    <a:lnTo>
                      <a:pt x="287020" y="206141"/>
                    </a:lnTo>
                    <a:close/>
                  </a:path>
                </a:pathLst>
              </a:custGeom>
              <a:solidFill>
                <a:schemeClr val="bg2"/>
              </a:solidFill>
              <a:ln w="12102"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F206E647-5B9E-07CF-74B2-2FB9DEAF087C}"/>
                  </a:ext>
                </a:extLst>
              </p:cNvPr>
              <p:cNvSpPr/>
              <p:nvPr/>
            </p:nvSpPr>
            <p:spPr>
              <a:xfrm>
                <a:off x="3838816" y="2193987"/>
                <a:ext cx="447474" cy="332077"/>
              </a:xfrm>
              <a:custGeom>
                <a:avLst/>
                <a:gdLst>
                  <a:gd name="connsiteX0" fmla="*/ 445266 w 447474"/>
                  <a:gd name="connsiteY0" fmla="*/ 310981 h 332077"/>
                  <a:gd name="connsiteX1" fmla="*/ 418107 w 447474"/>
                  <a:gd name="connsiteY1" fmla="*/ 262241 h 332077"/>
                  <a:gd name="connsiteX2" fmla="*/ 419562 w 447474"/>
                  <a:gd name="connsiteY2" fmla="*/ 243691 h 332077"/>
                  <a:gd name="connsiteX3" fmla="*/ 420411 w 447474"/>
                  <a:gd name="connsiteY3" fmla="*/ 200528 h 332077"/>
                  <a:gd name="connsiteX4" fmla="*/ 411196 w 447474"/>
                  <a:gd name="connsiteY4" fmla="*/ 163306 h 332077"/>
                  <a:gd name="connsiteX5" fmla="*/ 403801 w 447474"/>
                  <a:gd name="connsiteY5" fmla="*/ 133843 h 332077"/>
                  <a:gd name="connsiteX6" fmla="*/ 400770 w 447474"/>
                  <a:gd name="connsiteY6" fmla="*/ 89468 h 332077"/>
                  <a:gd name="connsiteX7" fmla="*/ 394222 w 447474"/>
                  <a:gd name="connsiteY7" fmla="*/ 17934 h 332077"/>
                  <a:gd name="connsiteX8" fmla="*/ 393010 w 447474"/>
                  <a:gd name="connsiteY8" fmla="*/ 14660 h 332077"/>
                  <a:gd name="connsiteX9" fmla="*/ 358577 w 447474"/>
                  <a:gd name="connsiteY9" fmla="*/ 232 h 332077"/>
                  <a:gd name="connsiteX10" fmla="*/ 312140 w 447474"/>
                  <a:gd name="connsiteY10" fmla="*/ 36605 h 332077"/>
                  <a:gd name="connsiteX11" fmla="*/ 306927 w 447474"/>
                  <a:gd name="connsiteY11" fmla="*/ 82800 h 332077"/>
                  <a:gd name="connsiteX12" fmla="*/ 305471 w 447474"/>
                  <a:gd name="connsiteY12" fmla="*/ 103654 h 332077"/>
                  <a:gd name="connsiteX13" fmla="*/ 292983 w 447474"/>
                  <a:gd name="connsiteY13" fmla="*/ 128387 h 332077"/>
                  <a:gd name="connsiteX14" fmla="*/ 282678 w 447474"/>
                  <a:gd name="connsiteY14" fmla="*/ 128145 h 332077"/>
                  <a:gd name="connsiteX15" fmla="*/ 211143 w 447474"/>
                  <a:gd name="connsiteY15" fmla="*/ 116263 h 332077"/>
                  <a:gd name="connsiteX16" fmla="*/ 180954 w 447474"/>
                  <a:gd name="connsiteY16" fmla="*/ 82800 h 332077"/>
                  <a:gd name="connsiteX17" fmla="*/ 150279 w 447474"/>
                  <a:gd name="connsiteY17" fmla="*/ 29573 h 332077"/>
                  <a:gd name="connsiteX18" fmla="*/ 92567 w 447474"/>
                  <a:gd name="connsiteY18" fmla="*/ 11872 h 332077"/>
                  <a:gd name="connsiteX19" fmla="*/ 73774 w 447474"/>
                  <a:gd name="connsiteY19" fmla="*/ 16358 h 332077"/>
                  <a:gd name="connsiteX20" fmla="*/ 72319 w 447474"/>
                  <a:gd name="connsiteY20" fmla="*/ 14781 h 332077"/>
                  <a:gd name="connsiteX21" fmla="*/ 37037 w 447474"/>
                  <a:gd name="connsiteY21" fmla="*/ 2293 h 332077"/>
                  <a:gd name="connsiteX22" fmla="*/ 7090 w 447474"/>
                  <a:gd name="connsiteY22" fmla="*/ 19995 h 332077"/>
                  <a:gd name="connsiteX23" fmla="*/ 13273 w 447474"/>
                  <a:gd name="connsiteY23" fmla="*/ 77828 h 332077"/>
                  <a:gd name="connsiteX24" fmla="*/ 62013 w 447474"/>
                  <a:gd name="connsiteY24" fmla="*/ 141603 h 332077"/>
                  <a:gd name="connsiteX25" fmla="*/ 118755 w 447474"/>
                  <a:gd name="connsiteY25" fmla="*/ 209257 h 332077"/>
                  <a:gd name="connsiteX26" fmla="*/ 121423 w 447474"/>
                  <a:gd name="connsiteY26" fmla="*/ 211682 h 332077"/>
                  <a:gd name="connsiteX27" fmla="*/ 244486 w 447474"/>
                  <a:gd name="connsiteY27" fmla="*/ 300433 h 332077"/>
                  <a:gd name="connsiteX28" fmla="*/ 254428 w 447474"/>
                  <a:gd name="connsiteY28" fmla="*/ 318983 h 332077"/>
                  <a:gd name="connsiteX29" fmla="*/ 268007 w 447474"/>
                  <a:gd name="connsiteY29" fmla="*/ 332078 h 332077"/>
                  <a:gd name="connsiteX30" fmla="*/ 281102 w 447474"/>
                  <a:gd name="connsiteY30" fmla="*/ 318498 h 332077"/>
                  <a:gd name="connsiteX31" fmla="*/ 263279 w 447474"/>
                  <a:gd name="connsiteY31" fmla="*/ 281519 h 332077"/>
                  <a:gd name="connsiteX32" fmla="*/ 137912 w 447474"/>
                  <a:gd name="connsiteY32" fmla="*/ 190707 h 332077"/>
                  <a:gd name="connsiteX33" fmla="*/ 82746 w 447474"/>
                  <a:gd name="connsiteY33" fmla="*/ 124871 h 332077"/>
                  <a:gd name="connsiteX34" fmla="*/ 34006 w 447474"/>
                  <a:gd name="connsiteY34" fmla="*/ 60976 h 332077"/>
                  <a:gd name="connsiteX35" fmla="*/ 29398 w 447474"/>
                  <a:gd name="connsiteY35" fmla="*/ 34302 h 332077"/>
                  <a:gd name="connsiteX36" fmla="*/ 39704 w 447474"/>
                  <a:gd name="connsiteY36" fmla="*/ 28603 h 332077"/>
                  <a:gd name="connsiteX37" fmla="*/ 52920 w 447474"/>
                  <a:gd name="connsiteY37" fmla="*/ 32968 h 332077"/>
                  <a:gd name="connsiteX38" fmla="*/ 111966 w 447474"/>
                  <a:gd name="connsiteY38" fmla="*/ 97470 h 332077"/>
                  <a:gd name="connsiteX39" fmla="*/ 198413 w 447474"/>
                  <a:gd name="connsiteY39" fmla="*/ 140391 h 332077"/>
                  <a:gd name="connsiteX40" fmla="*/ 198655 w 447474"/>
                  <a:gd name="connsiteY40" fmla="*/ 140391 h 332077"/>
                  <a:gd name="connsiteX41" fmla="*/ 199625 w 447474"/>
                  <a:gd name="connsiteY41" fmla="*/ 140754 h 332077"/>
                  <a:gd name="connsiteX42" fmla="*/ 202050 w 447474"/>
                  <a:gd name="connsiteY42" fmla="*/ 141603 h 332077"/>
                  <a:gd name="connsiteX43" fmla="*/ 278798 w 447474"/>
                  <a:gd name="connsiteY43" fmla="*/ 154334 h 332077"/>
                  <a:gd name="connsiteX44" fmla="*/ 313474 w 447474"/>
                  <a:gd name="connsiteY44" fmla="*/ 145361 h 332077"/>
                  <a:gd name="connsiteX45" fmla="*/ 330933 w 447474"/>
                  <a:gd name="connsiteY45" fmla="*/ 111292 h 332077"/>
                  <a:gd name="connsiteX46" fmla="*/ 333600 w 447474"/>
                  <a:gd name="connsiteY46" fmla="*/ 81830 h 332077"/>
                  <a:gd name="connsiteX47" fmla="*/ 337602 w 447474"/>
                  <a:gd name="connsiteY47" fmla="*/ 44244 h 332077"/>
                  <a:gd name="connsiteX48" fmla="*/ 354818 w 447474"/>
                  <a:gd name="connsiteY48" fmla="*/ 27755 h 332077"/>
                  <a:gd name="connsiteX49" fmla="*/ 368882 w 447474"/>
                  <a:gd name="connsiteY49" fmla="*/ 26785 h 332077"/>
                  <a:gd name="connsiteX50" fmla="*/ 373975 w 447474"/>
                  <a:gd name="connsiteY50" fmla="*/ 89589 h 332077"/>
                  <a:gd name="connsiteX51" fmla="*/ 377491 w 447474"/>
                  <a:gd name="connsiteY51" fmla="*/ 138693 h 332077"/>
                  <a:gd name="connsiteX52" fmla="*/ 385372 w 447474"/>
                  <a:gd name="connsiteY52" fmla="*/ 170338 h 332077"/>
                  <a:gd name="connsiteX53" fmla="*/ 393980 w 447474"/>
                  <a:gd name="connsiteY53" fmla="*/ 205377 h 332077"/>
                  <a:gd name="connsiteX54" fmla="*/ 393010 w 447474"/>
                  <a:gd name="connsiteY54" fmla="*/ 238841 h 332077"/>
                  <a:gd name="connsiteX55" fmla="*/ 391434 w 447474"/>
                  <a:gd name="connsiteY55" fmla="*/ 265878 h 332077"/>
                  <a:gd name="connsiteX56" fmla="*/ 423321 w 447474"/>
                  <a:gd name="connsiteY56" fmla="*/ 326500 h 332077"/>
                  <a:gd name="connsiteX57" fmla="*/ 434112 w 447474"/>
                  <a:gd name="connsiteY57" fmla="*/ 331956 h 332077"/>
                  <a:gd name="connsiteX58" fmla="*/ 441993 w 447474"/>
                  <a:gd name="connsiteY58" fmla="*/ 329410 h 332077"/>
                  <a:gd name="connsiteX59" fmla="*/ 444902 w 447474"/>
                  <a:gd name="connsiteY59" fmla="*/ 310739 h 332077"/>
                  <a:gd name="connsiteX60" fmla="*/ 94143 w 447474"/>
                  <a:gd name="connsiteY60" fmla="*/ 38545 h 332077"/>
                  <a:gd name="connsiteX61" fmla="*/ 95598 w 447474"/>
                  <a:gd name="connsiteY61" fmla="*/ 38303 h 332077"/>
                  <a:gd name="connsiteX62" fmla="*/ 130274 w 447474"/>
                  <a:gd name="connsiteY62" fmla="*/ 47275 h 332077"/>
                  <a:gd name="connsiteX63" fmla="*/ 154159 w 447474"/>
                  <a:gd name="connsiteY63" fmla="*/ 88862 h 332077"/>
                  <a:gd name="connsiteX64" fmla="*/ 128334 w 447474"/>
                  <a:gd name="connsiteY64" fmla="*/ 76010 h 332077"/>
                  <a:gd name="connsiteX65" fmla="*/ 94143 w 447474"/>
                  <a:gd name="connsiteY65" fmla="*/ 38545 h 33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47474" h="332077">
                    <a:moveTo>
                      <a:pt x="445266" y="310981"/>
                    </a:moveTo>
                    <a:cubicBezTo>
                      <a:pt x="434839" y="296674"/>
                      <a:pt x="419562" y="272062"/>
                      <a:pt x="418107" y="262241"/>
                    </a:cubicBezTo>
                    <a:cubicBezTo>
                      <a:pt x="417259" y="256785"/>
                      <a:pt x="418350" y="251086"/>
                      <a:pt x="419562" y="243691"/>
                    </a:cubicBezTo>
                    <a:cubicBezTo>
                      <a:pt x="421502" y="232536"/>
                      <a:pt x="423927" y="218593"/>
                      <a:pt x="420411" y="200528"/>
                    </a:cubicBezTo>
                    <a:cubicBezTo>
                      <a:pt x="417138" y="183796"/>
                      <a:pt x="414107" y="173369"/>
                      <a:pt x="411196" y="163306"/>
                    </a:cubicBezTo>
                    <a:cubicBezTo>
                      <a:pt x="408650" y="154455"/>
                      <a:pt x="406226" y="146089"/>
                      <a:pt x="403801" y="133843"/>
                    </a:cubicBezTo>
                    <a:cubicBezTo>
                      <a:pt x="401376" y="121476"/>
                      <a:pt x="401133" y="105957"/>
                      <a:pt x="400770" y="89468"/>
                    </a:cubicBezTo>
                    <a:cubicBezTo>
                      <a:pt x="400406" y="67401"/>
                      <a:pt x="399921" y="42425"/>
                      <a:pt x="394222" y="17934"/>
                    </a:cubicBezTo>
                    <a:lnTo>
                      <a:pt x="393010" y="14660"/>
                    </a:lnTo>
                    <a:cubicBezTo>
                      <a:pt x="387554" y="4233"/>
                      <a:pt x="374217" y="-1223"/>
                      <a:pt x="358577" y="232"/>
                    </a:cubicBezTo>
                    <a:cubicBezTo>
                      <a:pt x="341845" y="1808"/>
                      <a:pt x="319779" y="12235"/>
                      <a:pt x="312140" y="36605"/>
                    </a:cubicBezTo>
                    <a:cubicBezTo>
                      <a:pt x="306199" y="55520"/>
                      <a:pt x="306684" y="70675"/>
                      <a:pt x="306927" y="82800"/>
                    </a:cubicBezTo>
                    <a:cubicBezTo>
                      <a:pt x="307169" y="91165"/>
                      <a:pt x="307290" y="97834"/>
                      <a:pt x="305471" y="103654"/>
                    </a:cubicBezTo>
                    <a:cubicBezTo>
                      <a:pt x="303047" y="111534"/>
                      <a:pt x="298803" y="119779"/>
                      <a:pt x="292983" y="128387"/>
                    </a:cubicBezTo>
                    <a:cubicBezTo>
                      <a:pt x="291165" y="128630"/>
                      <a:pt x="287649" y="128872"/>
                      <a:pt x="282678" y="128145"/>
                    </a:cubicBezTo>
                    <a:cubicBezTo>
                      <a:pt x="265461" y="125720"/>
                      <a:pt x="224602" y="118688"/>
                      <a:pt x="211143" y="116263"/>
                    </a:cubicBezTo>
                    <a:lnTo>
                      <a:pt x="180954" y="82800"/>
                    </a:lnTo>
                    <a:cubicBezTo>
                      <a:pt x="176710" y="74070"/>
                      <a:pt x="160342" y="40970"/>
                      <a:pt x="150279" y="29573"/>
                    </a:cubicBezTo>
                    <a:cubicBezTo>
                      <a:pt x="131971" y="9204"/>
                      <a:pt x="110875" y="9689"/>
                      <a:pt x="92567" y="11872"/>
                    </a:cubicBezTo>
                    <a:cubicBezTo>
                      <a:pt x="84564" y="12842"/>
                      <a:pt x="78502" y="14539"/>
                      <a:pt x="73774" y="16358"/>
                    </a:cubicBezTo>
                    <a:lnTo>
                      <a:pt x="72319" y="14781"/>
                    </a:lnTo>
                    <a:cubicBezTo>
                      <a:pt x="62983" y="5446"/>
                      <a:pt x="50131" y="960"/>
                      <a:pt x="37037" y="2293"/>
                    </a:cubicBezTo>
                    <a:cubicBezTo>
                      <a:pt x="24670" y="3627"/>
                      <a:pt x="13394" y="10174"/>
                      <a:pt x="7090" y="19995"/>
                    </a:cubicBezTo>
                    <a:cubicBezTo>
                      <a:pt x="-4307" y="37575"/>
                      <a:pt x="-1761" y="60006"/>
                      <a:pt x="13273" y="77828"/>
                    </a:cubicBezTo>
                    <a:lnTo>
                      <a:pt x="62013" y="141603"/>
                    </a:lnTo>
                    <a:lnTo>
                      <a:pt x="118755" y="209257"/>
                    </a:lnTo>
                    <a:lnTo>
                      <a:pt x="121423" y="211682"/>
                    </a:lnTo>
                    <a:cubicBezTo>
                      <a:pt x="163980" y="240902"/>
                      <a:pt x="235029" y="290855"/>
                      <a:pt x="244486" y="300433"/>
                    </a:cubicBezTo>
                    <a:cubicBezTo>
                      <a:pt x="253822" y="309769"/>
                      <a:pt x="254428" y="318862"/>
                      <a:pt x="254428" y="318983"/>
                    </a:cubicBezTo>
                    <a:cubicBezTo>
                      <a:pt x="254428" y="326379"/>
                      <a:pt x="260733" y="331835"/>
                      <a:pt x="268007" y="332078"/>
                    </a:cubicBezTo>
                    <a:cubicBezTo>
                      <a:pt x="275403" y="332078"/>
                      <a:pt x="281223" y="325894"/>
                      <a:pt x="281102" y="318498"/>
                    </a:cubicBezTo>
                    <a:cubicBezTo>
                      <a:pt x="281102" y="316437"/>
                      <a:pt x="280253" y="298493"/>
                      <a:pt x="263279" y="281519"/>
                    </a:cubicBezTo>
                    <a:cubicBezTo>
                      <a:pt x="249457" y="267697"/>
                      <a:pt x="154765" y="202346"/>
                      <a:pt x="137912" y="190707"/>
                    </a:cubicBezTo>
                    <a:lnTo>
                      <a:pt x="82746" y="124871"/>
                    </a:lnTo>
                    <a:lnTo>
                      <a:pt x="34006" y="60976"/>
                    </a:lnTo>
                    <a:cubicBezTo>
                      <a:pt x="30247" y="56489"/>
                      <a:pt x="22366" y="45093"/>
                      <a:pt x="29398" y="34302"/>
                    </a:cubicBezTo>
                    <a:cubicBezTo>
                      <a:pt x="31338" y="31271"/>
                      <a:pt x="35339" y="29088"/>
                      <a:pt x="39704" y="28603"/>
                    </a:cubicBezTo>
                    <a:cubicBezTo>
                      <a:pt x="42735" y="28240"/>
                      <a:pt x="48434" y="28603"/>
                      <a:pt x="52920" y="32968"/>
                    </a:cubicBezTo>
                    <a:lnTo>
                      <a:pt x="111966" y="97470"/>
                    </a:lnTo>
                    <a:lnTo>
                      <a:pt x="198413" y="140391"/>
                    </a:lnTo>
                    <a:lnTo>
                      <a:pt x="198655" y="140391"/>
                    </a:lnTo>
                    <a:cubicBezTo>
                      <a:pt x="198655" y="140391"/>
                      <a:pt x="199262" y="140633"/>
                      <a:pt x="199625" y="140754"/>
                    </a:cubicBezTo>
                    <a:lnTo>
                      <a:pt x="202050" y="141603"/>
                    </a:lnTo>
                    <a:cubicBezTo>
                      <a:pt x="204354" y="141967"/>
                      <a:pt x="257702" y="151302"/>
                      <a:pt x="278798" y="154334"/>
                    </a:cubicBezTo>
                    <a:cubicBezTo>
                      <a:pt x="290559" y="156031"/>
                      <a:pt x="306078" y="155788"/>
                      <a:pt x="313474" y="145361"/>
                    </a:cubicBezTo>
                    <a:cubicBezTo>
                      <a:pt x="321597" y="133843"/>
                      <a:pt x="327538" y="122446"/>
                      <a:pt x="330933" y="111292"/>
                    </a:cubicBezTo>
                    <a:cubicBezTo>
                      <a:pt x="334085" y="101229"/>
                      <a:pt x="333843" y="91771"/>
                      <a:pt x="333600" y="81830"/>
                    </a:cubicBezTo>
                    <a:cubicBezTo>
                      <a:pt x="333358" y="70554"/>
                      <a:pt x="332994" y="59036"/>
                      <a:pt x="337602" y="44244"/>
                    </a:cubicBezTo>
                    <a:cubicBezTo>
                      <a:pt x="340875" y="33574"/>
                      <a:pt x="349847" y="29331"/>
                      <a:pt x="354818" y="27755"/>
                    </a:cubicBezTo>
                    <a:cubicBezTo>
                      <a:pt x="361608" y="25693"/>
                      <a:pt x="367185" y="26421"/>
                      <a:pt x="368882" y="26785"/>
                    </a:cubicBezTo>
                    <a:cubicBezTo>
                      <a:pt x="373247" y="47517"/>
                      <a:pt x="373611" y="68978"/>
                      <a:pt x="373975" y="89589"/>
                    </a:cubicBezTo>
                    <a:cubicBezTo>
                      <a:pt x="374338" y="107291"/>
                      <a:pt x="374581" y="124023"/>
                      <a:pt x="377491" y="138693"/>
                    </a:cubicBezTo>
                    <a:cubicBezTo>
                      <a:pt x="380158" y="152030"/>
                      <a:pt x="382825" y="161366"/>
                      <a:pt x="385372" y="170338"/>
                    </a:cubicBezTo>
                    <a:cubicBezTo>
                      <a:pt x="388160" y="179916"/>
                      <a:pt x="390949" y="189737"/>
                      <a:pt x="393980" y="205377"/>
                    </a:cubicBezTo>
                    <a:cubicBezTo>
                      <a:pt x="396647" y="218593"/>
                      <a:pt x="394829" y="228899"/>
                      <a:pt x="393010" y="238841"/>
                    </a:cubicBezTo>
                    <a:cubicBezTo>
                      <a:pt x="391555" y="247328"/>
                      <a:pt x="389979" y="256179"/>
                      <a:pt x="391434" y="265878"/>
                    </a:cubicBezTo>
                    <a:cubicBezTo>
                      <a:pt x="394344" y="285762"/>
                      <a:pt x="418593" y="319832"/>
                      <a:pt x="423321" y="326500"/>
                    </a:cubicBezTo>
                    <a:cubicBezTo>
                      <a:pt x="425988" y="330138"/>
                      <a:pt x="429990" y="331956"/>
                      <a:pt x="434112" y="331956"/>
                    </a:cubicBezTo>
                    <a:cubicBezTo>
                      <a:pt x="436779" y="331956"/>
                      <a:pt x="439568" y="331108"/>
                      <a:pt x="441993" y="329410"/>
                    </a:cubicBezTo>
                    <a:cubicBezTo>
                      <a:pt x="447933" y="325046"/>
                      <a:pt x="449267" y="316801"/>
                      <a:pt x="444902" y="310739"/>
                    </a:cubicBezTo>
                    <a:close/>
                    <a:moveTo>
                      <a:pt x="94143" y="38545"/>
                    </a:moveTo>
                    <a:cubicBezTo>
                      <a:pt x="94143" y="38545"/>
                      <a:pt x="95113" y="38303"/>
                      <a:pt x="95598" y="38303"/>
                    </a:cubicBezTo>
                    <a:cubicBezTo>
                      <a:pt x="111966" y="36363"/>
                      <a:pt x="121302" y="37333"/>
                      <a:pt x="130274" y="47275"/>
                    </a:cubicBezTo>
                    <a:cubicBezTo>
                      <a:pt x="135730" y="53458"/>
                      <a:pt x="146642" y="73706"/>
                      <a:pt x="154159" y="88862"/>
                    </a:cubicBezTo>
                    <a:lnTo>
                      <a:pt x="128334" y="76010"/>
                    </a:lnTo>
                    <a:lnTo>
                      <a:pt x="94143" y="38545"/>
                    </a:lnTo>
                    <a:close/>
                  </a:path>
                </a:pathLst>
              </a:custGeom>
              <a:solidFill>
                <a:srgbClr val="265A9A"/>
              </a:solidFill>
              <a:ln w="12102" cap="flat">
                <a:noFill/>
                <a:prstDash val="solid"/>
                <a:miter/>
              </a:ln>
            </p:spPr>
            <p:txBody>
              <a:bodyPr rtlCol="0" anchor="ctr"/>
              <a:lstStyle/>
              <a:p>
                <a:endParaRPr lang="en-AU"/>
              </a:p>
            </p:txBody>
          </p:sp>
        </p:grpSp>
      </p:grpSp>
      <p:grpSp>
        <p:nvGrpSpPr>
          <p:cNvPr id="23" name="Group 22">
            <a:extLst>
              <a:ext uri="{FF2B5EF4-FFF2-40B4-BE49-F238E27FC236}">
                <a16:creationId xmlns:a16="http://schemas.microsoft.com/office/drawing/2014/main" id="{A1708372-7F28-9B3A-C53B-C13DD8343C78}"/>
              </a:ext>
              <a:ext uri="{C183D7F6-B498-43B3-948B-1728B52AA6E4}">
                <adec:decorative xmlns:adec="http://schemas.microsoft.com/office/drawing/2017/decorative" val="1"/>
              </a:ext>
            </a:extLst>
          </p:cNvPr>
          <p:cNvGrpSpPr>
            <a:grpSpLocks noChangeAspect="1"/>
          </p:cNvGrpSpPr>
          <p:nvPr/>
        </p:nvGrpSpPr>
        <p:grpSpPr>
          <a:xfrm>
            <a:off x="9479309" y="3661745"/>
            <a:ext cx="618159" cy="568410"/>
            <a:chOff x="5338081" y="3618535"/>
            <a:chExt cx="631543" cy="580718"/>
          </a:xfrm>
        </p:grpSpPr>
        <p:sp>
          <p:nvSpPr>
            <p:cNvPr id="24" name="Freeform 2">
              <a:extLst>
                <a:ext uri="{FF2B5EF4-FFF2-40B4-BE49-F238E27FC236}">
                  <a16:creationId xmlns:a16="http://schemas.microsoft.com/office/drawing/2014/main" id="{CB6FD497-228A-3753-6965-98A420845778}"/>
                </a:ext>
              </a:extLst>
            </p:cNvPr>
            <p:cNvSpPr/>
            <p:nvPr/>
          </p:nvSpPr>
          <p:spPr>
            <a:xfrm>
              <a:off x="5387591" y="3826529"/>
              <a:ext cx="233288" cy="369076"/>
            </a:xfrm>
            <a:custGeom>
              <a:avLst/>
              <a:gdLst>
                <a:gd name="connsiteX0" fmla="*/ 198129 w 233288"/>
                <a:gd name="connsiteY0" fmla="*/ 204768 h 369077"/>
                <a:gd name="connsiteX1" fmla="*/ 150711 w 233288"/>
                <a:gd name="connsiteY1" fmla="*/ 171068 h 369077"/>
                <a:gd name="connsiteX2" fmla="*/ 90465 w 233288"/>
                <a:gd name="connsiteY2" fmla="*/ 171068 h 369077"/>
                <a:gd name="connsiteX3" fmla="*/ 90465 w 233288"/>
                <a:gd name="connsiteY3" fmla="*/ 100623 h 369077"/>
                <a:gd name="connsiteX4" fmla="*/ 110515 w 233288"/>
                <a:gd name="connsiteY4" fmla="*/ 120709 h 369077"/>
                <a:gd name="connsiteX5" fmla="*/ 180834 w 233288"/>
                <a:gd name="connsiteY5" fmla="*/ 120709 h 369077"/>
                <a:gd name="connsiteX6" fmla="*/ 221030 w 233288"/>
                <a:gd name="connsiteY6" fmla="*/ 70445 h 369077"/>
                <a:gd name="connsiteX7" fmla="*/ 150711 w 233288"/>
                <a:gd name="connsiteY7" fmla="*/ 70445 h 369077"/>
                <a:gd name="connsiteX8" fmla="*/ 80392 w 233288"/>
                <a:gd name="connsiteY8" fmla="*/ 0 h 369077"/>
                <a:gd name="connsiteX9" fmla="*/ 40196 w 233288"/>
                <a:gd name="connsiteY9" fmla="*/ 0 h 369077"/>
                <a:gd name="connsiteX10" fmla="*/ 0 w 233288"/>
                <a:gd name="connsiteY10" fmla="*/ 40268 h 369077"/>
                <a:gd name="connsiteX11" fmla="*/ 0 w 233288"/>
                <a:gd name="connsiteY11" fmla="*/ 191155 h 369077"/>
                <a:gd name="connsiteX12" fmla="*/ 60246 w 233288"/>
                <a:gd name="connsiteY12" fmla="*/ 251509 h 369077"/>
                <a:gd name="connsiteX13" fmla="*/ 140543 w 233288"/>
                <a:gd name="connsiteY13" fmla="*/ 251509 h 369077"/>
                <a:gd name="connsiteX14" fmla="*/ 177603 w 233288"/>
                <a:gd name="connsiteY14" fmla="*/ 369077 h 369077"/>
                <a:gd name="connsiteX15" fmla="*/ 233289 w 233288"/>
                <a:gd name="connsiteY15" fmla="*/ 369077 h 369077"/>
                <a:gd name="connsiteX16" fmla="*/ 198034 w 233288"/>
                <a:gd name="connsiteY16" fmla="*/ 204673 h 36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288" h="369077">
                  <a:moveTo>
                    <a:pt x="198129" y="204768"/>
                  </a:moveTo>
                  <a:cubicBezTo>
                    <a:pt x="191097" y="184586"/>
                    <a:pt x="172092" y="171068"/>
                    <a:pt x="150711" y="171068"/>
                  </a:cubicBezTo>
                  <a:lnTo>
                    <a:pt x="90465" y="171068"/>
                  </a:lnTo>
                  <a:lnTo>
                    <a:pt x="90465" y="100623"/>
                  </a:lnTo>
                  <a:lnTo>
                    <a:pt x="110515" y="120709"/>
                  </a:lnTo>
                  <a:lnTo>
                    <a:pt x="180834" y="120709"/>
                  </a:lnTo>
                  <a:cubicBezTo>
                    <a:pt x="226732" y="120709"/>
                    <a:pt x="221030" y="70445"/>
                    <a:pt x="221030" y="70445"/>
                  </a:cubicBezTo>
                  <a:lnTo>
                    <a:pt x="150711" y="70445"/>
                  </a:lnTo>
                  <a:lnTo>
                    <a:pt x="80392" y="0"/>
                  </a:lnTo>
                  <a:lnTo>
                    <a:pt x="40196" y="0"/>
                  </a:lnTo>
                  <a:cubicBezTo>
                    <a:pt x="18055" y="0"/>
                    <a:pt x="0" y="17992"/>
                    <a:pt x="0" y="40268"/>
                  </a:cubicBezTo>
                  <a:lnTo>
                    <a:pt x="0" y="191155"/>
                  </a:lnTo>
                  <a:cubicBezTo>
                    <a:pt x="0" y="224474"/>
                    <a:pt x="26987" y="251509"/>
                    <a:pt x="60246" y="251509"/>
                  </a:cubicBezTo>
                  <a:lnTo>
                    <a:pt x="140543" y="251509"/>
                  </a:lnTo>
                  <a:lnTo>
                    <a:pt x="177603" y="369077"/>
                  </a:lnTo>
                  <a:lnTo>
                    <a:pt x="233289" y="369077"/>
                  </a:lnTo>
                  <a:lnTo>
                    <a:pt x="198034" y="204673"/>
                  </a:lnTo>
                  <a:close/>
                </a:path>
              </a:pathLst>
            </a:custGeom>
            <a:solidFill>
              <a:srgbClr val="C7E4F1"/>
            </a:solidFill>
            <a:ln w="0" cap="flat">
              <a:noFill/>
              <a:prstDash val="solid"/>
              <a:miter/>
            </a:ln>
          </p:spPr>
          <p:txBody>
            <a:bodyPr rtlCol="0" anchor="ctr"/>
            <a:lstStyle/>
            <a:p>
              <a:endParaRPr lang="en-US"/>
            </a:p>
          </p:txBody>
        </p:sp>
        <p:sp>
          <p:nvSpPr>
            <p:cNvPr id="25" name="Freeform 3">
              <a:extLst>
                <a:ext uri="{FF2B5EF4-FFF2-40B4-BE49-F238E27FC236}">
                  <a16:creationId xmlns:a16="http://schemas.microsoft.com/office/drawing/2014/main" id="{04105143-54E0-F0E1-9C5C-99730E4F9FC8}"/>
                </a:ext>
              </a:extLst>
            </p:cNvPr>
            <p:cNvSpPr/>
            <p:nvPr/>
          </p:nvSpPr>
          <p:spPr>
            <a:xfrm>
              <a:off x="5678086" y="3826624"/>
              <a:ext cx="239465" cy="369266"/>
            </a:xfrm>
            <a:custGeom>
              <a:avLst/>
              <a:gdLst>
                <a:gd name="connsiteX0" fmla="*/ 199364 w 239465"/>
                <a:gd name="connsiteY0" fmla="*/ 0 h 369267"/>
                <a:gd name="connsiteX1" fmla="*/ 159168 w 239465"/>
                <a:gd name="connsiteY1" fmla="*/ 0 h 369267"/>
                <a:gd name="connsiteX2" fmla="*/ 88849 w 239465"/>
                <a:gd name="connsiteY2" fmla="*/ 70446 h 369267"/>
                <a:gd name="connsiteX3" fmla="*/ 18530 w 239465"/>
                <a:gd name="connsiteY3" fmla="*/ 70446 h 369267"/>
                <a:gd name="connsiteX4" fmla="*/ 58726 w 239465"/>
                <a:gd name="connsiteY4" fmla="*/ 120710 h 369267"/>
                <a:gd name="connsiteX5" fmla="*/ 129045 w 239465"/>
                <a:gd name="connsiteY5" fmla="*/ 120710 h 369267"/>
                <a:gd name="connsiteX6" fmla="*/ 149096 w 239465"/>
                <a:gd name="connsiteY6" fmla="*/ 100623 h 369267"/>
                <a:gd name="connsiteX7" fmla="*/ 149096 w 239465"/>
                <a:gd name="connsiteY7" fmla="*/ 171068 h 369267"/>
                <a:gd name="connsiteX8" fmla="*/ 88849 w 239465"/>
                <a:gd name="connsiteY8" fmla="*/ 171068 h 369267"/>
                <a:gd name="connsiteX9" fmla="*/ 41431 w 239465"/>
                <a:gd name="connsiteY9" fmla="*/ 204768 h 369267"/>
                <a:gd name="connsiteX10" fmla="*/ 0 w 239465"/>
                <a:gd name="connsiteY10" fmla="*/ 369268 h 369267"/>
                <a:gd name="connsiteX11" fmla="*/ 55685 w 239465"/>
                <a:gd name="connsiteY11" fmla="*/ 369268 h 369267"/>
                <a:gd name="connsiteX12" fmla="*/ 98922 w 239465"/>
                <a:gd name="connsiteY12" fmla="*/ 251605 h 369267"/>
                <a:gd name="connsiteX13" fmla="*/ 179219 w 239465"/>
                <a:gd name="connsiteY13" fmla="*/ 251605 h 369267"/>
                <a:gd name="connsiteX14" fmla="*/ 239465 w 239465"/>
                <a:gd name="connsiteY14" fmla="*/ 191250 h 369267"/>
                <a:gd name="connsiteX15" fmla="*/ 239465 w 239465"/>
                <a:gd name="connsiteY15" fmla="*/ 40364 h 369267"/>
                <a:gd name="connsiteX16" fmla="*/ 199269 w 239465"/>
                <a:gd name="connsiteY16" fmla="*/ 95 h 36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465" h="369267">
                  <a:moveTo>
                    <a:pt x="199364" y="0"/>
                  </a:moveTo>
                  <a:lnTo>
                    <a:pt x="159168" y="0"/>
                  </a:lnTo>
                  <a:lnTo>
                    <a:pt x="88849" y="70446"/>
                  </a:lnTo>
                  <a:lnTo>
                    <a:pt x="18530" y="70446"/>
                  </a:lnTo>
                  <a:cubicBezTo>
                    <a:pt x="18530" y="70446"/>
                    <a:pt x="12733" y="120710"/>
                    <a:pt x="58726" y="120710"/>
                  </a:cubicBezTo>
                  <a:lnTo>
                    <a:pt x="129045" y="120710"/>
                  </a:lnTo>
                  <a:lnTo>
                    <a:pt x="149096" y="100623"/>
                  </a:lnTo>
                  <a:lnTo>
                    <a:pt x="149096" y="171068"/>
                  </a:lnTo>
                  <a:lnTo>
                    <a:pt x="88849" y="171068"/>
                  </a:lnTo>
                  <a:cubicBezTo>
                    <a:pt x="67468" y="171068"/>
                    <a:pt x="48463" y="184586"/>
                    <a:pt x="41431" y="204768"/>
                  </a:cubicBezTo>
                  <a:lnTo>
                    <a:pt x="0" y="369268"/>
                  </a:lnTo>
                  <a:lnTo>
                    <a:pt x="55685" y="369268"/>
                  </a:lnTo>
                  <a:lnTo>
                    <a:pt x="98922" y="251605"/>
                  </a:lnTo>
                  <a:lnTo>
                    <a:pt x="179219" y="251605"/>
                  </a:lnTo>
                  <a:cubicBezTo>
                    <a:pt x="212478" y="251605"/>
                    <a:pt x="239465" y="224569"/>
                    <a:pt x="239465" y="191250"/>
                  </a:cubicBezTo>
                  <a:lnTo>
                    <a:pt x="239465" y="40364"/>
                  </a:lnTo>
                  <a:cubicBezTo>
                    <a:pt x="239465" y="18183"/>
                    <a:pt x="221505" y="95"/>
                    <a:pt x="199269" y="95"/>
                  </a:cubicBezTo>
                  <a:close/>
                </a:path>
              </a:pathLst>
            </a:custGeom>
            <a:solidFill>
              <a:srgbClr val="C7E4F1"/>
            </a:solidFill>
            <a:ln w="0" cap="flat">
              <a:noFill/>
              <a:prstDash val="solid"/>
              <a:miter/>
            </a:ln>
          </p:spPr>
          <p:txBody>
            <a:bodyPr rtlCol="0" anchor="ctr"/>
            <a:lstStyle/>
            <a:p>
              <a:endParaRPr lang="en-US"/>
            </a:p>
          </p:txBody>
        </p:sp>
        <p:sp>
          <p:nvSpPr>
            <p:cNvPr id="26" name="Freeform 4">
              <a:extLst>
                <a:ext uri="{FF2B5EF4-FFF2-40B4-BE49-F238E27FC236}">
                  <a16:creationId xmlns:a16="http://schemas.microsoft.com/office/drawing/2014/main" id="{F9360B1A-7926-0498-CE6C-917B82922EDB}"/>
                </a:ext>
              </a:extLst>
            </p:cNvPr>
            <p:cNvSpPr/>
            <p:nvPr/>
          </p:nvSpPr>
          <p:spPr>
            <a:xfrm>
              <a:off x="5547805" y="3785785"/>
              <a:ext cx="201930" cy="152029"/>
            </a:xfrm>
            <a:custGeom>
              <a:avLst/>
              <a:gdLst>
                <a:gd name="connsiteX0" fmla="*/ 201930 w 201930"/>
                <a:gd name="connsiteY0" fmla="*/ 50835 h 152029"/>
                <a:gd name="connsiteX1" fmla="*/ 201930 w 201930"/>
                <a:gd name="connsiteY1" fmla="*/ 92150 h 152029"/>
                <a:gd name="connsiteX2" fmla="*/ 192427 w 201930"/>
                <a:gd name="connsiteY2" fmla="*/ 101670 h 152029"/>
                <a:gd name="connsiteX3" fmla="*/ 180264 w 201930"/>
                <a:gd name="connsiteY3" fmla="*/ 101670 h 152029"/>
                <a:gd name="connsiteX4" fmla="*/ 170762 w 201930"/>
                <a:gd name="connsiteY4" fmla="*/ 92150 h 152029"/>
                <a:gd name="connsiteX5" fmla="*/ 170762 w 201930"/>
                <a:gd name="connsiteY5" fmla="*/ 70445 h 152029"/>
                <a:gd name="connsiteX6" fmla="*/ 161259 w 201930"/>
                <a:gd name="connsiteY6" fmla="*/ 60926 h 152029"/>
                <a:gd name="connsiteX7" fmla="*/ 161259 w 201930"/>
                <a:gd name="connsiteY7" fmla="*/ 60926 h 152029"/>
                <a:gd name="connsiteX8" fmla="*/ 151756 w 201930"/>
                <a:gd name="connsiteY8" fmla="*/ 70445 h 152029"/>
                <a:gd name="connsiteX9" fmla="*/ 151756 w 201930"/>
                <a:gd name="connsiteY9" fmla="*/ 92150 h 152029"/>
                <a:gd name="connsiteX10" fmla="*/ 142254 w 201930"/>
                <a:gd name="connsiteY10" fmla="*/ 101670 h 152029"/>
                <a:gd name="connsiteX11" fmla="*/ 138168 w 201930"/>
                <a:gd name="connsiteY11" fmla="*/ 101670 h 152029"/>
                <a:gd name="connsiteX12" fmla="*/ 137217 w 201930"/>
                <a:gd name="connsiteY12" fmla="*/ 110142 h 152029"/>
                <a:gd name="connsiteX13" fmla="*/ 140543 w 201930"/>
                <a:gd name="connsiteY13" fmla="*/ 139272 h 152029"/>
                <a:gd name="connsiteX14" fmla="*/ 131611 w 201930"/>
                <a:gd name="connsiteY14" fmla="*/ 152029 h 152029"/>
                <a:gd name="connsiteX15" fmla="*/ 75831 w 201930"/>
                <a:gd name="connsiteY15" fmla="*/ 152029 h 152029"/>
                <a:gd name="connsiteX16" fmla="*/ 66993 w 201930"/>
                <a:gd name="connsiteY16" fmla="*/ 139177 h 152029"/>
                <a:gd name="connsiteX17" fmla="*/ 70224 w 201930"/>
                <a:gd name="connsiteY17" fmla="*/ 110142 h 152029"/>
                <a:gd name="connsiteX18" fmla="*/ 69274 w 201930"/>
                <a:gd name="connsiteY18" fmla="*/ 101670 h 152029"/>
                <a:gd name="connsiteX19" fmla="*/ 59771 w 201930"/>
                <a:gd name="connsiteY19" fmla="*/ 101670 h 152029"/>
                <a:gd name="connsiteX20" fmla="*/ 50269 w 201930"/>
                <a:gd name="connsiteY20" fmla="*/ 92150 h 152029"/>
                <a:gd name="connsiteX21" fmla="*/ 50269 w 201930"/>
                <a:gd name="connsiteY21" fmla="*/ 70445 h 152029"/>
                <a:gd name="connsiteX22" fmla="*/ 40766 w 201930"/>
                <a:gd name="connsiteY22" fmla="*/ 60926 h 152029"/>
                <a:gd name="connsiteX23" fmla="*/ 40766 w 201930"/>
                <a:gd name="connsiteY23" fmla="*/ 60926 h 152029"/>
                <a:gd name="connsiteX24" fmla="*/ 31264 w 201930"/>
                <a:gd name="connsiteY24" fmla="*/ 70445 h 152029"/>
                <a:gd name="connsiteX25" fmla="*/ 31264 w 201930"/>
                <a:gd name="connsiteY25" fmla="*/ 92150 h 152029"/>
                <a:gd name="connsiteX26" fmla="*/ 21761 w 201930"/>
                <a:gd name="connsiteY26" fmla="*/ 101670 h 152029"/>
                <a:gd name="connsiteX27" fmla="*/ 9503 w 201930"/>
                <a:gd name="connsiteY27" fmla="*/ 101670 h 152029"/>
                <a:gd name="connsiteX28" fmla="*/ 0 w 201930"/>
                <a:gd name="connsiteY28" fmla="*/ 92150 h 152029"/>
                <a:gd name="connsiteX29" fmla="*/ 0 w 201930"/>
                <a:gd name="connsiteY29" fmla="*/ 50835 h 152029"/>
                <a:gd name="connsiteX30" fmla="*/ 101013 w 201930"/>
                <a:gd name="connsiteY30" fmla="*/ 0 h 152029"/>
                <a:gd name="connsiteX31" fmla="*/ 201930 w 201930"/>
                <a:gd name="connsiteY31" fmla="*/ 50835 h 15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1930" h="152029">
                  <a:moveTo>
                    <a:pt x="201930" y="50835"/>
                  </a:moveTo>
                  <a:lnTo>
                    <a:pt x="201930" y="92150"/>
                  </a:lnTo>
                  <a:cubicBezTo>
                    <a:pt x="201930" y="97386"/>
                    <a:pt x="197654" y="101670"/>
                    <a:pt x="192427" y="101670"/>
                  </a:cubicBezTo>
                  <a:lnTo>
                    <a:pt x="180264" y="101670"/>
                  </a:lnTo>
                  <a:cubicBezTo>
                    <a:pt x="175038" y="101670"/>
                    <a:pt x="170762" y="97386"/>
                    <a:pt x="170762" y="92150"/>
                  </a:cubicBezTo>
                  <a:lnTo>
                    <a:pt x="170762" y="70445"/>
                  </a:lnTo>
                  <a:cubicBezTo>
                    <a:pt x="170762" y="65209"/>
                    <a:pt x="166485" y="60926"/>
                    <a:pt x="161259" y="60926"/>
                  </a:cubicBezTo>
                  <a:lnTo>
                    <a:pt x="161259" y="60926"/>
                  </a:lnTo>
                  <a:cubicBezTo>
                    <a:pt x="156032" y="60926"/>
                    <a:pt x="151756" y="65209"/>
                    <a:pt x="151756" y="70445"/>
                  </a:cubicBezTo>
                  <a:lnTo>
                    <a:pt x="151756" y="92150"/>
                  </a:lnTo>
                  <a:cubicBezTo>
                    <a:pt x="151756" y="97386"/>
                    <a:pt x="147480" y="101670"/>
                    <a:pt x="142254" y="101670"/>
                  </a:cubicBezTo>
                  <a:lnTo>
                    <a:pt x="138168" y="101670"/>
                  </a:lnTo>
                  <a:lnTo>
                    <a:pt x="137217" y="110142"/>
                  </a:lnTo>
                  <a:cubicBezTo>
                    <a:pt x="137217" y="110904"/>
                    <a:pt x="135697" y="124898"/>
                    <a:pt x="140543" y="139272"/>
                  </a:cubicBezTo>
                  <a:cubicBezTo>
                    <a:pt x="142634" y="145555"/>
                    <a:pt x="138263" y="152029"/>
                    <a:pt x="131611" y="152029"/>
                  </a:cubicBezTo>
                  <a:lnTo>
                    <a:pt x="75831" y="152029"/>
                  </a:lnTo>
                  <a:cubicBezTo>
                    <a:pt x="69179" y="152029"/>
                    <a:pt x="64808" y="145460"/>
                    <a:pt x="66993" y="139177"/>
                  </a:cubicBezTo>
                  <a:cubicBezTo>
                    <a:pt x="71840" y="124803"/>
                    <a:pt x="70414" y="110904"/>
                    <a:pt x="70224" y="110142"/>
                  </a:cubicBezTo>
                  <a:lnTo>
                    <a:pt x="69274" y="101670"/>
                  </a:lnTo>
                  <a:lnTo>
                    <a:pt x="59771" y="101670"/>
                  </a:lnTo>
                  <a:cubicBezTo>
                    <a:pt x="54545" y="101670"/>
                    <a:pt x="50269" y="97386"/>
                    <a:pt x="50269" y="92150"/>
                  </a:cubicBezTo>
                  <a:lnTo>
                    <a:pt x="50269" y="70445"/>
                  </a:lnTo>
                  <a:cubicBezTo>
                    <a:pt x="50269" y="65209"/>
                    <a:pt x="45992" y="60926"/>
                    <a:pt x="40766" y="60926"/>
                  </a:cubicBezTo>
                  <a:lnTo>
                    <a:pt x="40766" y="60926"/>
                  </a:lnTo>
                  <a:cubicBezTo>
                    <a:pt x="35540" y="60926"/>
                    <a:pt x="31264" y="65209"/>
                    <a:pt x="31264" y="70445"/>
                  </a:cubicBezTo>
                  <a:lnTo>
                    <a:pt x="31264" y="92150"/>
                  </a:lnTo>
                  <a:cubicBezTo>
                    <a:pt x="31264" y="97386"/>
                    <a:pt x="26987" y="101670"/>
                    <a:pt x="21761" y="101670"/>
                  </a:cubicBezTo>
                  <a:lnTo>
                    <a:pt x="9503" y="101670"/>
                  </a:lnTo>
                  <a:cubicBezTo>
                    <a:pt x="4276" y="101670"/>
                    <a:pt x="0" y="97386"/>
                    <a:pt x="0" y="92150"/>
                  </a:cubicBezTo>
                  <a:lnTo>
                    <a:pt x="0" y="50835"/>
                  </a:lnTo>
                  <a:cubicBezTo>
                    <a:pt x="0" y="19325"/>
                    <a:pt x="65378" y="0"/>
                    <a:pt x="101013" y="0"/>
                  </a:cubicBezTo>
                  <a:cubicBezTo>
                    <a:pt x="136647" y="0"/>
                    <a:pt x="201930" y="19325"/>
                    <a:pt x="201930" y="50835"/>
                  </a:cubicBezTo>
                  <a:close/>
                </a:path>
              </a:pathLst>
            </a:custGeom>
            <a:solidFill>
              <a:srgbClr val="66BCDB"/>
            </a:solidFill>
            <a:ln w="0" cap="flat">
              <a:noFill/>
              <a:prstDash val="solid"/>
              <a:miter/>
            </a:ln>
          </p:spPr>
          <p:txBody>
            <a:bodyPr rtlCol="0" anchor="ctr"/>
            <a:lstStyle/>
            <a:p>
              <a:endParaRPr lang="en-US"/>
            </a:p>
          </p:txBody>
        </p:sp>
        <p:sp>
          <p:nvSpPr>
            <p:cNvPr id="27" name="Freeform 5">
              <a:extLst>
                <a:ext uri="{FF2B5EF4-FFF2-40B4-BE49-F238E27FC236}">
                  <a16:creationId xmlns:a16="http://schemas.microsoft.com/office/drawing/2014/main" id="{71922C03-5E6C-7C01-3CA7-7B8E7F2D2665}"/>
                </a:ext>
              </a:extLst>
            </p:cNvPr>
            <p:cNvSpPr/>
            <p:nvPr/>
          </p:nvSpPr>
          <p:spPr>
            <a:xfrm>
              <a:off x="5814637" y="3685733"/>
              <a:ext cx="104338" cy="100717"/>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28" name="Freeform 6">
              <a:extLst>
                <a:ext uri="{FF2B5EF4-FFF2-40B4-BE49-F238E27FC236}">
                  <a16:creationId xmlns:a16="http://schemas.microsoft.com/office/drawing/2014/main" id="{712057DA-80C0-1B45-24B3-5AB50498CF37}"/>
                </a:ext>
              </a:extLst>
            </p:cNvPr>
            <p:cNvSpPr/>
            <p:nvPr/>
          </p:nvSpPr>
          <p:spPr>
            <a:xfrm>
              <a:off x="5601589" y="3635375"/>
              <a:ext cx="104338" cy="100717"/>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29" name="Freeform 7">
              <a:extLst>
                <a:ext uri="{FF2B5EF4-FFF2-40B4-BE49-F238E27FC236}">
                  <a16:creationId xmlns:a16="http://schemas.microsoft.com/office/drawing/2014/main" id="{C9E2BB62-9A52-F455-FFD0-066446A9527C}"/>
                </a:ext>
              </a:extLst>
            </p:cNvPr>
            <p:cNvSpPr/>
            <p:nvPr/>
          </p:nvSpPr>
          <p:spPr>
            <a:xfrm>
              <a:off x="5383220" y="3685733"/>
              <a:ext cx="104338" cy="100717"/>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30" name="Freeform 8">
              <a:extLst>
                <a:ext uri="{FF2B5EF4-FFF2-40B4-BE49-F238E27FC236}">
                  <a16:creationId xmlns:a16="http://schemas.microsoft.com/office/drawing/2014/main" id="{56CF7B7C-2207-70A6-D3EA-B1DB370F24A5}"/>
                </a:ext>
              </a:extLst>
            </p:cNvPr>
            <p:cNvSpPr/>
            <p:nvPr/>
          </p:nvSpPr>
          <p:spPr>
            <a:xfrm>
              <a:off x="5378183" y="3766743"/>
              <a:ext cx="551055" cy="432510"/>
            </a:xfrm>
            <a:custGeom>
              <a:avLst/>
              <a:gdLst>
                <a:gd name="connsiteX0" fmla="*/ 496985 w 551054"/>
                <a:gd name="connsiteY0" fmla="*/ 50359 h 432511"/>
                <a:gd name="connsiteX1" fmla="*/ 456789 w 551054"/>
                <a:gd name="connsiteY1" fmla="*/ 50359 h 432511"/>
                <a:gd name="connsiteX2" fmla="*/ 450138 w 551054"/>
                <a:gd name="connsiteY2" fmla="*/ 53120 h 432511"/>
                <a:gd name="connsiteX3" fmla="*/ 390556 w 551054"/>
                <a:gd name="connsiteY3" fmla="*/ 112808 h 432511"/>
                <a:gd name="connsiteX4" fmla="*/ 390556 w 551054"/>
                <a:gd name="connsiteY4" fmla="*/ 69874 h 432511"/>
                <a:gd name="connsiteX5" fmla="*/ 270634 w 551054"/>
                <a:gd name="connsiteY5" fmla="*/ 0 h 432511"/>
                <a:gd name="connsiteX6" fmla="*/ 150616 w 551054"/>
                <a:gd name="connsiteY6" fmla="*/ 69874 h 432511"/>
                <a:gd name="connsiteX7" fmla="*/ 150616 w 551054"/>
                <a:gd name="connsiteY7" fmla="*/ 107287 h 432511"/>
                <a:gd name="connsiteX8" fmla="*/ 96546 w 551054"/>
                <a:gd name="connsiteY8" fmla="*/ 53120 h 432511"/>
                <a:gd name="connsiteX9" fmla="*/ 89894 w 551054"/>
                <a:gd name="connsiteY9" fmla="*/ 50359 h 432511"/>
                <a:gd name="connsiteX10" fmla="*/ 59201 w 551054"/>
                <a:gd name="connsiteY10" fmla="*/ 50359 h 432511"/>
                <a:gd name="connsiteX11" fmla="*/ 0 w 551054"/>
                <a:gd name="connsiteY11" fmla="*/ 109666 h 432511"/>
                <a:gd name="connsiteX12" fmla="*/ 0 w 551054"/>
                <a:gd name="connsiteY12" fmla="*/ 250938 h 432511"/>
                <a:gd name="connsiteX13" fmla="*/ 69749 w 551054"/>
                <a:gd name="connsiteY13" fmla="*/ 320813 h 432511"/>
                <a:gd name="connsiteX14" fmla="*/ 136457 w 551054"/>
                <a:gd name="connsiteY14" fmla="*/ 320813 h 432511"/>
                <a:gd name="connsiteX15" fmla="*/ 145485 w 551054"/>
                <a:gd name="connsiteY15" fmla="*/ 327286 h 432511"/>
                <a:gd name="connsiteX16" fmla="*/ 178363 w 551054"/>
                <a:gd name="connsiteY16" fmla="*/ 426005 h 432511"/>
                <a:gd name="connsiteX17" fmla="*/ 190337 w 551054"/>
                <a:gd name="connsiteY17" fmla="*/ 432002 h 432511"/>
                <a:gd name="connsiteX18" fmla="*/ 190337 w 551054"/>
                <a:gd name="connsiteY18" fmla="*/ 432002 h 432511"/>
                <a:gd name="connsiteX19" fmla="*/ 196323 w 551054"/>
                <a:gd name="connsiteY19" fmla="*/ 420008 h 432511"/>
                <a:gd name="connsiteX20" fmla="*/ 159168 w 551054"/>
                <a:gd name="connsiteY20" fmla="*/ 308246 h 432511"/>
                <a:gd name="connsiteX21" fmla="*/ 150141 w 551054"/>
                <a:gd name="connsiteY21" fmla="*/ 301773 h 432511"/>
                <a:gd name="connsiteX22" fmla="*/ 79156 w 551054"/>
                <a:gd name="connsiteY22" fmla="*/ 301773 h 432511"/>
                <a:gd name="connsiteX23" fmla="*/ 18910 w 551054"/>
                <a:gd name="connsiteY23" fmla="*/ 241419 h 432511"/>
                <a:gd name="connsiteX24" fmla="*/ 18910 w 551054"/>
                <a:gd name="connsiteY24" fmla="*/ 109476 h 432511"/>
                <a:gd name="connsiteX25" fmla="*/ 59011 w 551054"/>
                <a:gd name="connsiteY25" fmla="*/ 69303 h 432511"/>
                <a:gd name="connsiteX26" fmla="*/ 81912 w 551054"/>
                <a:gd name="connsiteY26" fmla="*/ 69303 h 432511"/>
                <a:gd name="connsiteX27" fmla="*/ 88564 w 551054"/>
                <a:gd name="connsiteY27" fmla="*/ 72064 h 432511"/>
                <a:gd name="connsiteX28" fmla="*/ 153372 w 551054"/>
                <a:gd name="connsiteY28" fmla="*/ 136893 h 432511"/>
                <a:gd name="connsiteX29" fmla="*/ 160024 w 551054"/>
                <a:gd name="connsiteY29" fmla="*/ 139653 h 432511"/>
                <a:gd name="connsiteX30" fmla="*/ 209532 w 551054"/>
                <a:gd name="connsiteY30" fmla="*/ 139653 h 432511"/>
                <a:gd name="connsiteX31" fmla="*/ 218560 w 551054"/>
                <a:gd name="connsiteY31" fmla="*/ 151934 h 432511"/>
                <a:gd name="connsiteX32" fmla="*/ 212668 w 551054"/>
                <a:gd name="connsiteY32" fmla="*/ 162500 h 432511"/>
                <a:gd name="connsiteX33" fmla="*/ 190052 w 551054"/>
                <a:gd name="connsiteY33" fmla="*/ 170973 h 432511"/>
                <a:gd name="connsiteX34" fmla="*/ 127620 w 551054"/>
                <a:gd name="connsiteY34" fmla="*/ 170973 h 432511"/>
                <a:gd name="connsiteX35" fmla="*/ 120968 w 551054"/>
                <a:gd name="connsiteY35" fmla="*/ 168212 h 432511"/>
                <a:gd name="connsiteX36" fmla="*/ 72980 w 551054"/>
                <a:gd name="connsiteY36" fmla="*/ 120138 h 432511"/>
                <a:gd name="connsiteX37" fmla="*/ 59581 w 551054"/>
                <a:gd name="connsiteY37" fmla="*/ 120138 h 432511"/>
                <a:gd name="connsiteX38" fmla="*/ 59581 w 551054"/>
                <a:gd name="connsiteY38" fmla="*/ 120138 h 432511"/>
                <a:gd name="connsiteX39" fmla="*/ 59581 w 551054"/>
                <a:gd name="connsiteY39" fmla="*/ 133561 h 432511"/>
                <a:gd name="connsiteX40" fmla="*/ 87519 w 551054"/>
                <a:gd name="connsiteY40" fmla="*/ 161549 h 432511"/>
                <a:gd name="connsiteX41" fmla="*/ 90275 w 551054"/>
                <a:gd name="connsiteY41" fmla="*/ 168212 h 432511"/>
                <a:gd name="connsiteX42" fmla="*/ 90275 w 551054"/>
                <a:gd name="connsiteY42" fmla="*/ 230757 h 432511"/>
                <a:gd name="connsiteX43" fmla="*/ 99777 w 551054"/>
                <a:gd name="connsiteY43" fmla="*/ 240276 h 432511"/>
                <a:gd name="connsiteX44" fmla="*/ 160024 w 551054"/>
                <a:gd name="connsiteY44" fmla="*/ 240276 h 432511"/>
                <a:gd name="connsiteX45" fmla="*/ 198319 w 551054"/>
                <a:gd name="connsiteY45" fmla="*/ 267122 h 432511"/>
                <a:gd name="connsiteX46" fmla="*/ 234524 w 551054"/>
                <a:gd name="connsiteY46" fmla="*/ 424862 h 432511"/>
                <a:gd name="connsiteX47" fmla="*/ 245927 w 551054"/>
                <a:gd name="connsiteY47" fmla="*/ 432002 h 432511"/>
                <a:gd name="connsiteX48" fmla="*/ 245927 w 551054"/>
                <a:gd name="connsiteY48" fmla="*/ 432002 h 432511"/>
                <a:gd name="connsiteX49" fmla="*/ 253054 w 551054"/>
                <a:gd name="connsiteY49" fmla="*/ 420579 h 432511"/>
                <a:gd name="connsiteX50" fmla="*/ 216754 w 551054"/>
                <a:gd name="connsiteY50" fmla="*/ 262267 h 432511"/>
                <a:gd name="connsiteX51" fmla="*/ 216374 w 551054"/>
                <a:gd name="connsiteY51" fmla="*/ 261315 h 432511"/>
                <a:gd name="connsiteX52" fmla="*/ 160024 w 551054"/>
                <a:gd name="connsiteY52" fmla="*/ 221237 h 432511"/>
                <a:gd name="connsiteX53" fmla="*/ 118782 w 551054"/>
                <a:gd name="connsiteY53" fmla="*/ 221237 h 432511"/>
                <a:gd name="connsiteX54" fmla="*/ 109280 w 551054"/>
                <a:gd name="connsiteY54" fmla="*/ 211717 h 432511"/>
                <a:gd name="connsiteX55" fmla="*/ 109280 w 551054"/>
                <a:gd name="connsiteY55" fmla="*/ 199437 h 432511"/>
                <a:gd name="connsiteX56" fmla="*/ 118782 w 551054"/>
                <a:gd name="connsiteY56" fmla="*/ 189917 h 432511"/>
                <a:gd name="connsiteX57" fmla="*/ 432368 w 551054"/>
                <a:gd name="connsiteY57" fmla="*/ 189917 h 432511"/>
                <a:gd name="connsiteX58" fmla="*/ 441870 w 551054"/>
                <a:gd name="connsiteY58" fmla="*/ 199437 h 432511"/>
                <a:gd name="connsiteX59" fmla="*/ 441870 w 551054"/>
                <a:gd name="connsiteY59" fmla="*/ 211717 h 432511"/>
                <a:gd name="connsiteX60" fmla="*/ 432368 w 551054"/>
                <a:gd name="connsiteY60" fmla="*/ 221237 h 432511"/>
                <a:gd name="connsiteX61" fmla="*/ 386565 w 551054"/>
                <a:gd name="connsiteY61" fmla="*/ 221237 h 432511"/>
                <a:gd name="connsiteX62" fmla="*/ 330215 w 551054"/>
                <a:gd name="connsiteY62" fmla="*/ 261315 h 432511"/>
                <a:gd name="connsiteX63" fmla="*/ 295721 w 551054"/>
                <a:gd name="connsiteY63" fmla="*/ 420674 h 432511"/>
                <a:gd name="connsiteX64" fmla="*/ 302942 w 551054"/>
                <a:gd name="connsiteY64" fmla="*/ 431907 h 432511"/>
                <a:gd name="connsiteX65" fmla="*/ 302942 w 551054"/>
                <a:gd name="connsiteY65" fmla="*/ 431907 h 432511"/>
                <a:gd name="connsiteX66" fmla="*/ 314251 w 551054"/>
                <a:gd name="connsiteY66" fmla="*/ 424672 h 432511"/>
                <a:gd name="connsiteX67" fmla="*/ 348365 w 551054"/>
                <a:gd name="connsiteY67" fmla="*/ 267026 h 432511"/>
                <a:gd name="connsiteX68" fmla="*/ 386565 w 551054"/>
                <a:gd name="connsiteY68" fmla="*/ 240276 h 432511"/>
                <a:gd name="connsiteX69" fmla="*/ 451373 w 551054"/>
                <a:gd name="connsiteY69" fmla="*/ 240276 h 432511"/>
                <a:gd name="connsiteX70" fmla="*/ 460876 w 551054"/>
                <a:gd name="connsiteY70" fmla="*/ 230757 h 432511"/>
                <a:gd name="connsiteX71" fmla="*/ 460876 w 551054"/>
                <a:gd name="connsiteY71" fmla="*/ 160311 h 432511"/>
                <a:gd name="connsiteX72" fmla="*/ 460305 w 551054"/>
                <a:gd name="connsiteY72" fmla="*/ 160311 h 432511"/>
                <a:gd name="connsiteX73" fmla="*/ 487008 w 551054"/>
                <a:gd name="connsiteY73" fmla="*/ 133561 h 432511"/>
                <a:gd name="connsiteX74" fmla="*/ 487008 w 551054"/>
                <a:gd name="connsiteY74" fmla="*/ 120138 h 432511"/>
                <a:gd name="connsiteX75" fmla="*/ 487008 w 551054"/>
                <a:gd name="connsiteY75" fmla="*/ 120138 h 432511"/>
                <a:gd name="connsiteX76" fmla="*/ 473609 w 551054"/>
                <a:gd name="connsiteY76" fmla="*/ 120138 h 432511"/>
                <a:gd name="connsiteX77" fmla="*/ 425526 w 551054"/>
                <a:gd name="connsiteY77" fmla="*/ 168308 h 432511"/>
                <a:gd name="connsiteX78" fmla="*/ 418874 w 551054"/>
                <a:gd name="connsiteY78" fmla="*/ 171068 h 432511"/>
                <a:gd name="connsiteX79" fmla="*/ 356442 w 551054"/>
                <a:gd name="connsiteY79" fmla="*/ 171068 h 432511"/>
                <a:gd name="connsiteX80" fmla="*/ 333921 w 551054"/>
                <a:gd name="connsiteY80" fmla="*/ 162596 h 432511"/>
                <a:gd name="connsiteX81" fmla="*/ 328029 w 551054"/>
                <a:gd name="connsiteY81" fmla="*/ 152124 h 432511"/>
                <a:gd name="connsiteX82" fmla="*/ 337057 w 551054"/>
                <a:gd name="connsiteY82" fmla="*/ 139749 h 432511"/>
                <a:gd name="connsiteX83" fmla="*/ 386470 w 551054"/>
                <a:gd name="connsiteY83" fmla="*/ 139749 h 432511"/>
                <a:gd name="connsiteX84" fmla="*/ 393122 w 551054"/>
                <a:gd name="connsiteY84" fmla="*/ 136988 h 432511"/>
                <a:gd name="connsiteX85" fmla="*/ 457930 w 551054"/>
                <a:gd name="connsiteY85" fmla="*/ 72159 h 432511"/>
                <a:gd name="connsiteX86" fmla="*/ 464582 w 551054"/>
                <a:gd name="connsiteY86" fmla="*/ 69398 h 432511"/>
                <a:gd name="connsiteX87" fmla="*/ 496890 w 551054"/>
                <a:gd name="connsiteY87" fmla="*/ 69398 h 432511"/>
                <a:gd name="connsiteX88" fmla="*/ 532145 w 551054"/>
                <a:gd name="connsiteY88" fmla="*/ 100051 h 432511"/>
                <a:gd name="connsiteX89" fmla="*/ 532145 w 551054"/>
                <a:gd name="connsiteY89" fmla="*/ 250938 h 432511"/>
                <a:gd name="connsiteX90" fmla="*/ 476840 w 551054"/>
                <a:gd name="connsiteY90" fmla="*/ 301773 h 432511"/>
                <a:gd name="connsiteX91" fmla="*/ 396543 w 551054"/>
                <a:gd name="connsiteY91" fmla="*/ 301773 h 432511"/>
                <a:gd name="connsiteX92" fmla="*/ 387516 w 551054"/>
                <a:gd name="connsiteY92" fmla="*/ 308246 h 432511"/>
                <a:gd name="connsiteX93" fmla="*/ 350265 w 551054"/>
                <a:gd name="connsiteY93" fmla="*/ 420008 h 432511"/>
                <a:gd name="connsiteX94" fmla="*/ 356252 w 551054"/>
                <a:gd name="connsiteY94" fmla="*/ 432002 h 432511"/>
                <a:gd name="connsiteX95" fmla="*/ 356252 w 551054"/>
                <a:gd name="connsiteY95" fmla="*/ 432002 h 432511"/>
                <a:gd name="connsiteX96" fmla="*/ 368225 w 551054"/>
                <a:gd name="connsiteY96" fmla="*/ 426005 h 432511"/>
                <a:gd name="connsiteX97" fmla="*/ 401104 w 551054"/>
                <a:gd name="connsiteY97" fmla="*/ 327286 h 432511"/>
                <a:gd name="connsiteX98" fmla="*/ 410132 w 551054"/>
                <a:gd name="connsiteY98" fmla="*/ 320813 h 432511"/>
                <a:gd name="connsiteX99" fmla="*/ 476745 w 551054"/>
                <a:gd name="connsiteY99" fmla="*/ 320813 h 432511"/>
                <a:gd name="connsiteX100" fmla="*/ 551055 w 551054"/>
                <a:gd name="connsiteY100" fmla="*/ 250938 h 432511"/>
                <a:gd name="connsiteX101" fmla="*/ 551055 w 551054"/>
                <a:gd name="connsiteY101" fmla="*/ 100051 h 432511"/>
                <a:gd name="connsiteX102" fmla="*/ 496795 w 551054"/>
                <a:gd name="connsiteY102" fmla="*/ 50359 h 432511"/>
                <a:gd name="connsiteX103" fmla="*/ 362049 w 551054"/>
                <a:gd name="connsiteY103" fmla="*/ 120709 h 432511"/>
                <a:gd name="connsiteX104" fmla="*/ 349790 w 551054"/>
                <a:gd name="connsiteY104" fmla="*/ 120709 h 432511"/>
                <a:gd name="connsiteX105" fmla="*/ 340288 w 551054"/>
                <a:gd name="connsiteY105" fmla="*/ 111190 h 432511"/>
                <a:gd name="connsiteX106" fmla="*/ 340288 w 551054"/>
                <a:gd name="connsiteY106" fmla="*/ 89389 h 432511"/>
                <a:gd name="connsiteX107" fmla="*/ 330785 w 551054"/>
                <a:gd name="connsiteY107" fmla="*/ 79870 h 432511"/>
                <a:gd name="connsiteX108" fmla="*/ 330785 w 551054"/>
                <a:gd name="connsiteY108" fmla="*/ 79870 h 432511"/>
                <a:gd name="connsiteX109" fmla="*/ 321283 w 551054"/>
                <a:gd name="connsiteY109" fmla="*/ 89389 h 432511"/>
                <a:gd name="connsiteX110" fmla="*/ 321283 w 551054"/>
                <a:gd name="connsiteY110" fmla="*/ 111190 h 432511"/>
                <a:gd name="connsiteX111" fmla="*/ 311780 w 551054"/>
                <a:gd name="connsiteY111" fmla="*/ 120709 h 432511"/>
                <a:gd name="connsiteX112" fmla="*/ 307694 w 551054"/>
                <a:gd name="connsiteY112" fmla="*/ 120709 h 432511"/>
                <a:gd name="connsiteX113" fmla="*/ 306744 w 551054"/>
                <a:gd name="connsiteY113" fmla="*/ 129182 h 432511"/>
                <a:gd name="connsiteX114" fmla="*/ 310069 w 551054"/>
                <a:gd name="connsiteY114" fmla="*/ 158312 h 432511"/>
                <a:gd name="connsiteX115" fmla="*/ 301232 w 551054"/>
                <a:gd name="connsiteY115" fmla="*/ 171068 h 432511"/>
                <a:gd name="connsiteX116" fmla="*/ 245357 w 551054"/>
                <a:gd name="connsiteY116" fmla="*/ 171068 h 432511"/>
                <a:gd name="connsiteX117" fmla="*/ 236519 w 551054"/>
                <a:gd name="connsiteY117" fmla="*/ 158312 h 432511"/>
                <a:gd name="connsiteX118" fmla="*/ 239750 w 551054"/>
                <a:gd name="connsiteY118" fmla="*/ 129182 h 432511"/>
                <a:gd name="connsiteX119" fmla="*/ 238800 w 551054"/>
                <a:gd name="connsiteY119" fmla="*/ 120709 h 432511"/>
                <a:gd name="connsiteX120" fmla="*/ 229297 w 551054"/>
                <a:gd name="connsiteY120" fmla="*/ 120709 h 432511"/>
                <a:gd name="connsiteX121" fmla="*/ 219795 w 551054"/>
                <a:gd name="connsiteY121" fmla="*/ 111190 h 432511"/>
                <a:gd name="connsiteX122" fmla="*/ 219795 w 551054"/>
                <a:gd name="connsiteY122" fmla="*/ 89389 h 432511"/>
                <a:gd name="connsiteX123" fmla="*/ 210292 w 551054"/>
                <a:gd name="connsiteY123" fmla="*/ 79870 h 432511"/>
                <a:gd name="connsiteX124" fmla="*/ 210292 w 551054"/>
                <a:gd name="connsiteY124" fmla="*/ 79870 h 432511"/>
                <a:gd name="connsiteX125" fmla="*/ 200790 w 551054"/>
                <a:gd name="connsiteY125" fmla="*/ 89389 h 432511"/>
                <a:gd name="connsiteX126" fmla="*/ 200790 w 551054"/>
                <a:gd name="connsiteY126" fmla="*/ 111190 h 432511"/>
                <a:gd name="connsiteX127" fmla="*/ 191287 w 551054"/>
                <a:gd name="connsiteY127" fmla="*/ 120709 h 432511"/>
                <a:gd name="connsiteX128" fmla="*/ 178934 w 551054"/>
                <a:gd name="connsiteY128" fmla="*/ 120709 h 432511"/>
                <a:gd name="connsiteX129" fmla="*/ 169431 w 551054"/>
                <a:gd name="connsiteY129" fmla="*/ 111190 h 432511"/>
                <a:gd name="connsiteX130" fmla="*/ 169431 w 551054"/>
                <a:gd name="connsiteY130" fmla="*/ 69874 h 432511"/>
                <a:gd name="connsiteX131" fmla="*/ 270444 w 551054"/>
                <a:gd name="connsiteY131" fmla="*/ 19039 h 432511"/>
                <a:gd name="connsiteX132" fmla="*/ 371361 w 551054"/>
                <a:gd name="connsiteY132" fmla="*/ 69874 h 432511"/>
                <a:gd name="connsiteX133" fmla="*/ 371361 w 551054"/>
                <a:gd name="connsiteY133" fmla="*/ 111190 h 432511"/>
                <a:gd name="connsiteX134" fmla="*/ 361858 w 551054"/>
                <a:gd name="connsiteY134" fmla="*/ 120709 h 4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51054" h="432511">
                  <a:moveTo>
                    <a:pt x="496985" y="50359"/>
                  </a:moveTo>
                  <a:lnTo>
                    <a:pt x="456789" y="50359"/>
                  </a:lnTo>
                  <a:cubicBezTo>
                    <a:pt x="454319" y="50359"/>
                    <a:pt x="451848" y="51311"/>
                    <a:pt x="450138" y="53120"/>
                  </a:cubicBezTo>
                  <a:lnTo>
                    <a:pt x="390556" y="112808"/>
                  </a:lnTo>
                  <a:lnTo>
                    <a:pt x="390556" y="69874"/>
                  </a:lnTo>
                  <a:cubicBezTo>
                    <a:pt x="390556" y="23418"/>
                    <a:pt x="313680" y="0"/>
                    <a:pt x="270634" y="0"/>
                  </a:cubicBezTo>
                  <a:cubicBezTo>
                    <a:pt x="227587" y="0"/>
                    <a:pt x="150616" y="23418"/>
                    <a:pt x="150616" y="69874"/>
                  </a:cubicBezTo>
                  <a:lnTo>
                    <a:pt x="150616" y="107287"/>
                  </a:lnTo>
                  <a:lnTo>
                    <a:pt x="96546" y="53120"/>
                  </a:lnTo>
                  <a:cubicBezTo>
                    <a:pt x="94741" y="51311"/>
                    <a:pt x="92365" y="50359"/>
                    <a:pt x="89894" y="50359"/>
                  </a:cubicBezTo>
                  <a:lnTo>
                    <a:pt x="59201" y="50359"/>
                  </a:lnTo>
                  <a:cubicBezTo>
                    <a:pt x="26702" y="50359"/>
                    <a:pt x="0" y="77014"/>
                    <a:pt x="0" y="109666"/>
                  </a:cubicBezTo>
                  <a:lnTo>
                    <a:pt x="0" y="250938"/>
                  </a:lnTo>
                  <a:cubicBezTo>
                    <a:pt x="0" y="289493"/>
                    <a:pt x="31358" y="320813"/>
                    <a:pt x="69749" y="320813"/>
                  </a:cubicBezTo>
                  <a:lnTo>
                    <a:pt x="136457" y="320813"/>
                  </a:lnTo>
                  <a:cubicBezTo>
                    <a:pt x="140543" y="320813"/>
                    <a:pt x="144154" y="323383"/>
                    <a:pt x="145485" y="327286"/>
                  </a:cubicBezTo>
                  <a:lnTo>
                    <a:pt x="178363" y="426005"/>
                  </a:lnTo>
                  <a:cubicBezTo>
                    <a:pt x="179979" y="430955"/>
                    <a:pt x="185395" y="433621"/>
                    <a:pt x="190337" y="432002"/>
                  </a:cubicBezTo>
                  <a:lnTo>
                    <a:pt x="190337" y="432002"/>
                  </a:lnTo>
                  <a:cubicBezTo>
                    <a:pt x="195278" y="430384"/>
                    <a:pt x="197939" y="424958"/>
                    <a:pt x="196323" y="420008"/>
                  </a:cubicBezTo>
                  <a:lnTo>
                    <a:pt x="159168" y="308246"/>
                  </a:lnTo>
                  <a:cubicBezTo>
                    <a:pt x="157838" y="304344"/>
                    <a:pt x="154227" y="301773"/>
                    <a:pt x="150141" y="301773"/>
                  </a:cubicBezTo>
                  <a:lnTo>
                    <a:pt x="79156" y="301773"/>
                  </a:lnTo>
                  <a:cubicBezTo>
                    <a:pt x="45897" y="301773"/>
                    <a:pt x="18910" y="274737"/>
                    <a:pt x="18910" y="241419"/>
                  </a:cubicBezTo>
                  <a:lnTo>
                    <a:pt x="18910" y="109476"/>
                  </a:lnTo>
                  <a:cubicBezTo>
                    <a:pt x="18910" y="87295"/>
                    <a:pt x="36870" y="69303"/>
                    <a:pt x="59011" y="69303"/>
                  </a:cubicBezTo>
                  <a:lnTo>
                    <a:pt x="81912" y="69303"/>
                  </a:lnTo>
                  <a:cubicBezTo>
                    <a:pt x="84383" y="69303"/>
                    <a:pt x="86854" y="70255"/>
                    <a:pt x="88564" y="72064"/>
                  </a:cubicBezTo>
                  <a:lnTo>
                    <a:pt x="153372" y="136893"/>
                  </a:lnTo>
                  <a:cubicBezTo>
                    <a:pt x="155177" y="138701"/>
                    <a:pt x="157553" y="139653"/>
                    <a:pt x="160024" y="139653"/>
                  </a:cubicBezTo>
                  <a:lnTo>
                    <a:pt x="209532" y="139653"/>
                  </a:lnTo>
                  <a:cubicBezTo>
                    <a:pt x="215899" y="139653"/>
                    <a:pt x="220650" y="145936"/>
                    <a:pt x="218560" y="151934"/>
                  </a:cubicBezTo>
                  <a:cubicBezTo>
                    <a:pt x="217324" y="155646"/>
                    <a:pt x="215424" y="159359"/>
                    <a:pt x="212668" y="162500"/>
                  </a:cubicBezTo>
                  <a:cubicBezTo>
                    <a:pt x="207631" y="168212"/>
                    <a:pt x="200219" y="170973"/>
                    <a:pt x="190052" y="170973"/>
                  </a:cubicBezTo>
                  <a:lnTo>
                    <a:pt x="127620" y="170973"/>
                  </a:lnTo>
                  <a:cubicBezTo>
                    <a:pt x="125149" y="170973"/>
                    <a:pt x="122678" y="170021"/>
                    <a:pt x="120968" y="168212"/>
                  </a:cubicBezTo>
                  <a:lnTo>
                    <a:pt x="72980" y="120138"/>
                  </a:lnTo>
                  <a:cubicBezTo>
                    <a:pt x="69274" y="116425"/>
                    <a:pt x="63287" y="116425"/>
                    <a:pt x="59581" y="120138"/>
                  </a:cubicBezTo>
                  <a:lnTo>
                    <a:pt x="59581" y="120138"/>
                  </a:lnTo>
                  <a:cubicBezTo>
                    <a:pt x="55875" y="123851"/>
                    <a:pt x="55875" y="129848"/>
                    <a:pt x="59581" y="133561"/>
                  </a:cubicBezTo>
                  <a:lnTo>
                    <a:pt x="87519" y="161549"/>
                  </a:lnTo>
                  <a:cubicBezTo>
                    <a:pt x="89324" y="163357"/>
                    <a:pt x="90275" y="165737"/>
                    <a:pt x="90275" y="168212"/>
                  </a:cubicBezTo>
                  <a:lnTo>
                    <a:pt x="90275" y="230757"/>
                  </a:lnTo>
                  <a:cubicBezTo>
                    <a:pt x="90275" y="235992"/>
                    <a:pt x="94551" y="240276"/>
                    <a:pt x="99777" y="240276"/>
                  </a:cubicBezTo>
                  <a:lnTo>
                    <a:pt x="160024" y="240276"/>
                  </a:lnTo>
                  <a:cubicBezTo>
                    <a:pt x="177128" y="240276"/>
                    <a:pt x="192522" y="251033"/>
                    <a:pt x="198319" y="267122"/>
                  </a:cubicBezTo>
                  <a:lnTo>
                    <a:pt x="234524" y="424862"/>
                  </a:lnTo>
                  <a:cubicBezTo>
                    <a:pt x="235664" y="430003"/>
                    <a:pt x="240796" y="433145"/>
                    <a:pt x="245927" y="432002"/>
                  </a:cubicBezTo>
                  <a:lnTo>
                    <a:pt x="245927" y="432002"/>
                  </a:lnTo>
                  <a:cubicBezTo>
                    <a:pt x="251058" y="430765"/>
                    <a:pt x="254194" y="425719"/>
                    <a:pt x="253054" y="420579"/>
                  </a:cubicBezTo>
                  <a:lnTo>
                    <a:pt x="216754" y="262267"/>
                  </a:lnTo>
                  <a:lnTo>
                    <a:pt x="216374" y="261315"/>
                  </a:lnTo>
                  <a:cubicBezTo>
                    <a:pt x="208012" y="237325"/>
                    <a:pt x="185395" y="221237"/>
                    <a:pt x="160024" y="221237"/>
                  </a:cubicBezTo>
                  <a:lnTo>
                    <a:pt x="118782" y="221237"/>
                  </a:lnTo>
                  <a:cubicBezTo>
                    <a:pt x="113556" y="221237"/>
                    <a:pt x="109280" y="216953"/>
                    <a:pt x="109280" y="211717"/>
                  </a:cubicBezTo>
                  <a:lnTo>
                    <a:pt x="109280" y="199437"/>
                  </a:lnTo>
                  <a:cubicBezTo>
                    <a:pt x="109280" y="194201"/>
                    <a:pt x="113556" y="189917"/>
                    <a:pt x="118782" y="189917"/>
                  </a:cubicBezTo>
                  <a:lnTo>
                    <a:pt x="432368" y="189917"/>
                  </a:lnTo>
                  <a:cubicBezTo>
                    <a:pt x="437594" y="189917"/>
                    <a:pt x="441870" y="194201"/>
                    <a:pt x="441870" y="199437"/>
                  </a:cubicBezTo>
                  <a:lnTo>
                    <a:pt x="441870" y="211717"/>
                  </a:lnTo>
                  <a:cubicBezTo>
                    <a:pt x="441870" y="216953"/>
                    <a:pt x="437594" y="221237"/>
                    <a:pt x="432368" y="221237"/>
                  </a:cubicBezTo>
                  <a:lnTo>
                    <a:pt x="386565" y="221237"/>
                  </a:lnTo>
                  <a:cubicBezTo>
                    <a:pt x="361193" y="221237"/>
                    <a:pt x="338577" y="237325"/>
                    <a:pt x="330215" y="261315"/>
                  </a:cubicBezTo>
                  <a:lnTo>
                    <a:pt x="295721" y="420674"/>
                  </a:lnTo>
                  <a:cubicBezTo>
                    <a:pt x="294580" y="425814"/>
                    <a:pt x="297811" y="430860"/>
                    <a:pt x="302942" y="431907"/>
                  </a:cubicBezTo>
                  <a:lnTo>
                    <a:pt x="302942" y="431907"/>
                  </a:lnTo>
                  <a:cubicBezTo>
                    <a:pt x="308074" y="433049"/>
                    <a:pt x="313110" y="429813"/>
                    <a:pt x="314251" y="424672"/>
                  </a:cubicBezTo>
                  <a:lnTo>
                    <a:pt x="348365" y="267026"/>
                  </a:lnTo>
                  <a:cubicBezTo>
                    <a:pt x="354161" y="251033"/>
                    <a:pt x="369461" y="240276"/>
                    <a:pt x="386565" y="240276"/>
                  </a:cubicBezTo>
                  <a:lnTo>
                    <a:pt x="451373" y="240276"/>
                  </a:lnTo>
                  <a:cubicBezTo>
                    <a:pt x="456599" y="240276"/>
                    <a:pt x="460876" y="235992"/>
                    <a:pt x="460876" y="230757"/>
                  </a:cubicBezTo>
                  <a:lnTo>
                    <a:pt x="460876" y="160311"/>
                  </a:lnTo>
                  <a:lnTo>
                    <a:pt x="460305" y="160311"/>
                  </a:lnTo>
                  <a:lnTo>
                    <a:pt x="487008" y="133561"/>
                  </a:lnTo>
                  <a:cubicBezTo>
                    <a:pt x="490714" y="129848"/>
                    <a:pt x="490714" y="123851"/>
                    <a:pt x="487008" y="120138"/>
                  </a:cubicBezTo>
                  <a:lnTo>
                    <a:pt x="487008" y="120138"/>
                  </a:lnTo>
                  <a:cubicBezTo>
                    <a:pt x="483302" y="116425"/>
                    <a:pt x="477315" y="116425"/>
                    <a:pt x="473609" y="120138"/>
                  </a:cubicBezTo>
                  <a:lnTo>
                    <a:pt x="425526" y="168308"/>
                  </a:lnTo>
                  <a:cubicBezTo>
                    <a:pt x="423720" y="170116"/>
                    <a:pt x="421345" y="171068"/>
                    <a:pt x="418874" y="171068"/>
                  </a:cubicBezTo>
                  <a:lnTo>
                    <a:pt x="356442" y="171068"/>
                  </a:lnTo>
                  <a:cubicBezTo>
                    <a:pt x="346369" y="171068"/>
                    <a:pt x="338957" y="168308"/>
                    <a:pt x="333921" y="162596"/>
                  </a:cubicBezTo>
                  <a:cubicBezTo>
                    <a:pt x="331165" y="159549"/>
                    <a:pt x="329265" y="155837"/>
                    <a:pt x="328029" y="152124"/>
                  </a:cubicBezTo>
                  <a:cubicBezTo>
                    <a:pt x="325939" y="146032"/>
                    <a:pt x="330690" y="139749"/>
                    <a:pt x="337057" y="139749"/>
                  </a:cubicBezTo>
                  <a:lnTo>
                    <a:pt x="386470" y="139749"/>
                  </a:lnTo>
                  <a:cubicBezTo>
                    <a:pt x="388941" y="139749"/>
                    <a:pt x="391412" y="138797"/>
                    <a:pt x="393122" y="136988"/>
                  </a:cubicBezTo>
                  <a:lnTo>
                    <a:pt x="457930" y="72159"/>
                  </a:lnTo>
                  <a:cubicBezTo>
                    <a:pt x="459735" y="70350"/>
                    <a:pt x="462111" y="69398"/>
                    <a:pt x="464582" y="69398"/>
                  </a:cubicBezTo>
                  <a:lnTo>
                    <a:pt x="496890" y="69398"/>
                  </a:lnTo>
                  <a:cubicBezTo>
                    <a:pt x="513235" y="69398"/>
                    <a:pt x="532145" y="82821"/>
                    <a:pt x="532145" y="100051"/>
                  </a:cubicBezTo>
                  <a:lnTo>
                    <a:pt x="532145" y="250938"/>
                  </a:lnTo>
                  <a:cubicBezTo>
                    <a:pt x="532145" y="278069"/>
                    <a:pt x="506298" y="301773"/>
                    <a:pt x="476840" y="301773"/>
                  </a:cubicBezTo>
                  <a:lnTo>
                    <a:pt x="396543" y="301773"/>
                  </a:lnTo>
                  <a:cubicBezTo>
                    <a:pt x="392457" y="301773"/>
                    <a:pt x="388846" y="304344"/>
                    <a:pt x="387516" y="308246"/>
                  </a:cubicBezTo>
                  <a:lnTo>
                    <a:pt x="350265" y="420008"/>
                  </a:lnTo>
                  <a:cubicBezTo>
                    <a:pt x="348650" y="424958"/>
                    <a:pt x="351311" y="430384"/>
                    <a:pt x="356252" y="432002"/>
                  </a:cubicBezTo>
                  <a:lnTo>
                    <a:pt x="356252" y="432002"/>
                  </a:lnTo>
                  <a:cubicBezTo>
                    <a:pt x="361193" y="433716"/>
                    <a:pt x="366515" y="430955"/>
                    <a:pt x="368225" y="426005"/>
                  </a:cubicBezTo>
                  <a:lnTo>
                    <a:pt x="401104" y="327286"/>
                  </a:lnTo>
                  <a:cubicBezTo>
                    <a:pt x="402435" y="323383"/>
                    <a:pt x="406046" y="320813"/>
                    <a:pt x="410132" y="320813"/>
                  </a:cubicBezTo>
                  <a:lnTo>
                    <a:pt x="476745" y="320813"/>
                  </a:lnTo>
                  <a:cubicBezTo>
                    <a:pt x="516371" y="320813"/>
                    <a:pt x="551055" y="288160"/>
                    <a:pt x="551055" y="250938"/>
                  </a:cubicBezTo>
                  <a:lnTo>
                    <a:pt x="551055" y="100051"/>
                  </a:lnTo>
                  <a:cubicBezTo>
                    <a:pt x="551055" y="73587"/>
                    <a:pt x="525683" y="50359"/>
                    <a:pt x="496795" y="50359"/>
                  </a:cubicBezTo>
                  <a:close/>
                  <a:moveTo>
                    <a:pt x="362049" y="120709"/>
                  </a:moveTo>
                  <a:lnTo>
                    <a:pt x="349790" y="120709"/>
                  </a:lnTo>
                  <a:cubicBezTo>
                    <a:pt x="344564" y="120709"/>
                    <a:pt x="340288" y="116425"/>
                    <a:pt x="340288" y="111190"/>
                  </a:cubicBezTo>
                  <a:lnTo>
                    <a:pt x="340288" y="89389"/>
                  </a:lnTo>
                  <a:cubicBezTo>
                    <a:pt x="340288" y="84154"/>
                    <a:pt x="336012" y="79870"/>
                    <a:pt x="330785" y="79870"/>
                  </a:cubicBezTo>
                  <a:lnTo>
                    <a:pt x="330785" y="79870"/>
                  </a:lnTo>
                  <a:cubicBezTo>
                    <a:pt x="325559" y="79870"/>
                    <a:pt x="321283" y="84154"/>
                    <a:pt x="321283" y="89389"/>
                  </a:cubicBezTo>
                  <a:lnTo>
                    <a:pt x="321283" y="111190"/>
                  </a:lnTo>
                  <a:cubicBezTo>
                    <a:pt x="321283" y="116425"/>
                    <a:pt x="317006" y="120709"/>
                    <a:pt x="311780" y="120709"/>
                  </a:cubicBezTo>
                  <a:lnTo>
                    <a:pt x="307694" y="120709"/>
                  </a:lnTo>
                  <a:lnTo>
                    <a:pt x="306744" y="129182"/>
                  </a:lnTo>
                  <a:cubicBezTo>
                    <a:pt x="306744" y="129943"/>
                    <a:pt x="305223" y="143937"/>
                    <a:pt x="310069" y="158312"/>
                  </a:cubicBezTo>
                  <a:cubicBezTo>
                    <a:pt x="312160" y="164595"/>
                    <a:pt x="307789" y="171068"/>
                    <a:pt x="301232" y="171068"/>
                  </a:cubicBezTo>
                  <a:lnTo>
                    <a:pt x="245357" y="171068"/>
                  </a:lnTo>
                  <a:cubicBezTo>
                    <a:pt x="238800" y="171068"/>
                    <a:pt x="234429" y="164595"/>
                    <a:pt x="236519" y="158312"/>
                  </a:cubicBezTo>
                  <a:cubicBezTo>
                    <a:pt x="241366" y="143937"/>
                    <a:pt x="239940" y="129943"/>
                    <a:pt x="239750" y="129182"/>
                  </a:cubicBezTo>
                  <a:lnTo>
                    <a:pt x="238800" y="120709"/>
                  </a:lnTo>
                  <a:lnTo>
                    <a:pt x="229297" y="120709"/>
                  </a:lnTo>
                  <a:cubicBezTo>
                    <a:pt x="224071" y="120709"/>
                    <a:pt x="219795" y="116425"/>
                    <a:pt x="219795" y="111190"/>
                  </a:cubicBezTo>
                  <a:lnTo>
                    <a:pt x="219795" y="89389"/>
                  </a:lnTo>
                  <a:cubicBezTo>
                    <a:pt x="219795" y="84154"/>
                    <a:pt x="215519" y="79870"/>
                    <a:pt x="210292" y="79870"/>
                  </a:cubicBezTo>
                  <a:lnTo>
                    <a:pt x="210292" y="79870"/>
                  </a:lnTo>
                  <a:cubicBezTo>
                    <a:pt x="205066" y="79870"/>
                    <a:pt x="200790" y="84154"/>
                    <a:pt x="200790" y="89389"/>
                  </a:cubicBezTo>
                  <a:lnTo>
                    <a:pt x="200790" y="111190"/>
                  </a:lnTo>
                  <a:cubicBezTo>
                    <a:pt x="200790" y="116425"/>
                    <a:pt x="196513" y="120709"/>
                    <a:pt x="191287" y="120709"/>
                  </a:cubicBezTo>
                  <a:lnTo>
                    <a:pt x="178934" y="120709"/>
                  </a:lnTo>
                  <a:cubicBezTo>
                    <a:pt x="173707" y="120709"/>
                    <a:pt x="169431" y="116425"/>
                    <a:pt x="169431" y="111190"/>
                  </a:cubicBezTo>
                  <a:lnTo>
                    <a:pt x="169431" y="69874"/>
                  </a:lnTo>
                  <a:cubicBezTo>
                    <a:pt x="169431" y="38364"/>
                    <a:pt x="234809" y="19039"/>
                    <a:pt x="270444" y="19039"/>
                  </a:cubicBezTo>
                  <a:cubicBezTo>
                    <a:pt x="306078" y="19039"/>
                    <a:pt x="371361" y="38364"/>
                    <a:pt x="371361" y="69874"/>
                  </a:cubicBezTo>
                  <a:lnTo>
                    <a:pt x="371361" y="111190"/>
                  </a:lnTo>
                  <a:cubicBezTo>
                    <a:pt x="371361" y="116425"/>
                    <a:pt x="367085" y="120709"/>
                    <a:pt x="361858" y="120709"/>
                  </a:cubicBezTo>
                  <a:close/>
                </a:path>
              </a:pathLst>
            </a:custGeom>
            <a:solidFill>
              <a:srgbClr val="265A9A"/>
            </a:solidFill>
            <a:ln w="0" cap="flat">
              <a:noFill/>
              <a:prstDash val="solid"/>
              <a:miter/>
            </a:ln>
          </p:spPr>
          <p:txBody>
            <a:bodyPr rtlCol="0" anchor="ctr"/>
            <a:lstStyle/>
            <a:p>
              <a:endParaRPr lang="en-US"/>
            </a:p>
          </p:txBody>
        </p:sp>
        <p:sp>
          <p:nvSpPr>
            <p:cNvPr id="31" name="Freeform 9">
              <a:extLst>
                <a:ext uri="{FF2B5EF4-FFF2-40B4-BE49-F238E27FC236}">
                  <a16:creationId xmlns:a16="http://schemas.microsoft.com/office/drawing/2014/main" id="{C9B9C8BC-DA66-9600-91E3-856794D8E4C1}"/>
                </a:ext>
              </a:extLst>
            </p:cNvPr>
            <p:cNvSpPr/>
            <p:nvPr/>
          </p:nvSpPr>
          <p:spPr>
            <a:xfrm>
              <a:off x="5799433" y="3826622"/>
              <a:ext cx="170191" cy="301296"/>
            </a:xfrm>
            <a:custGeom>
              <a:avLst/>
              <a:gdLst>
                <a:gd name="connsiteX0" fmla="*/ 151186 w 170191"/>
                <a:gd name="connsiteY0" fmla="*/ 191155 h 301297"/>
                <a:gd name="connsiteX1" fmla="*/ 60247 w 170191"/>
                <a:gd name="connsiteY1" fmla="*/ 282258 h 301297"/>
                <a:gd name="connsiteX2" fmla="*/ 0 w 170191"/>
                <a:gd name="connsiteY2" fmla="*/ 282258 h 301297"/>
                <a:gd name="connsiteX3" fmla="*/ 0 w 170191"/>
                <a:gd name="connsiteY3" fmla="*/ 301298 h 301297"/>
                <a:gd name="connsiteX4" fmla="*/ 60247 w 170191"/>
                <a:gd name="connsiteY4" fmla="*/ 301298 h 301297"/>
                <a:gd name="connsiteX5" fmla="*/ 170191 w 170191"/>
                <a:gd name="connsiteY5" fmla="*/ 191155 h 301297"/>
                <a:gd name="connsiteX6" fmla="*/ 170191 w 170191"/>
                <a:gd name="connsiteY6" fmla="*/ 0 h 301297"/>
                <a:gd name="connsiteX7" fmla="*/ 151186 w 170191"/>
                <a:gd name="connsiteY7" fmla="*/ 0 h 301297"/>
                <a:gd name="connsiteX8" fmla="*/ 151186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51186" y="191155"/>
                  </a:moveTo>
                  <a:cubicBezTo>
                    <a:pt x="151186" y="241419"/>
                    <a:pt x="110420" y="282258"/>
                    <a:pt x="60247" y="282258"/>
                  </a:cubicBezTo>
                  <a:lnTo>
                    <a:pt x="0" y="282258"/>
                  </a:lnTo>
                  <a:lnTo>
                    <a:pt x="0" y="301298"/>
                  </a:lnTo>
                  <a:lnTo>
                    <a:pt x="60247" y="301298"/>
                  </a:lnTo>
                  <a:cubicBezTo>
                    <a:pt x="120873" y="301298"/>
                    <a:pt x="170191" y="251891"/>
                    <a:pt x="170191" y="191155"/>
                  </a:cubicBezTo>
                  <a:lnTo>
                    <a:pt x="170191" y="0"/>
                  </a:lnTo>
                  <a:lnTo>
                    <a:pt x="151186" y="0"/>
                  </a:lnTo>
                  <a:lnTo>
                    <a:pt x="151186" y="191155"/>
                  </a:lnTo>
                  <a:close/>
                </a:path>
              </a:pathLst>
            </a:custGeom>
            <a:solidFill>
              <a:srgbClr val="265A9A"/>
            </a:solidFill>
            <a:ln w="0" cap="flat">
              <a:noFill/>
              <a:prstDash val="solid"/>
              <a:miter/>
            </a:ln>
          </p:spPr>
          <p:txBody>
            <a:bodyPr rtlCol="0" anchor="ctr"/>
            <a:lstStyle/>
            <a:p>
              <a:endParaRPr lang="en-US"/>
            </a:p>
          </p:txBody>
        </p:sp>
        <p:sp>
          <p:nvSpPr>
            <p:cNvPr id="32" name="Freeform 10">
              <a:extLst>
                <a:ext uri="{FF2B5EF4-FFF2-40B4-BE49-F238E27FC236}">
                  <a16:creationId xmlns:a16="http://schemas.microsoft.com/office/drawing/2014/main" id="{C63891DC-8EA9-AAB5-A2FB-4C9E54D7D8A9}"/>
                </a:ext>
              </a:extLst>
            </p:cNvPr>
            <p:cNvSpPr/>
            <p:nvPr/>
          </p:nvSpPr>
          <p:spPr>
            <a:xfrm>
              <a:off x="5338081" y="3826626"/>
              <a:ext cx="170191" cy="301296"/>
            </a:xfrm>
            <a:custGeom>
              <a:avLst/>
              <a:gdLst>
                <a:gd name="connsiteX0" fmla="*/ 19005 w 170191"/>
                <a:gd name="connsiteY0" fmla="*/ 191155 h 301297"/>
                <a:gd name="connsiteX1" fmla="*/ 19005 w 170191"/>
                <a:gd name="connsiteY1" fmla="*/ 0 h 301297"/>
                <a:gd name="connsiteX2" fmla="*/ 0 w 170191"/>
                <a:gd name="connsiteY2" fmla="*/ 0 h 301297"/>
                <a:gd name="connsiteX3" fmla="*/ 0 w 170191"/>
                <a:gd name="connsiteY3" fmla="*/ 191155 h 301297"/>
                <a:gd name="connsiteX4" fmla="*/ 109945 w 170191"/>
                <a:gd name="connsiteY4" fmla="*/ 301298 h 301297"/>
                <a:gd name="connsiteX5" fmla="*/ 170191 w 170191"/>
                <a:gd name="connsiteY5" fmla="*/ 301298 h 301297"/>
                <a:gd name="connsiteX6" fmla="*/ 170191 w 170191"/>
                <a:gd name="connsiteY6" fmla="*/ 282258 h 301297"/>
                <a:gd name="connsiteX7" fmla="*/ 109945 w 170191"/>
                <a:gd name="connsiteY7" fmla="*/ 282258 h 301297"/>
                <a:gd name="connsiteX8" fmla="*/ 19005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9005" y="191155"/>
                  </a:moveTo>
                  <a:lnTo>
                    <a:pt x="19005" y="0"/>
                  </a:lnTo>
                  <a:lnTo>
                    <a:pt x="0" y="0"/>
                  </a:lnTo>
                  <a:lnTo>
                    <a:pt x="0" y="191155"/>
                  </a:lnTo>
                  <a:cubicBezTo>
                    <a:pt x="0" y="251891"/>
                    <a:pt x="49318" y="301298"/>
                    <a:pt x="109945" y="301298"/>
                  </a:cubicBezTo>
                  <a:lnTo>
                    <a:pt x="170191" y="301298"/>
                  </a:lnTo>
                  <a:lnTo>
                    <a:pt x="170191" y="282258"/>
                  </a:lnTo>
                  <a:lnTo>
                    <a:pt x="109945" y="282258"/>
                  </a:lnTo>
                  <a:cubicBezTo>
                    <a:pt x="59771" y="282258"/>
                    <a:pt x="19005" y="241419"/>
                    <a:pt x="19005" y="191155"/>
                  </a:cubicBezTo>
                  <a:close/>
                </a:path>
              </a:pathLst>
            </a:custGeom>
            <a:solidFill>
              <a:srgbClr val="265A9A"/>
            </a:solidFill>
            <a:ln w="0" cap="flat">
              <a:noFill/>
              <a:prstDash val="solid"/>
              <a:miter/>
            </a:ln>
          </p:spPr>
          <p:txBody>
            <a:bodyPr rtlCol="0" anchor="ctr"/>
            <a:lstStyle/>
            <a:p>
              <a:endParaRPr lang="en-US"/>
            </a:p>
          </p:txBody>
        </p:sp>
        <p:sp>
          <p:nvSpPr>
            <p:cNvPr id="33" name="Freeform 11">
              <a:extLst>
                <a:ext uri="{FF2B5EF4-FFF2-40B4-BE49-F238E27FC236}">
                  <a16:creationId xmlns:a16="http://schemas.microsoft.com/office/drawing/2014/main" id="{DDCBA958-13BD-6E27-4C62-17E18E06B255}"/>
                </a:ext>
              </a:extLst>
            </p:cNvPr>
            <p:cNvSpPr/>
            <p:nvPr/>
          </p:nvSpPr>
          <p:spPr>
            <a:xfrm>
              <a:off x="5797913" y="3668886"/>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34" name="Freeform 12">
              <a:extLst>
                <a:ext uri="{FF2B5EF4-FFF2-40B4-BE49-F238E27FC236}">
                  <a16:creationId xmlns:a16="http://schemas.microsoft.com/office/drawing/2014/main" id="{BDE84CF3-5AF3-6037-E0BA-A43CCDB88A48}"/>
                </a:ext>
              </a:extLst>
            </p:cNvPr>
            <p:cNvSpPr/>
            <p:nvPr/>
          </p:nvSpPr>
          <p:spPr>
            <a:xfrm>
              <a:off x="5584861" y="361853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35" name="Freeform 13">
              <a:extLst>
                <a:ext uri="{FF2B5EF4-FFF2-40B4-BE49-F238E27FC236}">
                  <a16:creationId xmlns:a16="http://schemas.microsoft.com/office/drawing/2014/main" id="{C73B918D-0EAC-2A77-A891-5F7B536F215D}"/>
                </a:ext>
              </a:extLst>
            </p:cNvPr>
            <p:cNvSpPr/>
            <p:nvPr/>
          </p:nvSpPr>
          <p:spPr>
            <a:xfrm>
              <a:off x="5366486" y="366889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E4554955-6F17-FA50-E16D-552A0AE8212E}"/>
              </a:ext>
              <a:ext uri="{C183D7F6-B498-43B3-948B-1728B52AA6E4}">
                <adec:decorative xmlns:adec="http://schemas.microsoft.com/office/drawing/2017/decorative" val="1"/>
              </a:ext>
            </a:extLst>
          </p:cNvPr>
          <p:cNvGrpSpPr/>
          <p:nvPr/>
        </p:nvGrpSpPr>
        <p:grpSpPr>
          <a:xfrm>
            <a:off x="9507104" y="4962792"/>
            <a:ext cx="574287" cy="665687"/>
            <a:chOff x="2939704" y="3603316"/>
            <a:chExt cx="445095" cy="429505"/>
          </a:xfrm>
        </p:grpSpPr>
        <p:sp>
          <p:nvSpPr>
            <p:cNvPr id="37" name="Freeform: Shape 36">
              <a:extLst>
                <a:ext uri="{FF2B5EF4-FFF2-40B4-BE49-F238E27FC236}">
                  <a16:creationId xmlns:a16="http://schemas.microsoft.com/office/drawing/2014/main" id="{64769664-E957-2385-69FF-4D2FF29E6F63}"/>
                </a:ext>
              </a:extLst>
            </p:cNvPr>
            <p:cNvSpPr/>
            <p:nvPr/>
          </p:nvSpPr>
          <p:spPr>
            <a:xfrm>
              <a:off x="3056592" y="3618571"/>
              <a:ext cx="211095" cy="173647"/>
            </a:xfrm>
            <a:custGeom>
              <a:avLst/>
              <a:gdLst>
                <a:gd name="connsiteX0" fmla="*/ 10457 w 211095"/>
                <a:gd name="connsiteY0" fmla="*/ 78398 h 173647"/>
                <a:gd name="connsiteX1" fmla="*/ 105707 w 211095"/>
                <a:gd name="connsiteY1" fmla="*/ 173648 h 173647"/>
                <a:gd name="connsiteX2" fmla="*/ 200957 w 211095"/>
                <a:gd name="connsiteY2" fmla="*/ 78398 h 173647"/>
                <a:gd name="connsiteX3" fmla="*/ 210482 w 211095"/>
                <a:gd name="connsiteY3" fmla="*/ 40869 h 173647"/>
                <a:gd name="connsiteX4" fmla="*/ 168096 w 211095"/>
                <a:gd name="connsiteY4" fmla="*/ 102 h 173647"/>
                <a:gd name="connsiteX5" fmla="*/ 112660 w 211095"/>
                <a:gd name="connsiteY5" fmla="*/ 31916 h 173647"/>
                <a:gd name="connsiteX6" fmla="*/ 101668 w 211095"/>
                <a:gd name="connsiteY6" fmla="*/ 35117 h 173647"/>
                <a:gd name="connsiteX7" fmla="*/ 98468 w 211095"/>
                <a:gd name="connsiteY7" fmla="*/ 31916 h 173647"/>
                <a:gd name="connsiteX8" fmla="*/ 42937 w 211095"/>
                <a:gd name="connsiteY8" fmla="*/ 102 h 173647"/>
                <a:gd name="connsiteX9" fmla="*/ 551 w 211095"/>
                <a:gd name="connsiteY9" fmla="*/ 40869 h 173647"/>
                <a:gd name="connsiteX10" fmla="*/ 10457 w 211095"/>
                <a:gd name="connsiteY10" fmla="*/ 78398 h 17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095" h="173647">
                  <a:moveTo>
                    <a:pt x="10457" y="78398"/>
                  </a:moveTo>
                  <a:lnTo>
                    <a:pt x="105707" y="173648"/>
                  </a:lnTo>
                  <a:lnTo>
                    <a:pt x="200957" y="78398"/>
                  </a:lnTo>
                  <a:cubicBezTo>
                    <a:pt x="209168" y="67730"/>
                    <a:pt x="212606" y="54157"/>
                    <a:pt x="210482" y="40869"/>
                  </a:cubicBezTo>
                  <a:cubicBezTo>
                    <a:pt x="206882" y="19429"/>
                    <a:pt x="189660" y="2865"/>
                    <a:pt x="168096" y="102"/>
                  </a:cubicBezTo>
                  <a:cubicBezTo>
                    <a:pt x="144931" y="-1269"/>
                    <a:pt x="123157" y="11228"/>
                    <a:pt x="112660" y="31916"/>
                  </a:cubicBezTo>
                  <a:cubicBezTo>
                    <a:pt x="110508" y="35831"/>
                    <a:pt x="105583" y="37269"/>
                    <a:pt x="101668" y="35117"/>
                  </a:cubicBezTo>
                  <a:cubicBezTo>
                    <a:pt x="100316" y="34374"/>
                    <a:pt x="99211" y="33269"/>
                    <a:pt x="98468" y="31916"/>
                  </a:cubicBezTo>
                  <a:cubicBezTo>
                    <a:pt x="87857" y="11275"/>
                    <a:pt x="66102" y="-1183"/>
                    <a:pt x="42937" y="102"/>
                  </a:cubicBezTo>
                  <a:cubicBezTo>
                    <a:pt x="21382" y="2893"/>
                    <a:pt x="4180" y="19438"/>
                    <a:pt x="551" y="40869"/>
                  </a:cubicBezTo>
                  <a:cubicBezTo>
                    <a:pt x="-1468" y="54214"/>
                    <a:pt x="2113" y="67797"/>
                    <a:pt x="10457" y="78398"/>
                  </a:cubicBezTo>
                  <a:close/>
                </a:path>
              </a:pathLst>
            </a:custGeom>
            <a:solidFill>
              <a:srgbClr val="C7E4F1"/>
            </a:solidFill>
            <a:ln w="9525" cap="flat">
              <a:noFill/>
              <a:prstDash val="solid"/>
              <a:miter/>
            </a:ln>
          </p:spPr>
          <p:txBody>
            <a:bodyPr rtlCol="0" anchor="ctr"/>
            <a:lstStyle/>
            <a:p>
              <a:endParaRPr lang="en-AU" sz="153"/>
            </a:p>
          </p:txBody>
        </p:sp>
        <p:sp>
          <p:nvSpPr>
            <p:cNvPr id="38" name="Freeform: Shape 37">
              <a:extLst>
                <a:ext uri="{FF2B5EF4-FFF2-40B4-BE49-F238E27FC236}">
                  <a16:creationId xmlns:a16="http://schemas.microsoft.com/office/drawing/2014/main" id="{2E350D5F-904B-13A0-AD40-BE1CB4102265}"/>
                </a:ext>
              </a:extLst>
            </p:cNvPr>
            <p:cNvSpPr/>
            <p:nvPr/>
          </p:nvSpPr>
          <p:spPr>
            <a:xfrm>
              <a:off x="2989611" y="3973290"/>
              <a:ext cx="154209" cy="44100"/>
            </a:xfrm>
            <a:custGeom>
              <a:avLst/>
              <a:gdLst>
                <a:gd name="connsiteX0" fmla="*/ 0 w 154209"/>
                <a:gd name="connsiteY0" fmla="*/ 0 h 44100"/>
                <a:gd name="connsiteX1" fmla="*/ 154210 w 154209"/>
                <a:gd name="connsiteY1" fmla="*/ 0 h 44100"/>
                <a:gd name="connsiteX2" fmla="*/ 154210 w 154209"/>
                <a:gd name="connsiteY2" fmla="*/ 44101 h 44100"/>
                <a:gd name="connsiteX3" fmla="*/ 0 w 154209"/>
                <a:gd name="connsiteY3" fmla="*/ 44101 h 44100"/>
              </a:gdLst>
              <a:ahLst/>
              <a:cxnLst>
                <a:cxn ang="0">
                  <a:pos x="connsiteX0" y="connsiteY0"/>
                </a:cxn>
                <a:cxn ang="0">
                  <a:pos x="connsiteX1" y="connsiteY1"/>
                </a:cxn>
                <a:cxn ang="0">
                  <a:pos x="connsiteX2" y="connsiteY2"/>
                </a:cxn>
                <a:cxn ang="0">
                  <a:pos x="connsiteX3" y="connsiteY3"/>
                </a:cxn>
              </a:cxnLst>
              <a:rect l="l" t="t" r="r" b="b"/>
              <a:pathLst>
                <a:path w="154209" h="44100">
                  <a:moveTo>
                    <a:pt x="0" y="0"/>
                  </a:moveTo>
                  <a:lnTo>
                    <a:pt x="154210" y="0"/>
                  </a:lnTo>
                  <a:lnTo>
                    <a:pt x="154210" y="44101"/>
                  </a:lnTo>
                  <a:lnTo>
                    <a:pt x="0" y="44101"/>
                  </a:lnTo>
                  <a:close/>
                </a:path>
              </a:pathLst>
            </a:custGeom>
            <a:solidFill>
              <a:srgbClr val="66B9DA"/>
            </a:solidFill>
            <a:ln w="9525" cap="flat">
              <a:noFill/>
              <a:prstDash val="solid"/>
              <a:miter/>
            </a:ln>
          </p:spPr>
          <p:txBody>
            <a:bodyPr rtlCol="0" anchor="ctr"/>
            <a:lstStyle/>
            <a:p>
              <a:endParaRPr lang="en-AU" sz="153"/>
            </a:p>
          </p:txBody>
        </p:sp>
        <p:sp>
          <p:nvSpPr>
            <p:cNvPr id="39" name="Freeform: Shape 38">
              <a:extLst>
                <a:ext uri="{FF2B5EF4-FFF2-40B4-BE49-F238E27FC236}">
                  <a16:creationId xmlns:a16="http://schemas.microsoft.com/office/drawing/2014/main" id="{5F96A0E4-0670-D788-728F-D3AC468BFAD6}"/>
                </a:ext>
              </a:extLst>
            </p:cNvPr>
            <p:cNvSpPr/>
            <p:nvPr/>
          </p:nvSpPr>
          <p:spPr>
            <a:xfrm>
              <a:off x="3172206" y="3973290"/>
              <a:ext cx="154209" cy="44100"/>
            </a:xfrm>
            <a:custGeom>
              <a:avLst/>
              <a:gdLst>
                <a:gd name="connsiteX0" fmla="*/ 0 w 154209"/>
                <a:gd name="connsiteY0" fmla="*/ 0 h 44100"/>
                <a:gd name="connsiteX1" fmla="*/ 154210 w 154209"/>
                <a:gd name="connsiteY1" fmla="*/ 0 h 44100"/>
                <a:gd name="connsiteX2" fmla="*/ 154210 w 154209"/>
                <a:gd name="connsiteY2" fmla="*/ 44101 h 44100"/>
                <a:gd name="connsiteX3" fmla="*/ 0 w 154209"/>
                <a:gd name="connsiteY3" fmla="*/ 44101 h 44100"/>
              </a:gdLst>
              <a:ahLst/>
              <a:cxnLst>
                <a:cxn ang="0">
                  <a:pos x="connsiteX0" y="connsiteY0"/>
                </a:cxn>
                <a:cxn ang="0">
                  <a:pos x="connsiteX1" y="connsiteY1"/>
                </a:cxn>
                <a:cxn ang="0">
                  <a:pos x="connsiteX2" y="connsiteY2"/>
                </a:cxn>
                <a:cxn ang="0">
                  <a:pos x="connsiteX3" y="connsiteY3"/>
                </a:cxn>
              </a:cxnLst>
              <a:rect l="l" t="t" r="r" b="b"/>
              <a:pathLst>
                <a:path w="154209" h="44100">
                  <a:moveTo>
                    <a:pt x="0" y="0"/>
                  </a:moveTo>
                  <a:lnTo>
                    <a:pt x="154210" y="0"/>
                  </a:lnTo>
                  <a:lnTo>
                    <a:pt x="154210" y="44101"/>
                  </a:lnTo>
                  <a:lnTo>
                    <a:pt x="0" y="44101"/>
                  </a:lnTo>
                  <a:close/>
                </a:path>
              </a:pathLst>
            </a:custGeom>
            <a:solidFill>
              <a:srgbClr val="66B9DA"/>
            </a:solidFill>
            <a:ln w="9525" cap="flat">
              <a:noFill/>
              <a:prstDash val="solid"/>
              <a:miter/>
            </a:ln>
          </p:spPr>
          <p:txBody>
            <a:bodyPr rtlCol="0" anchor="ctr"/>
            <a:lstStyle/>
            <a:p>
              <a:endParaRPr lang="en-AU" sz="153"/>
            </a:p>
          </p:txBody>
        </p:sp>
        <p:sp>
          <p:nvSpPr>
            <p:cNvPr id="40" name="Freeform: Shape 39">
              <a:extLst>
                <a:ext uri="{FF2B5EF4-FFF2-40B4-BE49-F238E27FC236}">
                  <a16:creationId xmlns:a16="http://schemas.microsoft.com/office/drawing/2014/main" id="{1388F1C5-1F96-7D6B-DAB6-66505C271422}"/>
                </a:ext>
              </a:extLst>
            </p:cNvPr>
            <p:cNvSpPr/>
            <p:nvPr/>
          </p:nvSpPr>
          <p:spPr>
            <a:xfrm>
              <a:off x="3040912" y="3603316"/>
              <a:ext cx="242211" cy="207858"/>
            </a:xfrm>
            <a:custGeom>
              <a:avLst/>
              <a:gdLst>
                <a:gd name="connsiteX0" fmla="*/ 121388 w 242211"/>
                <a:gd name="connsiteY0" fmla="*/ 207858 h 207858"/>
                <a:gd name="connsiteX1" fmla="*/ 115863 w 242211"/>
                <a:gd name="connsiteY1" fmla="*/ 205572 h 207858"/>
                <a:gd name="connsiteX2" fmla="*/ 14898 w 242211"/>
                <a:gd name="connsiteY2" fmla="*/ 105083 h 207858"/>
                <a:gd name="connsiteX3" fmla="*/ 13851 w 242211"/>
                <a:gd name="connsiteY3" fmla="*/ 104036 h 207858"/>
                <a:gd name="connsiteX4" fmla="*/ 24500 w 242211"/>
                <a:gd name="connsiteY4" fmla="*/ 13605 h 207858"/>
                <a:gd name="connsiteX5" fmla="*/ 56713 w 242211"/>
                <a:gd name="connsiteY5" fmla="*/ 213 h 207858"/>
                <a:gd name="connsiteX6" fmla="*/ 121102 w 242211"/>
                <a:gd name="connsiteY6" fmla="*/ 28788 h 207858"/>
                <a:gd name="connsiteX7" fmla="*/ 185491 w 242211"/>
                <a:gd name="connsiteY7" fmla="*/ 213 h 207858"/>
                <a:gd name="connsiteX8" fmla="*/ 241746 w 242211"/>
                <a:gd name="connsiteY8" fmla="*/ 71822 h 207858"/>
                <a:gd name="connsiteX9" fmla="*/ 228354 w 242211"/>
                <a:gd name="connsiteY9" fmla="*/ 104036 h 207858"/>
                <a:gd name="connsiteX10" fmla="*/ 227210 w 242211"/>
                <a:gd name="connsiteY10" fmla="*/ 105179 h 207858"/>
                <a:gd name="connsiteX11" fmla="*/ 126626 w 242211"/>
                <a:gd name="connsiteY11" fmla="*/ 205763 h 207858"/>
                <a:gd name="connsiteX12" fmla="*/ 121388 w 242211"/>
                <a:gd name="connsiteY12" fmla="*/ 207858 h 207858"/>
                <a:gd name="connsiteX13" fmla="*/ 26138 w 242211"/>
                <a:gd name="connsiteY13" fmla="*/ 93558 h 207858"/>
                <a:gd name="connsiteX14" fmla="*/ 121388 w 242211"/>
                <a:gd name="connsiteY14" fmla="*/ 188808 h 207858"/>
                <a:gd name="connsiteX15" fmla="*/ 216638 w 242211"/>
                <a:gd name="connsiteY15" fmla="*/ 93558 h 207858"/>
                <a:gd name="connsiteX16" fmla="*/ 226163 w 242211"/>
                <a:gd name="connsiteY16" fmla="*/ 56030 h 207858"/>
                <a:gd name="connsiteX17" fmla="*/ 183776 w 242211"/>
                <a:gd name="connsiteY17" fmla="*/ 15263 h 207858"/>
                <a:gd name="connsiteX18" fmla="*/ 128341 w 242211"/>
                <a:gd name="connsiteY18" fmla="*/ 47076 h 207858"/>
                <a:gd name="connsiteX19" fmla="*/ 117349 w 242211"/>
                <a:gd name="connsiteY19" fmla="*/ 50276 h 207858"/>
                <a:gd name="connsiteX20" fmla="*/ 114149 w 242211"/>
                <a:gd name="connsiteY20" fmla="*/ 47076 h 207858"/>
                <a:gd name="connsiteX21" fmla="*/ 58618 w 242211"/>
                <a:gd name="connsiteY21" fmla="*/ 15263 h 207858"/>
                <a:gd name="connsiteX22" fmla="*/ 16232 w 242211"/>
                <a:gd name="connsiteY22" fmla="*/ 56030 h 207858"/>
                <a:gd name="connsiteX23" fmla="*/ 26138 w 242211"/>
                <a:gd name="connsiteY23" fmla="*/ 93653 h 20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211" h="207858">
                  <a:moveTo>
                    <a:pt x="121388" y="207858"/>
                  </a:moveTo>
                  <a:cubicBezTo>
                    <a:pt x="119321" y="207858"/>
                    <a:pt x="117330" y="207039"/>
                    <a:pt x="115863" y="205572"/>
                  </a:cubicBezTo>
                  <a:lnTo>
                    <a:pt x="14898" y="105083"/>
                  </a:lnTo>
                  <a:lnTo>
                    <a:pt x="13851" y="104036"/>
                  </a:lnTo>
                  <a:cubicBezTo>
                    <a:pt x="-8181" y="76118"/>
                    <a:pt x="-3418" y="35637"/>
                    <a:pt x="24500" y="13605"/>
                  </a:cubicBezTo>
                  <a:cubicBezTo>
                    <a:pt x="33805" y="6261"/>
                    <a:pt x="44950" y="1623"/>
                    <a:pt x="56713" y="213"/>
                  </a:cubicBezTo>
                  <a:cubicBezTo>
                    <a:pt x="81602" y="-1616"/>
                    <a:pt x="105767" y="9100"/>
                    <a:pt x="121102" y="28788"/>
                  </a:cubicBezTo>
                  <a:cubicBezTo>
                    <a:pt x="136409" y="9062"/>
                    <a:pt x="160593" y="-1673"/>
                    <a:pt x="185491" y="213"/>
                  </a:cubicBezTo>
                  <a:cubicBezTo>
                    <a:pt x="220800" y="4452"/>
                    <a:pt x="245984" y="36513"/>
                    <a:pt x="241746" y="71822"/>
                  </a:cubicBezTo>
                  <a:cubicBezTo>
                    <a:pt x="240326" y="83585"/>
                    <a:pt x="235697" y="94730"/>
                    <a:pt x="228354" y="104036"/>
                  </a:cubicBezTo>
                  <a:lnTo>
                    <a:pt x="227210" y="105179"/>
                  </a:lnTo>
                  <a:lnTo>
                    <a:pt x="126626" y="205763"/>
                  </a:lnTo>
                  <a:cubicBezTo>
                    <a:pt x="125198" y="207087"/>
                    <a:pt x="123331" y="207839"/>
                    <a:pt x="121388" y="207858"/>
                  </a:cubicBezTo>
                  <a:close/>
                  <a:moveTo>
                    <a:pt x="26138" y="93558"/>
                  </a:moveTo>
                  <a:lnTo>
                    <a:pt x="121388" y="188808"/>
                  </a:lnTo>
                  <a:lnTo>
                    <a:pt x="216638" y="93558"/>
                  </a:lnTo>
                  <a:cubicBezTo>
                    <a:pt x="224848" y="82890"/>
                    <a:pt x="228287" y="69317"/>
                    <a:pt x="226163" y="56030"/>
                  </a:cubicBezTo>
                  <a:cubicBezTo>
                    <a:pt x="222562" y="34589"/>
                    <a:pt x="205341" y="18025"/>
                    <a:pt x="183776" y="15263"/>
                  </a:cubicBezTo>
                  <a:cubicBezTo>
                    <a:pt x="160612" y="13891"/>
                    <a:pt x="138838" y="26388"/>
                    <a:pt x="128341" y="47076"/>
                  </a:cubicBezTo>
                  <a:cubicBezTo>
                    <a:pt x="126188" y="50991"/>
                    <a:pt x="121264" y="52429"/>
                    <a:pt x="117349" y="50276"/>
                  </a:cubicBezTo>
                  <a:cubicBezTo>
                    <a:pt x="115997" y="49533"/>
                    <a:pt x="114892" y="48429"/>
                    <a:pt x="114149" y="47076"/>
                  </a:cubicBezTo>
                  <a:cubicBezTo>
                    <a:pt x="103538" y="26435"/>
                    <a:pt x="81783" y="13977"/>
                    <a:pt x="58618" y="15263"/>
                  </a:cubicBezTo>
                  <a:cubicBezTo>
                    <a:pt x="37063" y="18053"/>
                    <a:pt x="19861" y="34598"/>
                    <a:pt x="16232" y="56030"/>
                  </a:cubicBezTo>
                  <a:cubicBezTo>
                    <a:pt x="14184" y="69403"/>
                    <a:pt x="17765" y="83023"/>
                    <a:pt x="26138" y="93653"/>
                  </a:cubicBezTo>
                  <a:close/>
                </a:path>
              </a:pathLst>
            </a:custGeom>
            <a:solidFill>
              <a:srgbClr val="265998"/>
            </a:solidFill>
            <a:ln w="9525" cap="flat">
              <a:noFill/>
              <a:prstDash val="solid"/>
              <a:miter/>
            </a:ln>
          </p:spPr>
          <p:txBody>
            <a:bodyPr rtlCol="0" anchor="ctr"/>
            <a:lstStyle/>
            <a:p>
              <a:endParaRPr lang="en-AU" sz="153"/>
            </a:p>
          </p:txBody>
        </p:sp>
        <p:sp>
          <p:nvSpPr>
            <p:cNvPr id="41" name="Freeform: Shape 40">
              <a:extLst>
                <a:ext uri="{FF2B5EF4-FFF2-40B4-BE49-F238E27FC236}">
                  <a16:creationId xmlns:a16="http://schemas.microsoft.com/office/drawing/2014/main" id="{16ED311B-757B-ED51-2D69-39942383B22B}"/>
                </a:ext>
              </a:extLst>
            </p:cNvPr>
            <p:cNvSpPr/>
            <p:nvPr/>
          </p:nvSpPr>
          <p:spPr>
            <a:xfrm>
              <a:off x="3072669" y="3634485"/>
              <a:ext cx="37337" cy="37433"/>
            </a:xfrm>
            <a:custGeom>
              <a:avLst/>
              <a:gdLst>
                <a:gd name="connsiteX0" fmla="*/ 15431 w 37337"/>
                <a:gd name="connsiteY0" fmla="*/ 37433 h 37433"/>
                <a:gd name="connsiteX1" fmla="*/ 0 w 37337"/>
                <a:gd name="connsiteY1" fmla="*/ 37433 h 37433"/>
                <a:gd name="connsiteX2" fmla="*/ 37338 w 37337"/>
                <a:gd name="connsiteY2" fmla="*/ 0 h 37433"/>
                <a:gd name="connsiteX3" fmla="*/ 37338 w 37337"/>
                <a:gd name="connsiteY3" fmla="*/ 15526 h 37433"/>
                <a:gd name="connsiteX4" fmla="*/ 15431 w 37337"/>
                <a:gd name="connsiteY4" fmla="*/ 37433 h 3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 h="37433">
                  <a:moveTo>
                    <a:pt x="15431" y="37433"/>
                  </a:moveTo>
                  <a:lnTo>
                    <a:pt x="0" y="37433"/>
                  </a:lnTo>
                  <a:cubicBezTo>
                    <a:pt x="0" y="16793"/>
                    <a:pt x="16697" y="57"/>
                    <a:pt x="37338" y="0"/>
                  </a:cubicBezTo>
                  <a:lnTo>
                    <a:pt x="37338" y="15526"/>
                  </a:lnTo>
                  <a:cubicBezTo>
                    <a:pt x="25260" y="15573"/>
                    <a:pt x="15478" y="25356"/>
                    <a:pt x="15431" y="37433"/>
                  </a:cubicBezTo>
                  <a:close/>
                </a:path>
              </a:pathLst>
            </a:custGeom>
            <a:solidFill>
              <a:srgbClr val="265998"/>
            </a:solidFill>
            <a:ln w="9525" cap="flat">
              <a:noFill/>
              <a:prstDash val="solid"/>
              <a:miter/>
            </a:ln>
          </p:spPr>
          <p:txBody>
            <a:bodyPr rtlCol="0" anchor="ctr"/>
            <a:lstStyle/>
            <a:p>
              <a:endParaRPr lang="en-AU" sz="153"/>
            </a:p>
          </p:txBody>
        </p:sp>
        <p:sp>
          <p:nvSpPr>
            <p:cNvPr id="42" name="Freeform: Shape 41">
              <a:extLst>
                <a:ext uri="{FF2B5EF4-FFF2-40B4-BE49-F238E27FC236}">
                  <a16:creationId xmlns:a16="http://schemas.microsoft.com/office/drawing/2014/main" id="{F5221C8C-2418-AE20-1C17-F2940D6E9DEA}"/>
                </a:ext>
              </a:extLst>
            </p:cNvPr>
            <p:cNvSpPr/>
            <p:nvPr/>
          </p:nvSpPr>
          <p:spPr>
            <a:xfrm>
              <a:off x="3299266" y="3677479"/>
              <a:ext cx="85533" cy="295810"/>
            </a:xfrm>
            <a:custGeom>
              <a:avLst/>
              <a:gdLst>
                <a:gd name="connsiteX0" fmla="*/ 15434 w 85533"/>
                <a:gd name="connsiteY0" fmla="*/ 295811 h 295810"/>
                <a:gd name="connsiteX1" fmla="*/ 3 w 85533"/>
                <a:gd name="connsiteY1" fmla="*/ 295811 h 295810"/>
                <a:gd name="connsiteX2" fmla="*/ 3 w 85533"/>
                <a:gd name="connsiteY2" fmla="*/ 274475 h 295810"/>
                <a:gd name="connsiteX3" fmla="*/ 5909 w 85533"/>
                <a:gd name="connsiteY3" fmla="*/ 259521 h 295810"/>
                <a:gd name="connsiteX4" fmla="*/ 63630 w 85533"/>
                <a:gd name="connsiteY4" fmla="*/ 186178 h 295810"/>
                <a:gd name="connsiteX5" fmla="*/ 68583 w 85533"/>
                <a:gd name="connsiteY5" fmla="*/ 165699 h 295810"/>
                <a:gd name="connsiteX6" fmla="*/ 63344 w 85533"/>
                <a:gd name="connsiteY6" fmla="*/ 16633 h 295810"/>
                <a:gd name="connsiteX7" fmla="*/ 62677 w 85533"/>
                <a:gd name="connsiteY7" fmla="*/ 15871 h 295810"/>
                <a:gd name="connsiteX8" fmla="*/ 61725 w 85533"/>
                <a:gd name="connsiteY8" fmla="*/ 15871 h 295810"/>
                <a:gd name="connsiteX9" fmla="*/ 49343 w 85533"/>
                <a:gd name="connsiteY9" fmla="*/ 52923 h 295810"/>
                <a:gd name="connsiteX10" fmla="*/ 49343 w 85533"/>
                <a:gd name="connsiteY10" fmla="*/ 54638 h 295810"/>
                <a:gd name="connsiteX11" fmla="*/ 36389 w 85533"/>
                <a:gd name="connsiteY11" fmla="*/ 129599 h 295810"/>
                <a:gd name="connsiteX12" fmla="*/ 22006 w 85533"/>
                <a:gd name="connsiteY12" fmla="*/ 123789 h 295810"/>
                <a:gd name="connsiteX13" fmla="*/ 33912 w 85533"/>
                <a:gd name="connsiteY13" fmla="*/ 53495 h 295810"/>
                <a:gd name="connsiteX14" fmla="*/ 33912 w 85533"/>
                <a:gd name="connsiteY14" fmla="*/ 51399 h 295810"/>
                <a:gd name="connsiteX15" fmla="*/ 55343 w 85533"/>
                <a:gd name="connsiteY15" fmla="*/ 1679 h 295810"/>
                <a:gd name="connsiteX16" fmla="*/ 69821 w 85533"/>
                <a:gd name="connsiteY16" fmla="*/ 1679 h 295810"/>
                <a:gd name="connsiteX17" fmla="*/ 78489 w 85533"/>
                <a:gd name="connsiteY17" fmla="*/ 13299 h 295810"/>
                <a:gd name="connsiteX18" fmla="*/ 84014 w 85533"/>
                <a:gd name="connsiteY18" fmla="*/ 166271 h 295810"/>
                <a:gd name="connsiteX19" fmla="*/ 75727 w 85533"/>
                <a:gd name="connsiteY19" fmla="*/ 195512 h 295810"/>
                <a:gd name="connsiteX20" fmla="*/ 17529 w 85533"/>
                <a:gd name="connsiteY20" fmla="*/ 269427 h 295810"/>
                <a:gd name="connsiteX21" fmla="*/ 15338 w 85533"/>
                <a:gd name="connsiteY21" fmla="*/ 273903 h 2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533" h="295810">
                  <a:moveTo>
                    <a:pt x="15434" y="295811"/>
                  </a:moveTo>
                  <a:lnTo>
                    <a:pt x="3" y="295811"/>
                  </a:lnTo>
                  <a:lnTo>
                    <a:pt x="3" y="274475"/>
                  </a:lnTo>
                  <a:cubicBezTo>
                    <a:pt x="-92" y="268902"/>
                    <a:pt x="2032" y="263521"/>
                    <a:pt x="5909" y="259521"/>
                  </a:cubicBezTo>
                  <a:lnTo>
                    <a:pt x="63630" y="186178"/>
                  </a:lnTo>
                  <a:cubicBezTo>
                    <a:pt x="65659" y="179453"/>
                    <a:pt x="67316" y="172614"/>
                    <a:pt x="68583" y="165699"/>
                  </a:cubicBezTo>
                  <a:cubicBezTo>
                    <a:pt x="73726" y="69973"/>
                    <a:pt x="63440" y="17204"/>
                    <a:pt x="63344" y="16633"/>
                  </a:cubicBezTo>
                  <a:cubicBezTo>
                    <a:pt x="63287" y="16271"/>
                    <a:pt x="63030" y="15976"/>
                    <a:pt x="62677" y="15871"/>
                  </a:cubicBezTo>
                  <a:lnTo>
                    <a:pt x="61725" y="15871"/>
                  </a:lnTo>
                  <a:cubicBezTo>
                    <a:pt x="52676" y="19871"/>
                    <a:pt x="50390" y="42160"/>
                    <a:pt x="49343" y="52923"/>
                  </a:cubicBezTo>
                  <a:lnTo>
                    <a:pt x="49343" y="54638"/>
                  </a:lnTo>
                  <a:cubicBezTo>
                    <a:pt x="49343" y="56257"/>
                    <a:pt x="47057" y="103025"/>
                    <a:pt x="36389" y="129599"/>
                  </a:cubicBezTo>
                  <a:lnTo>
                    <a:pt x="22006" y="123789"/>
                  </a:lnTo>
                  <a:cubicBezTo>
                    <a:pt x="31531" y="99691"/>
                    <a:pt x="33817" y="53971"/>
                    <a:pt x="33912" y="53495"/>
                  </a:cubicBezTo>
                  <a:lnTo>
                    <a:pt x="33912" y="51399"/>
                  </a:lnTo>
                  <a:cubicBezTo>
                    <a:pt x="35436" y="35683"/>
                    <a:pt x="38103" y="9394"/>
                    <a:pt x="55343" y="1679"/>
                  </a:cubicBezTo>
                  <a:cubicBezTo>
                    <a:pt x="59915" y="-560"/>
                    <a:pt x="65249" y="-560"/>
                    <a:pt x="69821" y="1679"/>
                  </a:cubicBezTo>
                  <a:cubicBezTo>
                    <a:pt x="74374" y="3984"/>
                    <a:pt x="77575" y="8279"/>
                    <a:pt x="78489" y="13299"/>
                  </a:cubicBezTo>
                  <a:cubicBezTo>
                    <a:pt x="78965" y="15395"/>
                    <a:pt x="89348" y="68259"/>
                    <a:pt x="84014" y="166271"/>
                  </a:cubicBezTo>
                  <a:cubicBezTo>
                    <a:pt x="82690" y="176367"/>
                    <a:pt x="79899" y="186216"/>
                    <a:pt x="75727" y="195512"/>
                  </a:cubicBezTo>
                  <a:lnTo>
                    <a:pt x="17529" y="269427"/>
                  </a:lnTo>
                  <a:cubicBezTo>
                    <a:pt x="16224" y="270560"/>
                    <a:pt x="15434" y="272179"/>
                    <a:pt x="15338" y="273903"/>
                  </a:cubicBezTo>
                  <a:close/>
                </a:path>
              </a:pathLst>
            </a:custGeom>
            <a:solidFill>
              <a:schemeClr val="bg2"/>
            </a:solidFill>
            <a:ln w="9525" cap="flat">
              <a:noFill/>
              <a:prstDash val="solid"/>
              <a:miter/>
            </a:ln>
          </p:spPr>
          <p:txBody>
            <a:bodyPr rtlCol="0" anchor="ctr"/>
            <a:lstStyle/>
            <a:p>
              <a:endParaRPr lang="en-AU" sz="153"/>
            </a:p>
          </p:txBody>
        </p:sp>
        <p:sp>
          <p:nvSpPr>
            <p:cNvPr id="43" name="Freeform: Shape 42">
              <a:extLst>
                <a:ext uri="{FF2B5EF4-FFF2-40B4-BE49-F238E27FC236}">
                  <a16:creationId xmlns:a16="http://schemas.microsoft.com/office/drawing/2014/main" id="{558E6C62-F765-F213-82DE-29B25BC9E2D7}"/>
                </a:ext>
              </a:extLst>
            </p:cNvPr>
            <p:cNvSpPr/>
            <p:nvPr/>
          </p:nvSpPr>
          <p:spPr>
            <a:xfrm>
              <a:off x="3199066" y="3794548"/>
              <a:ext cx="145198" cy="178837"/>
            </a:xfrm>
            <a:custGeom>
              <a:avLst/>
              <a:gdLst>
                <a:gd name="connsiteX0" fmla="*/ 15526 w 145198"/>
                <a:gd name="connsiteY0" fmla="*/ 178837 h 178837"/>
                <a:gd name="connsiteX1" fmla="*/ 0 w 145198"/>
                <a:gd name="connsiteY1" fmla="*/ 178837 h 178837"/>
                <a:gd name="connsiteX2" fmla="*/ 667 w 145198"/>
                <a:gd name="connsiteY2" fmla="*/ 138737 h 178837"/>
                <a:gd name="connsiteX3" fmla="*/ 26289 w 145198"/>
                <a:gd name="connsiteY3" fmla="*/ 82158 h 178837"/>
                <a:gd name="connsiteX4" fmla="*/ 29909 w 145198"/>
                <a:gd name="connsiteY4" fmla="*/ 79301 h 178837"/>
                <a:gd name="connsiteX5" fmla="*/ 33147 w 145198"/>
                <a:gd name="connsiteY5" fmla="*/ 76919 h 178837"/>
                <a:gd name="connsiteX6" fmla="*/ 46006 w 145198"/>
                <a:gd name="connsiteY6" fmla="*/ 67966 h 178837"/>
                <a:gd name="connsiteX7" fmla="*/ 47530 w 145198"/>
                <a:gd name="connsiteY7" fmla="*/ 66728 h 178837"/>
                <a:gd name="connsiteX8" fmla="*/ 96488 w 145198"/>
                <a:gd name="connsiteY8" fmla="*/ 12054 h 178837"/>
                <a:gd name="connsiteX9" fmla="*/ 114586 w 145198"/>
                <a:gd name="connsiteY9" fmla="*/ 434 h 178837"/>
                <a:gd name="connsiteX10" fmla="*/ 131731 w 145198"/>
                <a:gd name="connsiteY10" fmla="*/ 2815 h 178837"/>
                <a:gd name="connsiteX11" fmla="*/ 132969 w 145198"/>
                <a:gd name="connsiteY11" fmla="*/ 3386 h 178837"/>
                <a:gd name="connsiteX12" fmla="*/ 133731 w 145198"/>
                <a:gd name="connsiteY12" fmla="*/ 3863 h 178837"/>
                <a:gd name="connsiteX13" fmla="*/ 135065 w 145198"/>
                <a:gd name="connsiteY13" fmla="*/ 4720 h 178837"/>
                <a:gd name="connsiteX14" fmla="*/ 139827 w 145198"/>
                <a:gd name="connsiteY14" fmla="*/ 41772 h 178837"/>
                <a:gd name="connsiteX15" fmla="*/ 110585 w 145198"/>
                <a:gd name="connsiteY15" fmla="*/ 83968 h 178837"/>
                <a:gd name="connsiteX16" fmla="*/ 87059 w 145198"/>
                <a:gd name="connsiteY16" fmla="*/ 125497 h 178837"/>
                <a:gd name="connsiteX17" fmla="*/ 77534 w 145198"/>
                <a:gd name="connsiteY17" fmla="*/ 113019 h 178837"/>
                <a:gd name="connsiteX18" fmla="*/ 94679 w 145198"/>
                <a:gd name="connsiteY18" fmla="*/ 82158 h 178837"/>
                <a:gd name="connsiteX19" fmla="*/ 96012 w 145198"/>
                <a:gd name="connsiteY19" fmla="*/ 77110 h 178837"/>
                <a:gd name="connsiteX20" fmla="*/ 126492 w 145198"/>
                <a:gd name="connsiteY20" fmla="*/ 33295 h 178837"/>
                <a:gd name="connsiteX21" fmla="*/ 126492 w 145198"/>
                <a:gd name="connsiteY21" fmla="*/ 17674 h 178837"/>
                <a:gd name="connsiteX22" fmla="*/ 125063 w 145198"/>
                <a:gd name="connsiteY22" fmla="*/ 16817 h 178837"/>
                <a:gd name="connsiteX23" fmla="*/ 117253 w 145198"/>
                <a:gd name="connsiteY23" fmla="*/ 15674 h 178837"/>
                <a:gd name="connsiteX24" fmla="*/ 109157 w 145198"/>
                <a:gd name="connsiteY24" fmla="*/ 20817 h 178837"/>
                <a:gd name="connsiteX25" fmla="*/ 57531 w 145198"/>
                <a:gd name="connsiteY25" fmla="*/ 78539 h 178837"/>
                <a:gd name="connsiteX26" fmla="*/ 55341 w 145198"/>
                <a:gd name="connsiteY26" fmla="*/ 80349 h 178837"/>
                <a:gd name="connsiteX27" fmla="*/ 54483 w 145198"/>
                <a:gd name="connsiteY27" fmla="*/ 80920 h 178837"/>
                <a:gd name="connsiteX28" fmla="*/ 42291 w 145198"/>
                <a:gd name="connsiteY28" fmla="*/ 89397 h 178837"/>
                <a:gd name="connsiteX29" fmla="*/ 38862 w 145198"/>
                <a:gd name="connsiteY29" fmla="*/ 91874 h 178837"/>
                <a:gd name="connsiteX30" fmla="*/ 36291 w 145198"/>
                <a:gd name="connsiteY30" fmla="*/ 93969 h 178837"/>
                <a:gd name="connsiteX31" fmla="*/ 16097 w 145198"/>
                <a:gd name="connsiteY31" fmla="*/ 139023 h 17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198" h="178837">
                  <a:moveTo>
                    <a:pt x="15526" y="178837"/>
                  </a:moveTo>
                  <a:lnTo>
                    <a:pt x="0" y="178837"/>
                  </a:lnTo>
                  <a:lnTo>
                    <a:pt x="667" y="138737"/>
                  </a:lnTo>
                  <a:cubicBezTo>
                    <a:pt x="781" y="117096"/>
                    <a:pt x="10097" y="96522"/>
                    <a:pt x="26289" y="82158"/>
                  </a:cubicBezTo>
                  <a:lnTo>
                    <a:pt x="29909" y="79301"/>
                  </a:lnTo>
                  <a:lnTo>
                    <a:pt x="33147" y="76919"/>
                  </a:lnTo>
                  <a:cubicBezTo>
                    <a:pt x="36957" y="74062"/>
                    <a:pt x="41243" y="70919"/>
                    <a:pt x="46006" y="67966"/>
                  </a:cubicBezTo>
                  <a:lnTo>
                    <a:pt x="47530" y="66728"/>
                  </a:lnTo>
                  <a:cubicBezTo>
                    <a:pt x="65980" y="50526"/>
                    <a:pt x="82420" y="32171"/>
                    <a:pt x="96488" y="12054"/>
                  </a:cubicBezTo>
                  <a:cubicBezTo>
                    <a:pt x="100708" y="5901"/>
                    <a:pt x="107233" y="1710"/>
                    <a:pt x="114586" y="434"/>
                  </a:cubicBezTo>
                  <a:cubicBezTo>
                    <a:pt x="120406" y="-605"/>
                    <a:pt x="126407" y="234"/>
                    <a:pt x="131731" y="2815"/>
                  </a:cubicBezTo>
                  <a:cubicBezTo>
                    <a:pt x="132169" y="2948"/>
                    <a:pt x="132588" y="3139"/>
                    <a:pt x="132969" y="3386"/>
                  </a:cubicBezTo>
                  <a:lnTo>
                    <a:pt x="133731" y="3863"/>
                  </a:lnTo>
                  <a:lnTo>
                    <a:pt x="135065" y="4720"/>
                  </a:lnTo>
                  <a:cubicBezTo>
                    <a:pt x="146438" y="13740"/>
                    <a:pt x="148542" y="30171"/>
                    <a:pt x="139827" y="41772"/>
                  </a:cubicBezTo>
                  <a:lnTo>
                    <a:pt x="110585" y="83968"/>
                  </a:lnTo>
                  <a:cubicBezTo>
                    <a:pt x="109576" y="100703"/>
                    <a:pt x="100889" y="116029"/>
                    <a:pt x="87059" y="125497"/>
                  </a:cubicBezTo>
                  <a:lnTo>
                    <a:pt x="77534" y="113019"/>
                  </a:lnTo>
                  <a:cubicBezTo>
                    <a:pt x="87954" y="106161"/>
                    <a:pt x="94364" y="94636"/>
                    <a:pt x="94679" y="82158"/>
                  </a:cubicBezTo>
                  <a:cubicBezTo>
                    <a:pt x="94574" y="80377"/>
                    <a:pt x="95041" y="78605"/>
                    <a:pt x="96012" y="77110"/>
                  </a:cubicBezTo>
                  <a:lnTo>
                    <a:pt x="126492" y="33295"/>
                  </a:lnTo>
                  <a:cubicBezTo>
                    <a:pt x="128111" y="30533"/>
                    <a:pt x="131826" y="21579"/>
                    <a:pt x="126492" y="17674"/>
                  </a:cubicBezTo>
                  <a:lnTo>
                    <a:pt x="125063" y="16817"/>
                  </a:lnTo>
                  <a:cubicBezTo>
                    <a:pt x="122654" y="15588"/>
                    <a:pt x="119910" y="15188"/>
                    <a:pt x="117253" y="15674"/>
                  </a:cubicBezTo>
                  <a:cubicBezTo>
                    <a:pt x="113976" y="16255"/>
                    <a:pt x="111071" y="18103"/>
                    <a:pt x="109157" y="20817"/>
                  </a:cubicBezTo>
                  <a:cubicBezTo>
                    <a:pt x="94336" y="42068"/>
                    <a:pt x="77000" y="61451"/>
                    <a:pt x="57531" y="78539"/>
                  </a:cubicBezTo>
                  <a:lnTo>
                    <a:pt x="55341" y="80349"/>
                  </a:lnTo>
                  <a:lnTo>
                    <a:pt x="54483" y="80920"/>
                  </a:lnTo>
                  <a:cubicBezTo>
                    <a:pt x="50102" y="83587"/>
                    <a:pt x="46101" y="86540"/>
                    <a:pt x="42291" y="89397"/>
                  </a:cubicBezTo>
                  <a:lnTo>
                    <a:pt x="38862" y="91874"/>
                  </a:lnTo>
                  <a:cubicBezTo>
                    <a:pt x="37957" y="92512"/>
                    <a:pt x="37100" y="93217"/>
                    <a:pt x="36291" y="93969"/>
                  </a:cubicBezTo>
                  <a:cubicBezTo>
                    <a:pt x="23441" y="105418"/>
                    <a:pt x="16088" y="121811"/>
                    <a:pt x="16097" y="139023"/>
                  </a:cubicBezTo>
                  <a:close/>
                </a:path>
              </a:pathLst>
            </a:custGeom>
            <a:solidFill>
              <a:schemeClr val="bg2"/>
            </a:solidFill>
            <a:ln w="9525" cap="flat">
              <a:noFill/>
              <a:prstDash val="solid"/>
              <a:miter/>
            </a:ln>
          </p:spPr>
          <p:txBody>
            <a:bodyPr rtlCol="0" anchor="ctr"/>
            <a:lstStyle/>
            <a:p>
              <a:endParaRPr lang="en-AU" sz="153"/>
            </a:p>
          </p:txBody>
        </p:sp>
        <p:sp>
          <p:nvSpPr>
            <p:cNvPr id="44" name="Freeform: Shape 43">
              <a:extLst>
                <a:ext uri="{FF2B5EF4-FFF2-40B4-BE49-F238E27FC236}">
                  <a16:creationId xmlns:a16="http://schemas.microsoft.com/office/drawing/2014/main" id="{A4DD9837-E699-8B54-04AF-D27D9B9081E9}"/>
                </a:ext>
              </a:extLst>
            </p:cNvPr>
            <p:cNvSpPr/>
            <p:nvPr/>
          </p:nvSpPr>
          <p:spPr>
            <a:xfrm>
              <a:off x="3172206" y="3965479"/>
              <a:ext cx="169354" cy="67341"/>
            </a:xfrm>
            <a:custGeom>
              <a:avLst/>
              <a:gdLst>
                <a:gd name="connsiteX0" fmla="*/ 161544 w 169354"/>
                <a:gd name="connsiteY0" fmla="*/ 67342 h 67341"/>
                <a:gd name="connsiteX1" fmla="*/ 7715 w 169354"/>
                <a:gd name="connsiteY1" fmla="*/ 67342 h 67341"/>
                <a:gd name="connsiteX2" fmla="*/ 0 w 169354"/>
                <a:gd name="connsiteY2" fmla="*/ 59627 h 67341"/>
                <a:gd name="connsiteX3" fmla="*/ 0 w 169354"/>
                <a:gd name="connsiteY3" fmla="*/ 59627 h 67341"/>
                <a:gd name="connsiteX4" fmla="*/ 0 w 169354"/>
                <a:gd name="connsiteY4" fmla="*/ 7811 h 67341"/>
                <a:gd name="connsiteX5" fmla="*/ 7715 w 169354"/>
                <a:gd name="connsiteY5" fmla="*/ 0 h 67341"/>
                <a:gd name="connsiteX6" fmla="*/ 161544 w 169354"/>
                <a:gd name="connsiteY6" fmla="*/ 0 h 67341"/>
                <a:gd name="connsiteX7" fmla="*/ 169354 w 169354"/>
                <a:gd name="connsiteY7" fmla="*/ 7715 h 67341"/>
                <a:gd name="connsiteX8" fmla="*/ 169354 w 169354"/>
                <a:gd name="connsiteY8" fmla="*/ 7715 h 67341"/>
                <a:gd name="connsiteX9" fmla="*/ 169354 w 169354"/>
                <a:gd name="connsiteY9" fmla="*/ 59531 h 67341"/>
                <a:gd name="connsiteX10" fmla="*/ 161544 w 169354"/>
                <a:gd name="connsiteY10" fmla="*/ 67246 h 67341"/>
                <a:gd name="connsiteX11" fmla="*/ 15812 w 169354"/>
                <a:gd name="connsiteY11" fmla="*/ 15526 h 67341"/>
                <a:gd name="connsiteX12" fmla="*/ 15812 w 169354"/>
                <a:gd name="connsiteY12" fmla="*/ 51911 h 67341"/>
                <a:gd name="connsiteX13" fmla="*/ 153829 w 169354"/>
                <a:gd name="connsiteY13" fmla="*/ 51911 h 67341"/>
                <a:gd name="connsiteX14" fmla="*/ 153829 w 169354"/>
                <a:gd name="connsiteY14" fmla="*/ 15526 h 67341"/>
                <a:gd name="connsiteX15" fmla="*/ 15526 w 169354"/>
                <a:gd name="connsiteY15" fmla="*/ 15526 h 6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354" h="67341">
                  <a:moveTo>
                    <a:pt x="161544" y="67342"/>
                  </a:moveTo>
                  <a:lnTo>
                    <a:pt x="7715" y="67342"/>
                  </a:lnTo>
                  <a:cubicBezTo>
                    <a:pt x="3458" y="67342"/>
                    <a:pt x="0" y="63884"/>
                    <a:pt x="0" y="59627"/>
                  </a:cubicBezTo>
                  <a:lnTo>
                    <a:pt x="0" y="59627"/>
                  </a:lnTo>
                  <a:lnTo>
                    <a:pt x="0" y="7811"/>
                  </a:lnTo>
                  <a:cubicBezTo>
                    <a:pt x="0" y="3534"/>
                    <a:pt x="3438" y="48"/>
                    <a:pt x="7715" y="0"/>
                  </a:cubicBezTo>
                  <a:lnTo>
                    <a:pt x="161544" y="0"/>
                  </a:lnTo>
                  <a:cubicBezTo>
                    <a:pt x="165821" y="0"/>
                    <a:pt x="169307" y="3439"/>
                    <a:pt x="169354" y="7715"/>
                  </a:cubicBezTo>
                  <a:lnTo>
                    <a:pt x="169354" y="7715"/>
                  </a:lnTo>
                  <a:lnTo>
                    <a:pt x="169354" y="59531"/>
                  </a:lnTo>
                  <a:cubicBezTo>
                    <a:pt x="169307" y="63808"/>
                    <a:pt x="165821" y="67246"/>
                    <a:pt x="161544" y="67246"/>
                  </a:cubicBezTo>
                  <a:close/>
                  <a:moveTo>
                    <a:pt x="15812" y="15526"/>
                  </a:moveTo>
                  <a:lnTo>
                    <a:pt x="15812" y="51911"/>
                  </a:lnTo>
                  <a:lnTo>
                    <a:pt x="153829" y="51911"/>
                  </a:lnTo>
                  <a:lnTo>
                    <a:pt x="153829" y="15526"/>
                  </a:lnTo>
                  <a:lnTo>
                    <a:pt x="15526" y="15526"/>
                  </a:lnTo>
                  <a:close/>
                </a:path>
              </a:pathLst>
            </a:custGeom>
            <a:solidFill>
              <a:srgbClr val="265998"/>
            </a:solidFill>
            <a:ln w="9525" cap="flat">
              <a:noFill/>
              <a:prstDash val="solid"/>
              <a:miter/>
            </a:ln>
          </p:spPr>
          <p:txBody>
            <a:bodyPr rtlCol="0" anchor="ctr"/>
            <a:lstStyle/>
            <a:p>
              <a:endParaRPr lang="en-AU" sz="153"/>
            </a:p>
          </p:txBody>
        </p:sp>
        <p:sp>
          <p:nvSpPr>
            <p:cNvPr id="45" name="Freeform: Shape 44">
              <a:extLst>
                <a:ext uri="{FF2B5EF4-FFF2-40B4-BE49-F238E27FC236}">
                  <a16:creationId xmlns:a16="http://schemas.microsoft.com/office/drawing/2014/main" id="{C9614E74-7A4D-DD57-1692-BA4ED57C76B3}"/>
                </a:ext>
              </a:extLst>
            </p:cNvPr>
            <p:cNvSpPr/>
            <p:nvPr/>
          </p:nvSpPr>
          <p:spPr>
            <a:xfrm>
              <a:off x="2939704" y="3677898"/>
              <a:ext cx="85816" cy="295392"/>
            </a:xfrm>
            <a:custGeom>
              <a:avLst/>
              <a:gdLst>
                <a:gd name="connsiteX0" fmla="*/ 85816 w 85816"/>
                <a:gd name="connsiteY0" fmla="*/ 295392 h 295392"/>
                <a:gd name="connsiteX1" fmla="*/ 70195 w 85816"/>
                <a:gd name="connsiteY1" fmla="*/ 295392 h 295392"/>
                <a:gd name="connsiteX2" fmla="*/ 70195 w 85816"/>
                <a:gd name="connsiteY2" fmla="*/ 274056 h 295392"/>
                <a:gd name="connsiteX3" fmla="*/ 68576 w 85816"/>
                <a:gd name="connsiteY3" fmla="*/ 270341 h 295392"/>
                <a:gd name="connsiteX4" fmla="*/ 9711 w 85816"/>
                <a:gd name="connsiteY4" fmla="*/ 195570 h 295392"/>
                <a:gd name="connsiteX5" fmla="*/ 1520 w 85816"/>
                <a:gd name="connsiteY5" fmla="*/ 166424 h 295392"/>
                <a:gd name="connsiteX6" fmla="*/ 7044 w 85816"/>
                <a:gd name="connsiteY6" fmla="*/ 13357 h 295392"/>
                <a:gd name="connsiteX7" fmla="*/ 26523 w 85816"/>
                <a:gd name="connsiteY7" fmla="*/ 317 h 295392"/>
                <a:gd name="connsiteX8" fmla="*/ 30285 w 85816"/>
                <a:gd name="connsiteY8" fmla="*/ 1546 h 295392"/>
                <a:gd name="connsiteX9" fmla="*/ 51621 w 85816"/>
                <a:gd name="connsiteY9" fmla="*/ 51171 h 295392"/>
                <a:gd name="connsiteX10" fmla="*/ 51621 w 85816"/>
                <a:gd name="connsiteY10" fmla="*/ 52886 h 295392"/>
                <a:gd name="connsiteX11" fmla="*/ 63528 w 85816"/>
                <a:gd name="connsiteY11" fmla="*/ 123561 h 295392"/>
                <a:gd name="connsiteX12" fmla="*/ 49145 w 85816"/>
                <a:gd name="connsiteY12" fmla="*/ 129371 h 295392"/>
                <a:gd name="connsiteX13" fmla="*/ 36191 w 85816"/>
                <a:gd name="connsiteY13" fmla="*/ 54029 h 295392"/>
                <a:gd name="connsiteX14" fmla="*/ 36191 w 85816"/>
                <a:gd name="connsiteY14" fmla="*/ 52695 h 295392"/>
                <a:gd name="connsiteX15" fmla="*/ 23904 w 85816"/>
                <a:gd name="connsiteY15" fmla="*/ 15643 h 295392"/>
                <a:gd name="connsiteX16" fmla="*/ 22570 w 85816"/>
                <a:gd name="connsiteY16" fmla="*/ 15643 h 295392"/>
                <a:gd name="connsiteX17" fmla="*/ 21999 w 85816"/>
                <a:gd name="connsiteY17" fmla="*/ 16405 h 295392"/>
                <a:gd name="connsiteX18" fmla="*/ 16760 w 85816"/>
                <a:gd name="connsiteY18" fmla="*/ 165566 h 295392"/>
                <a:gd name="connsiteX19" fmla="*/ 21999 w 85816"/>
                <a:gd name="connsiteY19" fmla="*/ 186426 h 295392"/>
                <a:gd name="connsiteX20" fmla="*/ 79911 w 85816"/>
                <a:gd name="connsiteY20" fmla="*/ 260054 h 295392"/>
                <a:gd name="connsiteX21" fmla="*/ 85435 w 85816"/>
                <a:gd name="connsiteY21" fmla="*/ 274056 h 29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816" h="295392">
                  <a:moveTo>
                    <a:pt x="85816" y="295392"/>
                  </a:moveTo>
                  <a:lnTo>
                    <a:pt x="70195" y="295392"/>
                  </a:lnTo>
                  <a:lnTo>
                    <a:pt x="70195" y="274056"/>
                  </a:lnTo>
                  <a:cubicBezTo>
                    <a:pt x="70214" y="272646"/>
                    <a:pt x="69624" y="271294"/>
                    <a:pt x="68576" y="270341"/>
                  </a:cubicBezTo>
                  <a:lnTo>
                    <a:pt x="9711" y="195570"/>
                  </a:lnTo>
                  <a:cubicBezTo>
                    <a:pt x="5606" y="186293"/>
                    <a:pt x="2844" y="176482"/>
                    <a:pt x="1520" y="166424"/>
                  </a:cubicBezTo>
                  <a:cubicBezTo>
                    <a:pt x="-3814" y="68412"/>
                    <a:pt x="6568" y="15548"/>
                    <a:pt x="7044" y="13357"/>
                  </a:cubicBezTo>
                  <a:cubicBezTo>
                    <a:pt x="8826" y="4375"/>
                    <a:pt x="17541" y="-1455"/>
                    <a:pt x="26523" y="317"/>
                  </a:cubicBezTo>
                  <a:cubicBezTo>
                    <a:pt x="27818" y="574"/>
                    <a:pt x="29085" y="984"/>
                    <a:pt x="30285" y="1546"/>
                  </a:cubicBezTo>
                  <a:cubicBezTo>
                    <a:pt x="47430" y="9166"/>
                    <a:pt x="50097" y="35455"/>
                    <a:pt x="51621" y="51171"/>
                  </a:cubicBezTo>
                  <a:lnTo>
                    <a:pt x="51621" y="52886"/>
                  </a:lnTo>
                  <a:cubicBezTo>
                    <a:pt x="51621" y="53743"/>
                    <a:pt x="53812" y="99463"/>
                    <a:pt x="63528" y="123561"/>
                  </a:cubicBezTo>
                  <a:lnTo>
                    <a:pt x="49145" y="129371"/>
                  </a:lnTo>
                  <a:cubicBezTo>
                    <a:pt x="38477" y="102797"/>
                    <a:pt x="36286" y="56029"/>
                    <a:pt x="36191" y="54029"/>
                  </a:cubicBezTo>
                  <a:lnTo>
                    <a:pt x="36191" y="52695"/>
                  </a:lnTo>
                  <a:cubicBezTo>
                    <a:pt x="35143" y="41932"/>
                    <a:pt x="32952" y="19643"/>
                    <a:pt x="23904" y="15643"/>
                  </a:cubicBezTo>
                  <a:lnTo>
                    <a:pt x="22570" y="15643"/>
                  </a:lnTo>
                  <a:lnTo>
                    <a:pt x="21999" y="16405"/>
                  </a:lnTo>
                  <a:cubicBezTo>
                    <a:pt x="21999" y="16976"/>
                    <a:pt x="11521" y="69745"/>
                    <a:pt x="16760" y="165566"/>
                  </a:cubicBezTo>
                  <a:cubicBezTo>
                    <a:pt x="18046" y="172624"/>
                    <a:pt x="19798" y="179597"/>
                    <a:pt x="21999" y="186426"/>
                  </a:cubicBezTo>
                  <a:lnTo>
                    <a:pt x="79911" y="260054"/>
                  </a:lnTo>
                  <a:cubicBezTo>
                    <a:pt x="83511" y="263817"/>
                    <a:pt x="85502" y="268846"/>
                    <a:pt x="85435" y="274056"/>
                  </a:cubicBezTo>
                  <a:close/>
                </a:path>
              </a:pathLst>
            </a:custGeom>
            <a:solidFill>
              <a:schemeClr val="bg2"/>
            </a:solidFill>
            <a:ln w="9525" cap="flat">
              <a:noFill/>
              <a:prstDash val="solid"/>
              <a:miter/>
            </a:ln>
          </p:spPr>
          <p:txBody>
            <a:bodyPr rtlCol="0" anchor="ctr"/>
            <a:lstStyle/>
            <a:p>
              <a:endParaRPr lang="en-AU" sz="153"/>
            </a:p>
          </p:txBody>
        </p:sp>
        <p:sp>
          <p:nvSpPr>
            <p:cNvPr id="46" name="Freeform: Shape 45">
              <a:extLst>
                <a:ext uri="{FF2B5EF4-FFF2-40B4-BE49-F238E27FC236}">
                  <a16:creationId xmlns:a16="http://schemas.microsoft.com/office/drawing/2014/main" id="{B840D659-95AE-BAFA-39C4-65A4ADB4762A}"/>
                </a:ext>
              </a:extLst>
            </p:cNvPr>
            <p:cNvSpPr/>
            <p:nvPr/>
          </p:nvSpPr>
          <p:spPr>
            <a:xfrm>
              <a:off x="2979855" y="3794272"/>
              <a:ext cx="145011" cy="179112"/>
            </a:xfrm>
            <a:custGeom>
              <a:avLst/>
              <a:gdLst>
                <a:gd name="connsiteX0" fmla="*/ 129867 w 145011"/>
                <a:gd name="connsiteY0" fmla="*/ 179113 h 179112"/>
                <a:gd name="connsiteX1" fmla="*/ 129200 w 145011"/>
                <a:gd name="connsiteY1" fmla="*/ 139012 h 179112"/>
                <a:gd name="connsiteX2" fmla="*/ 109007 w 145011"/>
                <a:gd name="connsiteY2" fmla="*/ 93959 h 179112"/>
                <a:gd name="connsiteX3" fmla="*/ 106435 w 145011"/>
                <a:gd name="connsiteY3" fmla="*/ 91864 h 179112"/>
                <a:gd name="connsiteX4" fmla="*/ 103006 w 145011"/>
                <a:gd name="connsiteY4" fmla="*/ 89387 h 179112"/>
                <a:gd name="connsiteX5" fmla="*/ 90909 w 145011"/>
                <a:gd name="connsiteY5" fmla="*/ 80910 h 179112"/>
                <a:gd name="connsiteX6" fmla="*/ 89957 w 145011"/>
                <a:gd name="connsiteY6" fmla="*/ 80339 h 179112"/>
                <a:gd name="connsiteX7" fmla="*/ 88052 w 145011"/>
                <a:gd name="connsiteY7" fmla="*/ 78719 h 179112"/>
                <a:gd name="connsiteX8" fmla="*/ 36141 w 145011"/>
                <a:gd name="connsiteY8" fmla="*/ 20807 h 179112"/>
                <a:gd name="connsiteX9" fmla="*/ 28140 w 145011"/>
                <a:gd name="connsiteY9" fmla="*/ 15664 h 179112"/>
                <a:gd name="connsiteX10" fmla="*/ 20139 w 145011"/>
                <a:gd name="connsiteY10" fmla="*/ 16902 h 179112"/>
                <a:gd name="connsiteX11" fmla="*/ 18424 w 145011"/>
                <a:gd name="connsiteY11" fmla="*/ 17950 h 179112"/>
                <a:gd name="connsiteX12" fmla="*/ 18424 w 145011"/>
                <a:gd name="connsiteY12" fmla="*/ 33571 h 179112"/>
                <a:gd name="connsiteX13" fmla="*/ 48618 w 145011"/>
                <a:gd name="connsiteY13" fmla="*/ 77100 h 179112"/>
                <a:gd name="connsiteX14" fmla="*/ 49952 w 145011"/>
                <a:gd name="connsiteY14" fmla="*/ 82148 h 179112"/>
                <a:gd name="connsiteX15" fmla="*/ 67097 w 145011"/>
                <a:gd name="connsiteY15" fmla="*/ 113009 h 179112"/>
                <a:gd name="connsiteX16" fmla="*/ 57572 w 145011"/>
                <a:gd name="connsiteY16" fmla="*/ 125487 h 179112"/>
                <a:gd name="connsiteX17" fmla="*/ 34045 w 145011"/>
                <a:gd name="connsiteY17" fmla="*/ 83958 h 179112"/>
                <a:gd name="connsiteX18" fmla="*/ 5470 w 145011"/>
                <a:gd name="connsiteY18" fmla="*/ 42048 h 179112"/>
                <a:gd name="connsiteX19" fmla="*/ 9566 w 145011"/>
                <a:gd name="connsiteY19" fmla="*/ 4996 h 179112"/>
                <a:gd name="connsiteX20" fmla="*/ 11376 w 145011"/>
                <a:gd name="connsiteY20" fmla="*/ 3853 h 179112"/>
                <a:gd name="connsiteX21" fmla="*/ 12042 w 145011"/>
                <a:gd name="connsiteY21" fmla="*/ 3377 h 179112"/>
                <a:gd name="connsiteX22" fmla="*/ 13281 w 145011"/>
                <a:gd name="connsiteY22" fmla="*/ 2805 h 179112"/>
                <a:gd name="connsiteX23" fmla="*/ 30521 w 145011"/>
                <a:gd name="connsiteY23" fmla="*/ 424 h 179112"/>
                <a:gd name="connsiteX24" fmla="*/ 48523 w 145011"/>
                <a:gd name="connsiteY24" fmla="*/ 12044 h 179112"/>
                <a:gd name="connsiteX25" fmla="*/ 97672 w 145011"/>
                <a:gd name="connsiteY25" fmla="*/ 66908 h 179112"/>
                <a:gd name="connsiteX26" fmla="*/ 99006 w 145011"/>
                <a:gd name="connsiteY26" fmla="*/ 67956 h 179112"/>
                <a:gd name="connsiteX27" fmla="*/ 111864 w 145011"/>
                <a:gd name="connsiteY27" fmla="*/ 76910 h 179112"/>
                <a:gd name="connsiteX28" fmla="*/ 115198 w 145011"/>
                <a:gd name="connsiteY28" fmla="*/ 79291 h 179112"/>
                <a:gd name="connsiteX29" fmla="*/ 118722 w 145011"/>
                <a:gd name="connsiteY29" fmla="*/ 82148 h 179112"/>
                <a:gd name="connsiteX30" fmla="*/ 144345 w 145011"/>
                <a:gd name="connsiteY30" fmla="*/ 138727 h 179112"/>
                <a:gd name="connsiteX31" fmla="*/ 145011 w 145011"/>
                <a:gd name="connsiteY31" fmla="*/ 178827 h 17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011" h="179112">
                  <a:moveTo>
                    <a:pt x="129867" y="179113"/>
                  </a:moveTo>
                  <a:lnTo>
                    <a:pt x="129200" y="139012"/>
                  </a:lnTo>
                  <a:cubicBezTo>
                    <a:pt x="129257" y="121791"/>
                    <a:pt x="121904" y="105380"/>
                    <a:pt x="109007" y="93959"/>
                  </a:cubicBezTo>
                  <a:lnTo>
                    <a:pt x="106435" y="91864"/>
                  </a:lnTo>
                  <a:lnTo>
                    <a:pt x="103006" y="89387"/>
                  </a:lnTo>
                  <a:cubicBezTo>
                    <a:pt x="99196" y="86530"/>
                    <a:pt x="95196" y="83577"/>
                    <a:pt x="90909" y="80910"/>
                  </a:cubicBezTo>
                  <a:lnTo>
                    <a:pt x="89957" y="80339"/>
                  </a:lnTo>
                  <a:lnTo>
                    <a:pt x="88052" y="78719"/>
                  </a:lnTo>
                  <a:cubicBezTo>
                    <a:pt x="68487" y="61574"/>
                    <a:pt x="51057" y="42124"/>
                    <a:pt x="36141" y="20807"/>
                  </a:cubicBezTo>
                  <a:cubicBezTo>
                    <a:pt x="34255" y="18112"/>
                    <a:pt x="31378" y="16264"/>
                    <a:pt x="28140" y="15664"/>
                  </a:cubicBezTo>
                  <a:cubicBezTo>
                    <a:pt x="25406" y="15197"/>
                    <a:pt x="22596" y="15635"/>
                    <a:pt x="20139" y="16902"/>
                  </a:cubicBezTo>
                  <a:lnTo>
                    <a:pt x="18424" y="17950"/>
                  </a:lnTo>
                  <a:cubicBezTo>
                    <a:pt x="13185" y="21569"/>
                    <a:pt x="16900" y="30523"/>
                    <a:pt x="18424" y="33571"/>
                  </a:cubicBezTo>
                  <a:lnTo>
                    <a:pt x="48618" y="77100"/>
                  </a:lnTo>
                  <a:cubicBezTo>
                    <a:pt x="49676" y="78557"/>
                    <a:pt x="50152" y="80358"/>
                    <a:pt x="49952" y="82148"/>
                  </a:cubicBezTo>
                  <a:cubicBezTo>
                    <a:pt x="50266" y="94626"/>
                    <a:pt x="56677" y="106151"/>
                    <a:pt x="67097" y="113009"/>
                  </a:cubicBezTo>
                  <a:lnTo>
                    <a:pt x="57572" y="125487"/>
                  </a:lnTo>
                  <a:cubicBezTo>
                    <a:pt x="43742" y="116019"/>
                    <a:pt x="35055" y="100694"/>
                    <a:pt x="34045" y="83958"/>
                  </a:cubicBezTo>
                  <a:lnTo>
                    <a:pt x="5470" y="42048"/>
                  </a:lnTo>
                  <a:cubicBezTo>
                    <a:pt x="-2055" y="29951"/>
                    <a:pt x="-2817" y="13473"/>
                    <a:pt x="9566" y="4996"/>
                  </a:cubicBezTo>
                  <a:lnTo>
                    <a:pt x="11376" y="3853"/>
                  </a:lnTo>
                  <a:lnTo>
                    <a:pt x="12042" y="3377"/>
                  </a:lnTo>
                  <a:lnTo>
                    <a:pt x="13281" y="2805"/>
                  </a:lnTo>
                  <a:cubicBezTo>
                    <a:pt x="18643" y="233"/>
                    <a:pt x="24663" y="-595"/>
                    <a:pt x="30521" y="424"/>
                  </a:cubicBezTo>
                  <a:cubicBezTo>
                    <a:pt x="37836" y="1729"/>
                    <a:pt x="44323" y="5910"/>
                    <a:pt x="48523" y="12044"/>
                  </a:cubicBezTo>
                  <a:cubicBezTo>
                    <a:pt x="62649" y="32237"/>
                    <a:pt x="79156" y="50649"/>
                    <a:pt x="97672" y="66908"/>
                  </a:cubicBezTo>
                  <a:lnTo>
                    <a:pt x="99006" y="67956"/>
                  </a:lnTo>
                  <a:cubicBezTo>
                    <a:pt x="103768" y="70909"/>
                    <a:pt x="108054" y="74052"/>
                    <a:pt x="111864" y="76910"/>
                  </a:cubicBezTo>
                  <a:lnTo>
                    <a:pt x="115198" y="79291"/>
                  </a:lnTo>
                  <a:lnTo>
                    <a:pt x="118722" y="82148"/>
                  </a:lnTo>
                  <a:cubicBezTo>
                    <a:pt x="134915" y="96512"/>
                    <a:pt x="144230" y="117086"/>
                    <a:pt x="144345" y="138727"/>
                  </a:cubicBezTo>
                  <a:lnTo>
                    <a:pt x="145011" y="178827"/>
                  </a:lnTo>
                  <a:close/>
                </a:path>
              </a:pathLst>
            </a:custGeom>
            <a:solidFill>
              <a:schemeClr val="bg2"/>
            </a:solidFill>
            <a:ln w="9525" cap="flat">
              <a:noFill/>
              <a:prstDash val="solid"/>
              <a:miter/>
            </a:ln>
          </p:spPr>
          <p:txBody>
            <a:bodyPr rtlCol="0" anchor="ctr"/>
            <a:lstStyle/>
            <a:p>
              <a:endParaRPr lang="en-AU" sz="153"/>
            </a:p>
          </p:txBody>
        </p:sp>
        <p:sp>
          <p:nvSpPr>
            <p:cNvPr id="47" name="Freeform: Shape 46">
              <a:extLst>
                <a:ext uri="{FF2B5EF4-FFF2-40B4-BE49-F238E27FC236}">
                  <a16:creationId xmlns:a16="http://schemas.microsoft.com/office/drawing/2014/main" id="{8A33421F-4C26-58BC-EEB0-25F611801BF6}"/>
                </a:ext>
              </a:extLst>
            </p:cNvPr>
            <p:cNvSpPr/>
            <p:nvPr/>
          </p:nvSpPr>
          <p:spPr>
            <a:xfrm>
              <a:off x="2983039" y="3965575"/>
              <a:ext cx="169070" cy="67246"/>
            </a:xfrm>
            <a:custGeom>
              <a:avLst/>
              <a:gdLst>
                <a:gd name="connsiteX0" fmla="*/ 161354 w 169070"/>
                <a:gd name="connsiteY0" fmla="*/ 67246 h 67246"/>
                <a:gd name="connsiteX1" fmla="*/ 7811 w 169070"/>
                <a:gd name="connsiteY1" fmla="*/ 67246 h 67246"/>
                <a:gd name="connsiteX2" fmla="*/ 2286 w 169070"/>
                <a:gd name="connsiteY2" fmla="*/ 64961 h 67246"/>
                <a:gd name="connsiteX3" fmla="*/ 0 w 169070"/>
                <a:gd name="connsiteY3" fmla="*/ 59531 h 67246"/>
                <a:gd name="connsiteX4" fmla="*/ 0 w 169070"/>
                <a:gd name="connsiteY4" fmla="*/ 7715 h 67246"/>
                <a:gd name="connsiteX5" fmla="*/ 0 w 169070"/>
                <a:gd name="connsiteY5" fmla="*/ 7715 h 67246"/>
                <a:gd name="connsiteX6" fmla="*/ 7811 w 169070"/>
                <a:gd name="connsiteY6" fmla="*/ 0 h 67246"/>
                <a:gd name="connsiteX7" fmla="*/ 161354 w 169070"/>
                <a:gd name="connsiteY7" fmla="*/ 0 h 67246"/>
                <a:gd name="connsiteX8" fmla="*/ 166783 w 169070"/>
                <a:gd name="connsiteY8" fmla="*/ 2286 h 67246"/>
                <a:gd name="connsiteX9" fmla="*/ 169069 w 169070"/>
                <a:gd name="connsiteY9" fmla="*/ 7811 h 67246"/>
                <a:gd name="connsiteX10" fmla="*/ 169069 w 169070"/>
                <a:gd name="connsiteY10" fmla="*/ 59627 h 67246"/>
                <a:gd name="connsiteX11" fmla="*/ 169069 w 169070"/>
                <a:gd name="connsiteY11" fmla="*/ 59627 h 67246"/>
                <a:gd name="connsiteX12" fmla="*/ 161354 w 169070"/>
                <a:gd name="connsiteY12" fmla="*/ 67246 h 67246"/>
                <a:gd name="connsiteX13" fmla="*/ 137351 w 169070"/>
                <a:gd name="connsiteY13" fmla="*/ 51721 h 67246"/>
                <a:gd name="connsiteX14" fmla="*/ 153543 w 169070"/>
                <a:gd name="connsiteY14" fmla="*/ 51721 h 67246"/>
                <a:gd name="connsiteX15" fmla="*/ 153543 w 169070"/>
                <a:gd name="connsiteY15" fmla="*/ 15335 h 67246"/>
                <a:gd name="connsiteX16" fmla="*/ 15526 w 169070"/>
                <a:gd name="connsiteY16" fmla="*/ 15335 h 67246"/>
                <a:gd name="connsiteX17" fmla="*/ 15526 w 169070"/>
                <a:gd name="connsiteY17" fmla="*/ 51721 h 6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070" h="67246">
                  <a:moveTo>
                    <a:pt x="161354" y="67246"/>
                  </a:moveTo>
                  <a:lnTo>
                    <a:pt x="7811" y="67246"/>
                  </a:lnTo>
                  <a:cubicBezTo>
                    <a:pt x="5744" y="67228"/>
                    <a:pt x="3762" y="66408"/>
                    <a:pt x="2286" y="64961"/>
                  </a:cubicBezTo>
                  <a:cubicBezTo>
                    <a:pt x="848" y="63522"/>
                    <a:pt x="29" y="61569"/>
                    <a:pt x="0" y="59531"/>
                  </a:cubicBezTo>
                  <a:lnTo>
                    <a:pt x="0" y="7715"/>
                  </a:lnTo>
                  <a:lnTo>
                    <a:pt x="0" y="7715"/>
                  </a:lnTo>
                  <a:cubicBezTo>
                    <a:pt x="48" y="3438"/>
                    <a:pt x="3534" y="0"/>
                    <a:pt x="7811" y="0"/>
                  </a:cubicBezTo>
                  <a:lnTo>
                    <a:pt x="161354" y="0"/>
                  </a:lnTo>
                  <a:cubicBezTo>
                    <a:pt x="163392" y="28"/>
                    <a:pt x="165345" y="848"/>
                    <a:pt x="166783" y="2286"/>
                  </a:cubicBezTo>
                  <a:cubicBezTo>
                    <a:pt x="168288" y="3724"/>
                    <a:pt x="169116" y="5734"/>
                    <a:pt x="169069" y="7811"/>
                  </a:cubicBezTo>
                  <a:lnTo>
                    <a:pt x="169069" y="59627"/>
                  </a:lnTo>
                  <a:lnTo>
                    <a:pt x="169069" y="59627"/>
                  </a:lnTo>
                  <a:cubicBezTo>
                    <a:pt x="169021" y="63846"/>
                    <a:pt x="165573" y="67246"/>
                    <a:pt x="161354" y="67246"/>
                  </a:cubicBezTo>
                  <a:close/>
                  <a:moveTo>
                    <a:pt x="137351" y="51721"/>
                  </a:moveTo>
                  <a:lnTo>
                    <a:pt x="153543" y="51721"/>
                  </a:lnTo>
                  <a:lnTo>
                    <a:pt x="153543" y="15335"/>
                  </a:lnTo>
                  <a:lnTo>
                    <a:pt x="15526" y="15335"/>
                  </a:lnTo>
                  <a:lnTo>
                    <a:pt x="15526" y="51721"/>
                  </a:lnTo>
                  <a:close/>
                </a:path>
              </a:pathLst>
            </a:custGeom>
            <a:solidFill>
              <a:srgbClr val="265998"/>
            </a:solidFill>
            <a:ln w="9525" cap="flat">
              <a:noFill/>
              <a:prstDash val="solid"/>
              <a:miter/>
            </a:ln>
          </p:spPr>
          <p:txBody>
            <a:bodyPr rtlCol="0" anchor="ctr"/>
            <a:lstStyle/>
            <a:p>
              <a:endParaRPr lang="en-AU" sz="153"/>
            </a:p>
          </p:txBody>
        </p:sp>
        <p:sp>
          <p:nvSpPr>
            <p:cNvPr id="48" name="Freeform: Shape 47">
              <a:extLst>
                <a:ext uri="{FF2B5EF4-FFF2-40B4-BE49-F238E27FC236}">
                  <a16:creationId xmlns:a16="http://schemas.microsoft.com/office/drawing/2014/main" id="{64E860FD-DEE8-8D56-26D1-53FDADD7FD2F}"/>
                </a:ext>
              </a:extLst>
            </p:cNvPr>
            <p:cNvSpPr/>
            <p:nvPr/>
          </p:nvSpPr>
          <p:spPr>
            <a:xfrm>
              <a:off x="2947606" y="4017295"/>
              <a:ext cx="428910" cy="15525"/>
            </a:xfrm>
            <a:custGeom>
              <a:avLst/>
              <a:gdLst>
                <a:gd name="connsiteX0" fmla="*/ 0 w 428910"/>
                <a:gd name="connsiteY0" fmla="*/ 0 h 15525"/>
                <a:gd name="connsiteX1" fmla="*/ 428911 w 428910"/>
                <a:gd name="connsiteY1" fmla="*/ 0 h 15525"/>
                <a:gd name="connsiteX2" fmla="*/ 428911 w 428910"/>
                <a:gd name="connsiteY2" fmla="*/ 15526 h 15525"/>
                <a:gd name="connsiteX3" fmla="*/ 0 w 428910"/>
                <a:gd name="connsiteY3" fmla="*/ 15526 h 15525"/>
              </a:gdLst>
              <a:ahLst/>
              <a:cxnLst>
                <a:cxn ang="0">
                  <a:pos x="connsiteX0" y="connsiteY0"/>
                </a:cxn>
                <a:cxn ang="0">
                  <a:pos x="connsiteX1" y="connsiteY1"/>
                </a:cxn>
                <a:cxn ang="0">
                  <a:pos x="connsiteX2" y="connsiteY2"/>
                </a:cxn>
                <a:cxn ang="0">
                  <a:pos x="connsiteX3" y="connsiteY3"/>
                </a:cxn>
              </a:cxnLst>
              <a:rect l="l" t="t" r="r" b="b"/>
              <a:pathLst>
                <a:path w="428910" h="15525">
                  <a:moveTo>
                    <a:pt x="0" y="0"/>
                  </a:moveTo>
                  <a:lnTo>
                    <a:pt x="428911" y="0"/>
                  </a:lnTo>
                  <a:lnTo>
                    <a:pt x="428911" y="15526"/>
                  </a:lnTo>
                  <a:lnTo>
                    <a:pt x="0" y="15526"/>
                  </a:lnTo>
                  <a:close/>
                </a:path>
              </a:pathLst>
            </a:custGeom>
            <a:solidFill>
              <a:srgbClr val="265998"/>
            </a:solidFill>
            <a:ln w="9525" cap="flat">
              <a:noFill/>
              <a:prstDash val="solid"/>
              <a:miter/>
            </a:ln>
          </p:spPr>
          <p:txBody>
            <a:bodyPr rtlCol="0" anchor="ctr"/>
            <a:lstStyle/>
            <a:p>
              <a:endParaRPr lang="en-AU" sz="153"/>
            </a:p>
          </p:txBody>
        </p:sp>
      </p:grpSp>
      <p:sp>
        <p:nvSpPr>
          <p:cNvPr id="3" name="Slide Number Placeholder 2">
            <a:extLst>
              <a:ext uri="{FF2B5EF4-FFF2-40B4-BE49-F238E27FC236}">
                <a16:creationId xmlns:a16="http://schemas.microsoft.com/office/drawing/2014/main" id="{623537DC-B38D-A4AB-44CB-57BDF1A2EEE3}"/>
              </a:ext>
            </a:extLst>
          </p:cNvPr>
          <p:cNvSpPr>
            <a:spLocks noGrp="1"/>
          </p:cNvSpPr>
          <p:nvPr>
            <p:ph type="sldNum" sz="quarter" idx="4"/>
          </p:nvPr>
        </p:nvSpPr>
        <p:spPr/>
        <p:txBody>
          <a:bodyPr/>
          <a:lstStyle/>
          <a:p>
            <a:fld id="{3FE8A0A5-0893-3B4E-9EB9-FE67329D76D6}" type="slidenum">
              <a:rPr lang="en-US" smtClean="0"/>
              <a:pPr/>
              <a:t>28</a:t>
            </a:fld>
            <a:endParaRPr lang="en-US"/>
          </a:p>
        </p:txBody>
      </p:sp>
    </p:spTree>
    <p:extLst>
      <p:ext uri="{BB962C8B-B14F-4D97-AF65-F5344CB8AC3E}">
        <p14:creationId xmlns:p14="http://schemas.microsoft.com/office/powerpoint/2010/main" val="4046460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2C943-49FE-4FE9-E17E-6571EBB232C1}"/>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7495AB9A-9782-4885-4741-C3D759A537EC}"/>
              </a:ext>
              <a:ext uri="{C183D7F6-B498-43B3-948B-1728B52AA6E4}">
                <adec:decorative xmlns:adec="http://schemas.microsoft.com/office/drawing/2017/decorative" val="1"/>
              </a:ext>
            </a:extLst>
          </p:cNvPr>
          <p:cNvSpPr/>
          <p:nvPr/>
        </p:nvSpPr>
        <p:spPr>
          <a:xfrm>
            <a:off x="0" y="1268760"/>
            <a:ext cx="12192000" cy="47401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777C243-330E-E705-0F14-DC3DBFE0FA9F}"/>
              </a:ext>
            </a:extLst>
          </p:cNvPr>
          <p:cNvSpPr>
            <a:spLocks noGrp="1"/>
          </p:cNvSpPr>
          <p:nvPr>
            <p:ph type="ctrTitle"/>
          </p:nvPr>
        </p:nvSpPr>
        <p:spPr>
          <a:xfrm>
            <a:off x="569995" y="507635"/>
            <a:ext cx="11082431" cy="515848"/>
          </a:xfrm>
        </p:spPr>
        <p:txBody>
          <a:bodyPr>
            <a:normAutofit/>
          </a:bodyPr>
          <a:lstStyle/>
          <a:p>
            <a:r>
              <a:rPr lang="en-US"/>
              <a:t>Supporting the workforce to improve consumer outcomes</a:t>
            </a:r>
            <a:endParaRPr lang="en-AU"/>
          </a:p>
        </p:txBody>
      </p:sp>
      <p:grpSp>
        <p:nvGrpSpPr>
          <p:cNvPr id="47" name="Group 46">
            <a:extLst>
              <a:ext uri="{FF2B5EF4-FFF2-40B4-BE49-F238E27FC236}">
                <a16:creationId xmlns:a16="http://schemas.microsoft.com/office/drawing/2014/main" id="{D3707365-6310-9F15-8EA6-4E0F9A20CDE5}"/>
              </a:ext>
              <a:ext uri="{C183D7F6-B498-43B3-948B-1728B52AA6E4}">
                <adec:decorative xmlns:adec="http://schemas.microsoft.com/office/drawing/2017/decorative" val="1"/>
              </a:ext>
            </a:extLst>
          </p:cNvPr>
          <p:cNvGrpSpPr/>
          <p:nvPr/>
        </p:nvGrpSpPr>
        <p:grpSpPr>
          <a:xfrm>
            <a:off x="1035804" y="1530422"/>
            <a:ext cx="10616622" cy="4201429"/>
            <a:chOff x="-1" y="683381"/>
            <a:chExt cx="6116593" cy="1623223"/>
          </a:xfrm>
        </p:grpSpPr>
        <p:sp>
          <p:nvSpPr>
            <p:cNvPr id="13" name="Rectangle 12">
              <a:extLst>
                <a:ext uri="{FF2B5EF4-FFF2-40B4-BE49-F238E27FC236}">
                  <a16:creationId xmlns:a16="http://schemas.microsoft.com/office/drawing/2014/main" id="{949760C0-5E9E-9475-7194-45131CA69780}"/>
                </a:ext>
              </a:extLst>
            </p:cNvPr>
            <p:cNvSpPr/>
            <p:nvPr/>
          </p:nvSpPr>
          <p:spPr>
            <a:xfrm>
              <a:off x="10356" y="1118604"/>
              <a:ext cx="3024000" cy="118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2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BD766D6-14A3-18F7-0E46-18D4BCB0878D}"/>
                </a:ext>
              </a:extLst>
            </p:cNvPr>
            <p:cNvSpPr/>
            <p:nvPr/>
          </p:nvSpPr>
          <p:spPr>
            <a:xfrm>
              <a:off x="3092592" y="1118604"/>
              <a:ext cx="3024000" cy="118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2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A6A3FADB-A452-AF16-31A7-AA1967E0CF4E}"/>
                </a:ext>
              </a:extLst>
            </p:cNvPr>
            <p:cNvSpPr/>
            <p:nvPr/>
          </p:nvSpPr>
          <p:spPr>
            <a:xfrm>
              <a:off x="-1" y="683381"/>
              <a:ext cx="3024000" cy="382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Support Implementation of the National Mental Health Workforce Strategy</a:t>
              </a:r>
              <a:endParaRPr lang="en-AU" b="1">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5FF71A6C-9953-1A16-D41C-E94C3557AFB4}"/>
                </a:ext>
              </a:extLst>
            </p:cNvPr>
            <p:cNvSpPr/>
            <p:nvPr/>
          </p:nvSpPr>
          <p:spPr>
            <a:xfrm>
              <a:off x="3092592" y="683381"/>
              <a:ext cx="3024000" cy="382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Develop a nationally consistent scope of practice for peer workers</a:t>
              </a:r>
              <a:endParaRPr lang="en-AU" b="1">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9EBFE2BD-1BB6-9782-85F8-20E73C7ED0A3}"/>
                </a:ext>
              </a:extLst>
            </p:cNvPr>
            <p:cNvSpPr/>
            <p:nvPr/>
          </p:nvSpPr>
          <p:spPr>
            <a:xfrm>
              <a:off x="162311" y="1265742"/>
              <a:ext cx="1824150" cy="948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Clear commitments and timelines to support priority actions under the strategy</a:t>
              </a:r>
            </a:p>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Explicit delineation of responsibility and funding of workforce initiatives</a:t>
              </a:r>
            </a:p>
          </p:txBody>
        </p:sp>
        <p:sp>
          <p:nvSpPr>
            <p:cNvPr id="27" name="Rectangle 26">
              <a:extLst>
                <a:ext uri="{FF2B5EF4-FFF2-40B4-BE49-F238E27FC236}">
                  <a16:creationId xmlns:a16="http://schemas.microsoft.com/office/drawing/2014/main" id="{A5F69155-DF34-3DA4-759E-914465FDE15E}"/>
                </a:ext>
              </a:extLst>
            </p:cNvPr>
            <p:cNvSpPr/>
            <p:nvPr/>
          </p:nvSpPr>
          <p:spPr>
            <a:xfrm>
              <a:off x="3264973" y="1253874"/>
              <a:ext cx="1788559" cy="948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defTabSz="1036198">
                <a:spcAft>
                  <a:spcPts val="400"/>
                </a:spcAft>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A scope of practice would:</a:t>
              </a:r>
            </a:p>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promote safer work practices</a:t>
              </a:r>
            </a:p>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contribute to better outcomes for people accessing peer support</a:t>
              </a:r>
            </a:p>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improve public understanding of profession</a:t>
              </a:r>
            </a:p>
          </p:txBody>
        </p:sp>
      </p:grpSp>
      <p:grpSp>
        <p:nvGrpSpPr>
          <p:cNvPr id="48" name="Group 47">
            <a:extLst>
              <a:ext uri="{FF2B5EF4-FFF2-40B4-BE49-F238E27FC236}">
                <a16:creationId xmlns:a16="http://schemas.microsoft.com/office/drawing/2014/main" id="{BD3BF83E-9F52-1F98-6695-1CAF8F2908FE}"/>
              </a:ext>
              <a:ext uri="{C183D7F6-B498-43B3-948B-1728B52AA6E4}">
                <adec:decorative xmlns:adec="http://schemas.microsoft.com/office/drawing/2017/decorative" val="1"/>
              </a:ext>
            </a:extLst>
          </p:cNvPr>
          <p:cNvGrpSpPr/>
          <p:nvPr/>
        </p:nvGrpSpPr>
        <p:grpSpPr>
          <a:xfrm>
            <a:off x="10165354" y="3343391"/>
            <a:ext cx="1042747" cy="891308"/>
            <a:chOff x="-547862" y="268288"/>
            <a:chExt cx="305131" cy="284976"/>
          </a:xfrm>
        </p:grpSpPr>
        <p:sp>
          <p:nvSpPr>
            <p:cNvPr id="49" name="Freeform 2">
              <a:extLst>
                <a:ext uri="{FF2B5EF4-FFF2-40B4-BE49-F238E27FC236}">
                  <a16:creationId xmlns:a16="http://schemas.microsoft.com/office/drawing/2014/main" id="{27011414-0C38-AE19-AFDB-18CB0AC7CFEC}"/>
                </a:ext>
              </a:extLst>
            </p:cNvPr>
            <p:cNvSpPr/>
            <p:nvPr/>
          </p:nvSpPr>
          <p:spPr>
            <a:xfrm>
              <a:off x="-440512" y="280580"/>
              <a:ext cx="89979" cy="117721"/>
            </a:xfrm>
            <a:custGeom>
              <a:avLst/>
              <a:gdLst>
                <a:gd name="connsiteX0" fmla="*/ 89857 w 89979"/>
                <a:gd name="connsiteY0" fmla="*/ 28375 h 117721"/>
                <a:gd name="connsiteX1" fmla="*/ 56832 w 89979"/>
                <a:gd name="connsiteY1" fmla="*/ 28375 h 117721"/>
                <a:gd name="connsiteX2" fmla="*/ 51216 w 89979"/>
                <a:gd name="connsiteY2" fmla="*/ 24645 h 117721"/>
                <a:gd name="connsiteX3" fmla="*/ 52498 w 89979"/>
                <a:gd name="connsiteY3" fmla="*/ 17979 h 117721"/>
                <a:gd name="connsiteX4" fmla="*/ 55489 w 89979"/>
                <a:gd name="connsiteY4" fmla="*/ 10580 h 117721"/>
                <a:gd name="connsiteX5" fmla="*/ 44928 w 89979"/>
                <a:gd name="connsiteY5" fmla="*/ 0 h 117721"/>
                <a:gd name="connsiteX6" fmla="*/ 34368 w 89979"/>
                <a:gd name="connsiteY6" fmla="*/ 10580 h 117721"/>
                <a:gd name="connsiteX7" fmla="*/ 37359 w 89979"/>
                <a:gd name="connsiteY7" fmla="*/ 17979 h 117721"/>
                <a:gd name="connsiteX8" fmla="*/ 38641 w 89979"/>
                <a:gd name="connsiteY8" fmla="*/ 24645 h 117721"/>
                <a:gd name="connsiteX9" fmla="*/ 33025 w 89979"/>
                <a:gd name="connsiteY9" fmla="*/ 28375 h 117721"/>
                <a:gd name="connsiteX10" fmla="*/ 0 w 89979"/>
                <a:gd name="connsiteY10" fmla="*/ 28375 h 117721"/>
                <a:gd name="connsiteX11" fmla="*/ 0 w 89979"/>
                <a:gd name="connsiteY11" fmla="*/ 102738 h 117721"/>
                <a:gd name="connsiteX12" fmla="*/ 6593 w 89979"/>
                <a:gd name="connsiteY12" fmla="*/ 106714 h 117721"/>
                <a:gd name="connsiteX13" fmla="*/ 22342 w 89979"/>
                <a:gd name="connsiteY13" fmla="*/ 110689 h 117721"/>
                <a:gd name="connsiteX14" fmla="*/ 44990 w 89979"/>
                <a:gd name="connsiteY14" fmla="*/ 89346 h 117721"/>
                <a:gd name="connsiteX15" fmla="*/ 67759 w 89979"/>
                <a:gd name="connsiteY15" fmla="*/ 112156 h 117721"/>
                <a:gd name="connsiteX16" fmla="*/ 67088 w 89979"/>
                <a:gd name="connsiteY16" fmla="*/ 117721 h 117721"/>
                <a:gd name="connsiteX17" fmla="*/ 80639 w 89979"/>
                <a:gd name="connsiteY17" fmla="*/ 117721 h 117721"/>
                <a:gd name="connsiteX18" fmla="*/ 89979 w 89979"/>
                <a:gd name="connsiteY18" fmla="*/ 101638 h 117721"/>
                <a:gd name="connsiteX19" fmla="*/ 89979 w 89979"/>
                <a:gd name="connsiteY19" fmla="*/ 28314 h 11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979" h="117721">
                  <a:moveTo>
                    <a:pt x="89857" y="28375"/>
                  </a:moveTo>
                  <a:lnTo>
                    <a:pt x="56832" y="28375"/>
                  </a:lnTo>
                  <a:cubicBezTo>
                    <a:pt x="54390" y="28375"/>
                    <a:pt x="52132" y="26908"/>
                    <a:pt x="51216" y="24645"/>
                  </a:cubicBezTo>
                  <a:cubicBezTo>
                    <a:pt x="50300" y="22382"/>
                    <a:pt x="50789" y="19753"/>
                    <a:pt x="52498" y="17979"/>
                  </a:cubicBezTo>
                  <a:cubicBezTo>
                    <a:pt x="54451" y="15961"/>
                    <a:pt x="55489" y="13393"/>
                    <a:pt x="55489" y="10580"/>
                  </a:cubicBezTo>
                  <a:cubicBezTo>
                    <a:pt x="55489" y="4709"/>
                    <a:pt x="50728" y="0"/>
                    <a:pt x="44928" y="0"/>
                  </a:cubicBezTo>
                  <a:cubicBezTo>
                    <a:pt x="39129" y="0"/>
                    <a:pt x="34368" y="4770"/>
                    <a:pt x="34368" y="10580"/>
                  </a:cubicBezTo>
                  <a:cubicBezTo>
                    <a:pt x="34368" y="13331"/>
                    <a:pt x="35467" y="15961"/>
                    <a:pt x="37359" y="17979"/>
                  </a:cubicBezTo>
                  <a:cubicBezTo>
                    <a:pt x="39068" y="19753"/>
                    <a:pt x="39557" y="22382"/>
                    <a:pt x="38641" y="24645"/>
                  </a:cubicBezTo>
                  <a:cubicBezTo>
                    <a:pt x="37664" y="26908"/>
                    <a:pt x="35467" y="28375"/>
                    <a:pt x="33025" y="28375"/>
                  </a:cubicBezTo>
                  <a:lnTo>
                    <a:pt x="0" y="28375"/>
                  </a:lnTo>
                  <a:lnTo>
                    <a:pt x="0" y="102738"/>
                  </a:lnTo>
                  <a:cubicBezTo>
                    <a:pt x="1770" y="104634"/>
                    <a:pt x="3968" y="106102"/>
                    <a:pt x="6593" y="106714"/>
                  </a:cubicBezTo>
                  <a:lnTo>
                    <a:pt x="22342" y="110689"/>
                  </a:lnTo>
                  <a:cubicBezTo>
                    <a:pt x="23136" y="98825"/>
                    <a:pt x="32903" y="89346"/>
                    <a:pt x="44990" y="89346"/>
                  </a:cubicBezTo>
                  <a:cubicBezTo>
                    <a:pt x="57076" y="89346"/>
                    <a:pt x="67759" y="99558"/>
                    <a:pt x="67759" y="112156"/>
                  </a:cubicBezTo>
                  <a:cubicBezTo>
                    <a:pt x="67759" y="114052"/>
                    <a:pt x="67515" y="115887"/>
                    <a:pt x="67088" y="117721"/>
                  </a:cubicBezTo>
                  <a:lnTo>
                    <a:pt x="80639" y="117721"/>
                  </a:lnTo>
                  <a:cubicBezTo>
                    <a:pt x="83264" y="113012"/>
                    <a:pt x="86500" y="107509"/>
                    <a:pt x="89979" y="101638"/>
                  </a:cubicBezTo>
                  <a:lnTo>
                    <a:pt x="89979" y="28314"/>
                  </a:lnTo>
                  <a:close/>
                </a:path>
              </a:pathLst>
            </a:custGeom>
            <a:solidFill>
              <a:schemeClr val="accent1">
                <a:lumMod val="20000"/>
                <a:lumOff val="80000"/>
              </a:schemeClr>
            </a:solidFill>
            <a:ln w="6096" cap="flat">
              <a:noFill/>
              <a:prstDash val="solid"/>
              <a:miter/>
            </a:ln>
          </p:spPr>
          <p:txBody>
            <a:bodyPr rtlCol="0" anchor="ctr"/>
            <a:lstStyle/>
            <a:p>
              <a:endParaRPr lang="en-AU"/>
            </a:p>
          </p:txBody>
        </p:sp>
        <p:grpSp>
          <p:nvGrpSpPr>
            <p:cNvPr id="50" name="Graphic 2">
              <a:extLst>
                <a:ext uri="{FF2B5EF4-FFF2-40B4-BE49-F238E27FC236}">
                  <a16:creationId xmlns:a16="http://schemas.microsoft.com/office/drawing/2014/main" id="{9FE6908C-55D6-C314-25A1-CB1FFC4199C2}"/>
                </a:ext>
              </a:extLst>
            </p:cNvPr>
            <p:cNvGrpSpPr/>
            <p:nvPr/>
          </p:nvGrpSpPr>
          <p:grpSpPr>
            <a:xfrm>
              <a:off x="-547862" y="268288"/>
              <a:ext cx="305131" cy="284976"/>
              <a:chOff x="-585010" y="1395049"/>
              <a:chExt cx="305131" cy="284976"/>
            </a:xfrm>
            <a:solidFill>
              <a:srgbClr val="265A9A"/>
            </a:solidFill>
          </p:grpSpPr>
          <p:sp>
            <p:nvSpPr>
              <p:cNvPr id="51" name="Freeform 4">
                <a:extLst>
                  <a:ext uri="{FF2B5EF4-FFF2-40B4-BE49-F238E27FC236}">
                    <a16:creationId xmlns:a16="http://schemas.microsoft.com/office/drawing/2014/main" id="{33704289-2215-1BE6-33EA-B4237A4C2A70}"/>
                  </a:ext>
                </a:extLst>
              </p:cNvPr>
              <p:cNvSpPr/>
              <p:nvPr/>
            </p:nvSpPr>
            <p:spPr>
              <a:xfrm>
                <a:off x="-489869" y="1395049"/>
                <a:ext cx="114396" cy="40606"/>
              </a:xfrm>
              <a:custGeom>
                <a:avLst/>
                <a:gdLst>
                  <a:gd name="connsiteX0" fmla="*/ 108170 w 114396"/>
                  <a:gd name="connsiteY0" fmla="*/ 40606 h 40606"/>
                  <a:gd name="connsiteX1" fmla="*/ 69041 w 114396"/>
                  <a:gd name="connsiteY1" fmla="*/ 40606 h 40606"/>
                  <a:gd name="connsiteX2" fmla="*/ 63425 w 114396"/>
                  <a:gd name="connsiteY2" fmla="*/ 36876 h 40606"/>
                  <a:gd name="connsiteX3" fmla="*/ 64707 w 114396"/>
                  <a:gd name="connsiteY3" fmla="*/ 30210 h 40606"/>
                  <a:gd name="connsiteX4" fmla="*/ 67698 w 114396"/>
                  <a:gd name="connsiteY4" fmla="*/ 22810 h 40606"/>
                  <a:gd name="connsiteX5" fmla="*/ 57137 w 114396"/>
                  <a:gd name="connsiteY5" fmla="*/ 12231 h 40606"/>
                  <a:gd name="connsiteX6" fmla="*/ 46577 w 114396"/>
                  <a:gd name="connsiteY6" fmla="*/ 22810 h 40606"/>
                  <a:gd name="connsiteX7" fmla="*/ 49568 w 114396"/>
                  <a:gd name="connsiteY7" fmla="*/ 30210 h 40606"/>
                  <a:gd name="connsiteX8" fmla="*/ 50850 w 114396"/>
                  <a:gd name="connsiteY8" fmla="*/ 36876 h 40606"/>
                  <a:gd name="connsiteX9" fmla="*/ 45234 w 114396"/>
                  <a:gd name="connsiteY9" fmla="*/ 40606 h 40606"/>
                  <a:gd name="connsiteX10" fmla="*/ 6104 w 114396"/>
                  <a:gd name="connsiteY10" fmla="*/ 40606 h 40606"/>
                  <a:gd name="connsiteX11" fmla="*/ 0 w 114396"/>
                  <a:gd name="connsiteY11" fmla="*/ 34491 h 40606"/>
                  <a:gd name="connsiteX12" fmla="*/ 6104 w 114396"/>
                  <a:gd name="connsiteY12" fmla="*/ 28375 h 40606"/>
                  <a:gd name="connsiteX13" fmla="*/ 35100 w 114396"/>
                  <a:gd name="connsiteY13" fmla="*/ 28375 h 40606"/>
                  <a:gd name="connsiteX14" fmla="*/ 34429 w 114396"/>
                  <a:gd name="connsiteY14" fmla="*/ 22810 h 40606"/>
                  <a:gd name="connsiteX15" fmla="*/ 57198 w 114396"/>
                  <a:gd name="connsiteY15" fmla="*/ 0 h 40606"/>
                  <a:gd name="connsiteX16" fmla="*/ 79968 w 114396"/>
                  <a:gd name="connsiteY16" fmla="*/ 22810 h 40606"/>
                  <a:gd name="connsiteX17" fmla="*/ 79296 w 114396"/>
                  <a:gd name="connsiteY17" fmla="*/ 28375 h 40606"/>
                  <a:gd name="connsiteX18" fmla="*/ 108292 w 114396"/>
                  <a:gd name="connsiteY18" fmla="*/ 28375 h 40606"/>
                  <a:gd name="connsiteX19" fmla="*/ 114397 w 114396"/>
                  <a:gd name="connsiteY19" fmla="*/ 34491 h 40606"/>
                  <a:gd name="connsiteX20" fmla="*/ 108292 w 114396"/>
                  <a:gd name="connsiteY20" fmla="*/ 40606 h 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96" h="40606">
                    <a:moveTo>
                      <a:pt x="108170" y="40606"/>
                    </a:moveTo>
                    <a:lnTo>
                      <a:pt x="69041" y="40606"/>
                    </a:lnTo>
                    <a:cubicBezTo>
                      <a:pt x="66599" y="40606"/>
                      <a:pt x="64340" y="39139"/>
                      <a:pt x="63425" y="36876"/>
                    </a:cubicBezTo>
                    <a:cubicBezTo>
                      <a:pt x="62509" y="34613"/>
                      <a:pt x="62998" y="31984"/>
                      <a:pt x="64707" y="30210"/>
                    </a:cubicBezTo>
                    <a:cubicBezTo>
                      <a:pt x="66660" y="28192"/>
                      <a:pt x="67698" y="25623"/>
                      <a:pt x="67698" y="22810"/>
                    </a:cubicBezTo>
                    <a:cubicBezTo>
                      <a:pt x="67698" y="16940"/>
                      <a:pt x="62936" y="12231"/>
                      <a:pt x="57137" y="12231"/>
                    </a:cubicBezTo>
                    <a:cubicBezTo>
                      <a:pt x="51338" y="12231"/>
                      <a:pt x="46577" y="17001"/>
                      <a:pt x="46577" y="22810"/>
                    </a:cubicBezTo>
                    <a:cubicBezTo>
                      <a:pt x="46577" y="25562"/>
                      <a:pt x="47675" y="28192"/>
                      <a:pt x="49568" y="30210"/>
                    </a:cubicBezTo>
                    <a:cubicBezTo>
                      <a:pt x="51277" y="31984"/>
                      <a:pt x="51765" y="34613"/>
                      <a:pt x="50850" y="36876"/>
                    </a:cubicBezTo>
                    <a:cubicBezTo>
                      <a:pt x="49873" y="39139"/>
                      <a:pt x="47675" y="40606"/>
                      <a:pt x="45234" y="40606"/>
                    </a:cubicBezTo>
                    <a:lnTo>
                      <a:pt x="6104" y="40606"/>
                    </a:lnTo>
                    <a:cubicBezTo>
                      <a:pt x="2747" y="40606"/>
                      <a:pt x="0" y="37854"/>
                      <a:pt x="0" y="34491"/>
                    </a:cubicBezTo>
                    <a:cubicBezTo>
                      <a:pt x="0" y="31127"/>
                      <a:pt x="2747" y="28375"/>
                      <a:pt x="6104" y="28375"/>
                    </a:cubicBezTo>
                    <a:lnTo>
                      <a:pt x="35100" y="28375"/>
                    </a:lnTo>
                    <a:cubicBezTo>
                      <a:pt x="34673" y="26602"/>
                      <a:pt x="34429" y="24706"/>
                      <a:pt x="34429" y="22810"/>
                    </a:cubicBezTo>
                    <a:cubicBezTo>
                      <a:pt x="34429" y="10213"/>
                      <a:pt x="44623" y="0"/>
                      <a:pt x="57198" y="0"/>
                    </a:cubicBezTo>
                    <a:cubicBezTo>
                      <a:pt x="69773" y="0"/>
                      <a:pt x="79968" y="10213"/>
                      <a:pt x="79968" y="22810"/>
                    </a:cubicBezTo>
                    <a:cubicBezTo>
                      <a:pt x="79968" y="24706"/>
                      <a:pt x="79724" y="26541"/>
                      <a:pt x="79296" y="28375"/>
                    </a:cubicBezTo>
                    <a:lnTo>
                      <a:pt x="108292" y="28375"/>
                    </a:lnTo>
                    <a:cubicBezTo>
                      <a:pt x="111650" y="28375"/>
                      <a:pt x="114397" y="31127"/>
                      <a:pt x="114397" y="34491"/>
                    </a:cubicBezTo>
                    <a:cubicBezTo>
                      <a:pt x="114397" y="37854"/>
                      <a:pt x="111650" y="40606"/>
                      <a:pt x="108292" y="40606"/>
                    </a:cubicBezTo>
                    <a:close/>
                  </a:path>
                </a:pathLst>
              </a:custGeom>
              <a:solidFill>
                <a:srgbClr val="265A9A"/>
              </a:solidFill>
              <a:ln w="6096" cap="flat">
                <a:noFill/>
                <a:prstDash val="solid"/>
                <a:miter/>
              </a:ln>
            </p:spPr>
            <p:txBody>
              <a:bodyPr rtlCol="0" anchor="ctr"/>
              <a:lstStyle/>
              <a:p>
                <a:endParaRPr lang="en-AU"/>
              </a:p>
            </p:txBody>
          </p:sp>
          <p:sp>
            <p:nvSpPr>
              <p:cNvPr id="52" name="Freeform 5">
                <a:extLst>
                  <a:ext uri="{FF2B5EF4-FFF2-40B4-BE49-F238E27FC236}">
                    <a16:creationId xmlns:a16="http://schemas.microsoft.com/office/drawing/2014/main" id="{B079C039-B545-1081-16F8-E4D083AFE8DB}"/>
                  </a:ext>
                </a:extLst>
              </p:cNvPr>
              <p:cNvSpPr/>
              <p:nvPr/>
            </p:nvSpPr>
            <p:spPr>
              <a:xfrm>
                <a:off x="-455440" y="1496686"/>
                <a:ext cx="68247" cy="40606"/>
              </a:xfrm>
              <a:custGeom>
                <a:avLst/>
                <a:gdLst>
                  <a:gd name="connsiteX0" fmla="*/ 62082 w 68247"/>
                  <a:gd name="connsiteY0" fmla="*/ 40606 h 40606"/>
                  <a:gd name="connsiteX1" fmla="*/ 34612 w 68247"/>
                  <a:gd name="connsiteY1" fmla="*/ 40606 h 40606"/>
                  <a:gd name="connsiteX2" fmla="*/ 28996 w 68247"/>
                  <a:gd name="connsiteY2" fmla="*/ 36876 h 40606"/>
                  <a:gd name="connsiteX3" fmla="*/ 30278 w 68247"/>
                  <a:gd name="connsiteY3" fmla="*/ 30210 h 40606"/>
                  <a:gd name="connsiteX4" fmla="*/ 33269 w 68247"/>
                  <a:gd name="connsiteY4" fmla="*/ 22810 h 40606"/>
                  <a:gd name="connsiteX5" fmla="*/ 22708 w 68247"/>
                  <a:gd name="connsiteY5" fmla="*/ 12231 h 40606"/>
                  <a:gd name="connsiteX6" fmla="*/ 12148 w 68247"/>
                  <a:gd name="connsiteY6" fmla="*/ 22810 h 40606"/>
                  <a:gd name="connsiteX7" fmla="*/ 13247 w 68247"/>
                  <a:gd name="connsiteY7" fmla="*/ 27519 h 40606"/>
                  <a:gd name="connsiteX8" fmla="*/ 10561 w 68247"/>
                  <a:gd name="connsiteY8" fmla="*/ 35714 h 40606"/>
                  <a:gd name="connsiteX9" fmla="*/ 2381 w 68247"/>
                  <a:gd name="connsiteY9" fmla="*/ 33023 h 40606"/>
                  <a:gd name="connsiteX10" fmla="*/ 0 w 68247"/>
                  <a:gd name="connsiteY10" fmla="*/ 22810 h 40606"/>
                  <a:gd name="connsiteX11" fmla="*/ 22769 w 68247"/>
                  <a:gd name="connsiteY11" fmla="*/ 0 h 40606"/>
                  <a:gd name="connsiteX12" fmla="*/ 45539 w 68247"/>
                  <a:gd name="connsiteY12" fmla="*/ 22810 h 40606"/>
                  <a:gd name="connsiteX13" fmla="*/ 44867 w 68247"/>
                  <a:gd name="connsiteY13" fmla="*/ 28375 h 40606"/>
                  <a:gd name="connsiteX14" fmla="*/ 62143 w 68247"/>
                  <a:gd name="connsiteY14" fmla="*/ 28375 h 40606"/>
                  <a:gd name="connsiteX15" fmla="*/ 68247 w 68247"/>
                  <a:gd name="connsiteY15" fmla="*/ 34491 h 40606"/>
                  <a:gd name="connsiteX16" fmla="*/ 62143 w 68247"/>
                  <a:gd name="connsiteY16" fmla="*/ 40606 h 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247" h="40606">
                    <a:moveTo>
                      <a:pt x="62082" y="40606"/>
                    </a:moveTo>
                    <a:lnTo>
                      <a:pt x="34612" y="40606"/>
                    </a:lnTo>
                    <a:cubicBezTo>
                      <a:pt x="32170" y="40606"/>
                      <a:pt x="29912" y="39138"/>
                      <a:pt x="28996" y="36876"/>
                    </a:cubicBezTo>
                    <a:cubicBezTo>
                      <a:pt x="28080" y="34613"/>
                      <a:pt x="28569" y="31983"/>
                      <a:pt x="30278" y="30210"/>
                    </a:cubicBezTo>
                    <a:cubicBezTo>
                      <a:pt x="32231" y="28192"/>
                      <a:pt x="33269" y="25623"/>
                      <a:pt x="33269" y="22810"/>
                    </a:cubicBezTo>
                    <a:cubicBezTo>
                      <a:pt x="33269" y="16940"/>
                      <a:pt x="28508" y="12231"/>
                      <a:pt x="22708" y="12231"/>
                    </a:cubicBezTo>
                    <a:cubicBezTo>
                      <a:pt x="16909" y="12231"/>
                      <a:pt x="12148" y="17001"/>
                      <a:pt x="12148" y="22810"/>
                    </a:cubicBezTo>
                    <a:cubicBezTo>
                      <a:pt x="12148" y="24462"/>
                      <a:pt x="12514" y="26051"/>
                      <a:pt x="13247" y="27519"/>
                    </a:cubicBezTo>
                    <a:cubicBezTo>
                      <a:pt x="14773" y="30516"/>
                      <a:pt x="13552" y="34185"/>
                      <a:pt x="10561" y="35714"/>
                    </a:cubicBezTo>
                    <a:cubicBezTo>
                      <a:pt x="7508" y="37243"/>
                      <a:pt x="3907" y="36020"/>
                      <a:pt x="2381" y="33023"/>
                    </a:cubicBezTo>
                    <a:cubicBezTo>
                      <a:pt x="794" y="29904"/>
                      <a:pt x="0" y="26357"/>
                      <a:pt x="0" y="22810"/>
                    </a:cubicBezTo>
                    <a:cubicBezTo>
                      <a:pt x="0" y="10213"/>
                      <a:pt x="10194" y="0"/>
                      <a:pt x="22769" y="0"/>
                    </a:cubicBezTo>
                    <a:cubicBezTo>
                      <a:pt x="35345" y="0"/>
                      <a:pt x="45539" y="10213"/>
                      <a:pt x="45539" y="22810"/>
                    </a:cubicBezTo>
                    <a:cubicBezTo>
                      <a:pt x="45539" y="24706"/>
                      <a:pt x="45295" y="26541"/>
                      <a:pt x="44867" y="28375"/>
                    </a:cubicBezTo>
                    <a:lnTo>
                      <a:pt x="62143" y="28375"/>
                    </a:lnTo>
                    <a:cubicBezTo>
                      <a:pt x="65500" y="28375"/>
                      <a:pt x="68247" y="31127"/>
                      <a:pt x="68247" y="34491"/>
                    </a:cubicBezTo>
                    <a:cubicBezTo>
                      <a:pt x="68247" y="37854"/>
                      <a:pt x="65500" y="40606"/>
                      <a:pt x="62143" y="40606"/>
                    </a:cubicBezTo>
                    <a:close/>
                  </a:path>
                </a:pathLst>
              </a:custGeom>
              <a:solidFill>
                <a:srgbClr val="265A9A"/>
              </a:solidFill>
              <a:ln w="6096" cap="flat">
                <a:noFill/>
                <a:prstDash val="solid"/>
                <a:miter/>
              </a:ln>
            </p:spPr>
            <p:txBody>
              <a:bodyPr rtlCol="0" anchor="ctr"/>
              <a:lstStyle/>
              <a:p>
                <a:endParaRPr lang="en-AU"/>
              </a:p>
            </p:txBody>
          </p:sp>
          <p:sp>
            <p:nvSpPr>
              <p:cNvPr id="53" name="Freeform 6">
                <a:extLst>
                  <a:ext uri="{FF2B5EF4-FFF2-40B4-BE49-F238E27FC236}">
                    <a16:creationId xmlns:a16="http://schemas.microsoft.com/office/drawing/2014/main" id="{D6A5BC7D-7849-D12D-241B-B6C2DDAE899F}"/>
                  </a:ext>
                </a:extLst>
              </p:cNvPr>
              <p:cNvSpPr/>
              <p:nvPr/>
            </p:nvSpPr>
            <p:spPr>
              <a:xfrm>
                <a:off x="-489930" y="1429539"/>
                <a:ext cx="12208" cy="82680"/>
              </a:xfrm>
              <a:custGeom>
                <a:avLst/>
                <a:gdLst>
                  <a:gd name="connsiteX0" fmla="*/ 0 w 12208"/>
                  <a:gd name="connsiteY0" fmla="*/ 0 h 82680"/>
                  <a:gd name="connsiteX1" fmla="*/ 12209 w 12208"/>
                  <a:gd name="connsiteY1" fmla="*/ 0 h 82680"/>
                  <a:gd name="connsiteX2" fmla="*/ 12209 w 12208"/>
                  <a:gd name="connsiteY2" fmla="*/ 82680 h 82680"/>
                  <a:gd name="connsiteX3" fmla="*/ 0 w 12208"/>
                  <a:gd name="connsiteY3" fmla="*/ 82680 h 82680"/>
                </a:gdLst>
                <a:ahLst/>
                <a:cxnLst>
                  <a:cxn ang="0">
                    <a:pos x="connsiteX0" y="connsiteY0"/>
                  </a:cxn>
                  <a:cxn ang="0">
                    <a:pos x="connsiteX1" y="connsiteY1"/>
                  </a:cxn>
                  <a:cxn ang="0">
                    <a:pos x="connsiteX2" y="connsiteY2"/>
                  </a:cxn>
                  <a:cxn ang="0">
                    <a:pos x="connsiteX3" y="connsiteY3"/>
                  </a:cxn>
                </a:cxnLst>
                <a:rect l="l" t="t" r="r" b="b"/>
                <a:pathLst>
                  <a:path w="12208" h="82680">
                    <a:moveTo>
                      <a:pt x="0" y="0"/>
                    </a:moveTo>
                    <a:lnTo>
                      <a:pt x="12209" y="0"/>
                    </a:lnTo>
                    <a:lnTo>
                      <a:pt x="12209" y="82680"/>
                    </a:lnTo>
                    <a:lnTo>
                      <a:pt x="0" y="82680"/>
                    </a:lnTo>
                    <a:close/>
                  </a:path>
                </a:pathLst>
              </a:custGeom>
              <a:solidFill>
                <a:srgbClr val="265A9A"/>
              </a:solidFill>
              <a:ln w="6096" cap="flat">
                <a:noFill/>
                <a:prstDash val="solid"/>
                <a:miter/>
              </a:ln>
            </p:spPr>
            <p:txBody>
              <a:bodyPr rtlCol="0" anchor="ctr"/>
              <a:lstStyle/>
              <a:p>
                <a:endParaRPr lang="en-AU"/>
              </a:p>
            </p:txBody>
          </p:sp>
          <p:sp>
            <p:nvSpPr>
              <p:cNvPr id="54" name="Freeform 7">
                <a:extLst>
                  <a:ext uri="{FF2B5EF4-FFF2-40B4-BE49-F238E27FC236}">
                    <a16:creationId xmlns:a16="http://schemas.microsoft.com/office/drawing/2014/main" id="{53F88CBE-091B-835D-2880-38FD0D821DE5}"/>
                  </a:ext>
                </a:extLst>
              </p:cNvPr>
              <p:cNvSpPr/>
              <p:nvPr/>
            </p:nvSpPr>
            <p:spPr>
              <a:xfrm>
                <a:off x="-387803" y="1429539"/>
                <a:ext cx="12208" cy="83413"/>
              </a:xfrm>
              <a:custGeom>
                <a:avLst/>
                <a:gdLst>
                  <a:gd name="connsiteX0" fmla="*/ 0 w 12208"/>
                  <a:gd name="connsiteY0" fmla="*/ 0 h 83413"/>
                  <a:gd name="connsiteX1" fmla="*/ 12209 w 12208"/>
                  <a:gd name="connsiteY1" fmla="*/ 0 h 83413"/>
                  <a:gd name="connsiteX2" fmla="*/ 12209 w 12208"/>
                  <a:gd name="connsiteY2" fmla="*/ 83414 h 83413"/>
                  <a:gd name="connsiteX3" fmla="*/ 0 w 12208"/>
                  <a:gd name="connsiteY3" fmla="*/ 83414 h 83413"/>
                </a:gdLst>
                <a:ahLst/>
                <a:cxnLst>
                  <a:cxn ang="0">
                    <a:pos x="connsiteX0" y="connsiteY0"/>
                  </a:cxn>
                  <a:cxn ang="0">
                    <a:pos x="connsiteX1" y="connsiteY1"/>
                  </a:cxn>
                  <a:cxn ang="0">
                    <a:pos x="connsiteX2" y="connsiteY2"/>
                  </a:cxn>
                  <a:cxn ang="0">
                    <a:pos x="connsiteX3" y="connsiteY3"/>
                  </a:cxn>
                </a:cxnLst>
                <a:rect l="l" t="t" r="r" b="b"/>
                <a:pathLst>
                  <a:path w="12208" h="83413">
                    <a:moveTo>
                      <a:pt x="0" y="0"/>
                    </a:moveTo>
                    <a:lnTo>
                      <a:pt x="12209" y="0"/>
                    </a:lnTo>
                    <a:lnTo>
                      <a:pt x="12209" y="83414"/>
                    </a:lnTo>
                    <a:lnTo>
                      <a:pt x="0" y="83414"/>
                    </a:lnTo>
                    <a:close/>
                  </a:path>
                </a:pathLst>
              </a:custGeom>
              <a:solidFill>
                <a:srgbClr val="265A9A"/>
              </a:solidFill>
              <a:ln w="6096" cap="flat">
                <a:noFill/>
                <a:prstDash val="solid"/>
                <a:miter/>
              </a:ln>
            </p:spPr>
            <p:txBody>
              <a:bodyPr rtlCol="0" anchor="ctr"/>
              <a:lstStyle/>
              <a:p>
                <a:endParaRPr lang="en-AU"/>
              </a:p>
            </p:txBody>
          </p:sp>
          <p:grpSp>
            <p:nvGrpSpPr>
              <p:cNvPr id="55" name="Graphic 2">
                <a:extLst>
                  <a:ext uri="{FF2B5EF4-FFF2-40B4-BE49-F238E27FC236}">
                    <a16:creationId xmlns:a16="http://schemas.microsoft.com/office/drawing/2014/main" id="{96FD9397-3E97-A8CF-9B5A-B33D763EFD92}"/>
                  </a:ext>
                </a:extLst>
              </p:cNvPr>
              <p:cNvGrpSpPr/>
              <p:nvPr/>
            </p:nvGrpSpPr>
            <p:grpSpPr>
              <a:xfrm>
                <a:off x="-585010" y="1395354"/>
                <a:ext cx="147423" cy="281247"/>
                <a:chOff x="-585010" y="1395354"/>
                <a:chExt cx="147423" cy="281247"/>
              </a:xfrm>
              <a:solidFill>
                <a:srgbClr val="265A9A"/>
              </a:solidFill>
            </p:grpSpPr>
            <p:sp>
              <p:nvSpPr>
                <p:cNvPr id="61" name="Freeform 14">
                  <a:extLst>
                    <a:ext uri="{FF2B5EF4-FFF2-40B4-BE49-F238E27FC236}">
                      <a16:creationId xmlns:a16="http://schemas.microsoft.com/office/drawing/2014/main" id="{C2FD89D0-EB6F-CEC0-ECD9-2159D89DEE00}"/>
                    </a:ext>
                  </a:extLst>
                </p:cNvPr>
                <p:cNvSpPr/>
                <p:nvPr/>
              </p:nvSpPr>
              <p:spPr>
                <a:xfrm>
                  <a:off x="-585010" y="1567499"/>
                  <a:ext cx="62972" cy="108980"/>
                </a:xfrm>
                <a:custGeom>
                  <a:avLst/>
                  <a:gdLst>
                    <a:gd name="connsiteX0" fmla="*/ 25490 w 62972"/>
                    <a:gd name="connsiteY0" fmla="*/ 108980 h 108980"/>
                    <a:gd name="connsiteX1" fmla="*/ 15906 w 62972"/>
                    <a:gd name="connsiteY1" fmla="*/ 108980 h 108980"/>
                    <a:gd name="connsiteX2" fmla="*/ 2721 w 62972"/>
                    <a:gd name="connsiteY2" fmla="*/ 101947 h 108980"/>
                    <a:gd name="connsiteX3" fmla="*/ 1195 w 62972"/>
                    <a:gd name="connsiteY3" fmla="*/ 87087 h 108980"/>
                    <a:gd name="connsiteX4" fmla="*/ 13281 w 62972"/>
                    <a:gd name="connsiteY4" fmla="*/ 57550 h 108980"/>
                    <a:gd name="connsiteX5" fmla="*/ 14075 w 62972"/>
                    <a:gd name="connsiteY5" fmla="*/ 54798 h 108980"/>
                    <a:gd name="connsiteX6" fmla="*/ 21461 w 62972"/>
                    <a:gd name="connsiteY6" fmla="*/ 5202 h 108980"/>
                    <a:gd name="connsiteX7" fmla="*/ 28420 w 62972"/>
                    <a:gd name="connsiteY7" fmla="*/ 65 h 108980"/>
                    <a:gd name="connsiteX8" fmla="*/ 33548 w 62972"/>
                    <a:gd name="connsiteY8" fmla="*/ 7037 h 108980"/>
                    <a:gd name="connsiteX9" fmla="*/ 26162 w 62972"/>
                    <a:gd name="connsiteY9" fmla="*/ 56816 h 108980"/>
                    <a:gd name="connsiteX10" fmla="*/ 24636 w 62972"/>
                    <a:gd name="connsiteY10" fmla="*/ 62197 h 108980"/>
                    <a:gd name="connsiteX11" fmla="*/ 12610 w 62972"/>
                    <a:gd name="connsiteY11" fmla="*/ 91735 h 108980"/>
                    <a:gd name="connsiteX12" fmla="*/ 12976 w 62972"/>
                    <a:gd name="connsiteY12" fmla="*/ 95159 h 108980"/>
                    <a:gd name="connsiteX13" fmla="*/ 16028 w 62972"/>
                    <a:gd name="connsiteY13" fmla="*/ 96749 h 108980"/>
                    <a:gd name="connsiteX14" fmla="*/ 25612 w 62972"/>
                    <a:gd name="connsiteY14" fmla="*/ 96749 h 108980"/>
                    <a:gd name="connsiteX15" fmla="*/ 28909 w 62972"/>
                    <a:gd name="connsiteY15" fmla="*/ 94609 h 108980"/>
                    <a:gd name="connsiteX16" fmla="*/ 43376 w 62972"/>
                    <a:gd name="connsiteY16" fmla="*/ 62809 h 108980"/>
                    <a:gd name="connsiteX17" fmla="*/ 44109 w 62972"/>
                    <a:gd name="connsiteY17" fmla="*/ 60669 h 108980"/>
                    <a:gd name="connsiteX18" fmla="*/ 50885 w 62972"/>
                    <a:gd name="connsiteY18" fmla="*/ 27584 h 108980"/>
                    <a:gd name="connsiteX19" fmla="*/ 58088 w 62972"/>
                    <a:gd name="connsiteY19" fmla="*/ 22814 h 108980"/>
                    <a:gd name="connsiteX20" fmla="*/ 62849 w 62972"/>
                    <a:gd name="connsiteY20" fmla="*/ 30030 h 108980"/>
                    <a:gd name="connsiteX21" fmla="*/ 56012 w 62972"/>
                    <a:gd name="connsiteY21" fmla="*/ 63420 h 108980"/>
                    <a:gd name="connsiteX22" fmla="*/ 54486 w 62972"/>
                    <a:gd name="connsiteY22" fmla="*/ 67824 h 108980"/>
                    <a:gd name="connsiteX23" fmla="*/ 40019 w 62972"/>
                    <a:gd name="connsiteY23" fmla="*/ 99685 h 108980"/>
                    <a:gd name="connsiteX24" fmla="*/ 25612 w 62972"/>
                    <a:gd name="connsiteY24" fmla="*/ 108980 h 10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72" h="108980">
                      <a:moveTo>
                        <a:pt x="25490" y="108980"/>
                      </a:moveTo>
                      <a:lnTo>
                        <a:pt x="15906" y="108980"/>
                      </a:lnTo>
                      <a:cubicBezTo>
                        <a:pt x="10595" y="108980"/>
                        <a:pt x="5712" y="106351"/>
                        <a:pt x="2721" y="101947"/>
                      </a:cubicBezTo>
                      <a:cubicBezTo>
                        <a:pt x="-270" y="97544"/>
                        <a:pt x="-820" y="91979"/>
                        <a:pt x="1195" y="87087"/>
                      </a:cubicBezTo>
                      <a:lnTo>
                        <a:pt x="13281" y="57550"/>
                      </a:lnTo>
                      <a:cubicBezTo>
                        <a:pt x="13648" y="56693"/>
                        <a:pt x="13892" y="55776"/>
                        <a:pt x="14075" y="54798"/>
                      </a:cubicBezTo>
                      <a:lnTo>
                        <a:pt x="21461" y="5202"/>
                      </a:lnTo>
                      <a:cubicBezTo>
                        <a:pt x="21950" y="1900"/>
                        <a:pt x="25002" y="-424"/>
                        <a:pt x="28420" y="65"/>
                      </a:cubicBezTo>
                      <a:cubicBezTo>
                        <a:pt x="31778" y="554"/>
                        <a:pt x="34036" y="3673"/>
                        <a:pt x="33548" y="7037"/>
                      </a:cubicBezTo>
                      <a:lnTo>
                        <a:pt x="26162" y="56816"/>
                      </a:lnTo>
                      <a:cubicBezTo>
                        <a:pt x="25795" y="58773"/>
                        <a:pt x="25307" y="60546"/>
                        <a:pt x="24636" y="62197"/>
                      </a:cubicBezTo>
                      <a:lnTo>
                        <a:pt x="12610" y="91735"/>
                      </a:lnTo>
                      <a:cubicBezTo>
                        <a:pt x="11938" y="93386"/>
                        <a:pt x="12610" y="94670"/>
                        <a:pt x="12976" y="95159"/>
                      </a:cubicBezTo>
                      <a:cubicBezTo>
                        <a:pt x="13281" y="95649"/>
                        <a:pt x="14258" y="96749"/>
                        <a:pt x="16028" y="96749"/>
                      </a:cubicBezTo>
                      <a:lnTo>
                        <a:pt x="25612" y="96749"/>
                      </a:lnTo>
                      <a:cubicBezTo>
                        <a:pt x="27016" y="96749"/>
                        <a:pt x="28359" y="95893"/>
                        <a:pt x="28909" y="94609"/>
                      </a:cubicBezTo>
                      <a:lnTo>
                        <a:pt x="43376" y="62809"/>
                      </a:lnTo>
                      <a:cubicBezTo>
                        <a:pt x="43681" y="62136"/>
                        <a:pt x="43926" y="61402"/>
                        <a:pt x="44109" y="60669"/>
                      </a:cubicBezTo>
                      <a:lnTo>
                        <a:pt x="50885" y="27584"/>
                      </a:lnTo>
                      <a:cubicBezTo>
                        <a:pt x="51556" y="24282"/>
                        <a:pt x="54791" y="22142"/>
                        <a:pt x="58088" y="22814"/>
                      </a:cubicBezTo>
                      <a:cubicBezTo>
                        <a:pt x="61384" y="23487"/>
                        <a:pt x="63521" y="26728"/>
                        <a:pt x="62849" y="30030"/>
                      </a:cubicBezTo>
                      <a:lnTo>
                        <a:pt x="56012" y="63420"/>
                      </a:lnTo>
                      <a:cubicBezTo>
                        <a:pt x="55585" y="65133"/>
                        <a:pt x="55097" y="66539"/>
                        <a:pt x="54486" y="67824"/>
                      </a:cubicBezTo>
                      <a:lnTo>
                        <a:pt x="40019" y="99685"/>
                      </a:lnTo>
                      <a:cubicBezTo>
                        <a:pt x="37455" y="105311"/>
                        <a:pt x="31778" y="108980"/>
                        <a:pt x="25612" y="108980"/>
                      </a:cubicBezTo>
                      <a:close/>
                    </a:path>
                  </a:pathLst>
                </a:custGeom>
                <a:solidFill>
                  <a:srgbClr val="265A9A"/>
                </a:solidFill>
                <a:ln w="6096" cap="flat">
                  <a:noFill/>
                  <a:prstDash val="solid"/>
                  <a:miter/>
                </a:ln>
              </p:spPr>
              <p:txBody>
                <a:bodyPr rtlCol="0" anchor="ctr"/>
                <a:lstStyle/>
                <a:p>
                  <a:endParaRPr lang="en-AU"/>
                </a:p>
              </p:txBody>
            </p:sp>
            <p:sp>
              <p:nvSpPr>
                <p:cNvPr id="62" name="Freeform 15">
                  <a:extLst>
                    <a:ext uri="{FF2B5EF4-FFF2-40B4-BE49-F238E27FC236}">
                      <a16:creationId xmlns:a16="http://schemas.microsoft.com/office/drawing/2014/main" id="{54A011C0-19CA-C0F0-F306-2EB7DD550308}"/>
                    </a:ext>
                  </a:extLst>
                </p:cNvPr>
                <p:cNvSpPr/>
                <p:nvPr/>
              </p:nvSpPr>
              <p:spPr>
                <a:xfrm>
                  <a:off x="-563271" y="1536987"/>
                  <a:ext cx="111197" cy="139614"/>
                </a:xfrm>
                <a:custGeom>
                  <a:avLst/>
                  <a:gdLst>
                    <a:gd name="connsiteX0" fmla="*/ 95317 w 111197"/>
                    <a:gd name="connsiteY0" fmla="*/ 139492 h 139614"/>
                    <a:gd name="connsiteX1" fmla="*/ 83963 w 111197"/>
                    <a:gd name="connsiteY1" fmla="*/ 139492 h 139614"/>
                    <a:gd name="connsiteX2" fmla="*/ 68885 w 111197"/>
                    <a:gd name="connsiteY2" fmla="*/ 128423 h 139614"/>
                    <a:gd name="connsiteX3" fmla="*/ 55394 w 111197"/>
                    <a:gd name="connsiteY3" fmla="*/ 85860 h 139614"/>
                    <a:gd name="connsiteX4" fmla="*/ 50877 w 111197"/>
                    <a:gd name="connsiteY4" fmla="*/ 79317 h 139614"/>
                    <a:gd name="connsiteX5" fmla="*/ 2347 w 111197"/>
                    <a:gd name="connsiteY5" fmla="*/ 41401 h 139614"/>
                    <a:gd name="connsiteX6" fmla="*/ 1309 w 111197"/>
                    <a:gd name="connsiteY6" fmla="*/ 32840 h 139614"/>
                    <a:gd name="connsiteX7" fmla="*/ 9855 w 111197"/>
                    <a:gd name="connsiteY7" fmla="*/ 31800 h 139614"/>
                    <a:gd name="connsiteX8" fmla="*/ 58385 w 111197"/>
                    <a:gd name="connsiteY8" fmla="*/ 69715 h 139614"/>
                    <a:gd name="connsiteX9" fmla="*/ 67053 w 111197"/>
                    <a:gd name="connsiteY9" fmla="*/ 82191 h 139614"/>
                    <a:gd name="connsiteX10" fmla="*/ 80544 w 111197"/>
                    <a:gd name="connsiteY10" fmla="*/ 124754 h 139614"/>
                    <a:gd name="connsiteX11" fmla="*/ 84024 w 111197"/>
                    <a:gd name="connsiteY11" fmla="*/ 127322 h 139614"/>
                    <a:gd name="connsiteX12" fmla="*/ 95378 w 111197"/>
                    <a:gd name="connsiteY12" fmla="*/ 127322 h 139614"/>
                    <a:gd name="connsiteX13" fmla="*/ 98308 w 111197"/>
                    <a:gd name="connsiteY13" fmla="*/ 125855 h 139614"/>
                    <a:gd name="connsiteX14" fmla="*/ 98857 w 111197"/>
                    <a:gd name="connsiteY14" fmla="*/ 122613 h 139614"/>
                    <a:gd name="connsiteX15" fmla="*/ 83474 w 111197"/>
                    <a:gd name="connsiteY15" fmla="*/ 73874 h 139614"/>
                    <a:gd name="connsiteX16" fmla="*/ 80666 w 111197"/>
                    <a:gd name="connsiteY16" fmla="*/ 68982 h 139614"/>
                    <a:gd name="connsiteX17" fmla="*/ 64184 w 111197"/>
                    <a:gd name="connsiteY17" fmla="*/ 50513 h 139614"/>
                    <a:gd name="connsiteX18" fmla="*/ 60155 w 111197"/>
                    <a:gd name="connsiteY18" fmla="*/ 39933 h 139614"/>
                    <a:gd name="connsiteX19" fmla="*/ 60155 w 111197"/>
                    <a:gd name="connsiteY19" fmla="*/ 6115 h 139614"/>
                    <a:gd name="connsiteX20" fmla="*/ 66260 w 111197"/>
                    <a:gd name="connsiteY20" fmla="*/ 0 h 139614"/>
                    <a:gd name="connsiteX21" fmla="*/ 72364 w 111197"/>
                    <a:gd name="connsiteY21" fmla="*/ 6115 h 139614"/>
                    <a:gd name="connsiteX22" fmla="*/ 72364 w 111197"/>
                    <a:gd name="connsiteY22" fmla="*/ 39933 h 139614"/>
                    <a:gd name="connsiteX23" fmla="*/ 73280 w 111197"/>
                    <a:gd name="connsiteY23" fmla="*/ 42380 h 139614"/>
                    <a:gd name="connsiteX24" fmla="*/ 89762 w 111197"/>
                    <a:gd name="connsiteY24" fmla="*/ 60848 h 139614"/>
                    <a:gd name="connsiteX25" fmla="*/ 95073 w 111197"/>
                    <a:gd name="connsiteY25" fmla="*/ 70205 h 139614"/>
                    <a:gd name="connsiteX26" fmla="*/ 110456 w 111197"/>
                    <a:gd name="connsiteY26" fmla="*/ 118944 h 139614"/>
                    <a:gd name="connsiteX27" fmla="*/ 108136 w 111197"/>
                    <a:gd name="connsiteY27" fmla="*/ 133132 h 139614"/>
                    <a:gd name="connsiteX28" fmla="*/ 95317 w 111197"/>
                    <a:gd name="connsiteY28" fmla="*/ 139614 h 13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197" h="139614">
                      <a:moveTo>
                        <a:pt x="95317" y="139492"/>
                      </a:moveTo>
                      <a:lnTo>
                        <a:pt x="83963" y="139492"/>
                      </a:lnTo>
                      <a:cubicBezTo>
                        <a:pt x="77004" y="139492"/>
                        <a:pt x="70960" y="135028"/>
                        <a:pt x="68885" y="128423"/>
                      </a:cubicBezTo>
                      <a:lnTo>
                        <a:pt x="55394" y="85860"/>
                      </a:lnTo>
                      <a:cubicBezTo>
                        <a:pt x="54600" y="83292"/>
                        <a:pt x="53013" y="81029"/>
                        <a:pt x="50877" y="79317"/>
                      </a:cubicBezTo>
                      <a:lnTo>
                        <a:pt x="2347" y="41401"/>
                      </a:lnTo>
                      <a:cubicBezTo>
                        <a:pt x="-339" y="39322"/>
                        <a:pt x="-767" y="35469"/>
                        <a:pt x="1309" y="32840"/>
                      </a:cubicBezTo>
                      <a:cubicBezTo>
                        <a:pt x="3384" y="30149"/>
                        <a:pt x="7230" y="29721"/>
                        <a:pt x="9855" y="31800"/>
                      </a:cubicBezTo>
                      <a:lnTo>
                        <a:pt x="58385" y="69715"/>
                      </a:lnTo>
                      <a:cubicBezTo>
                        <a:pt x="62475" y="72895"/>
                        <a:pt x="65466" y="77237"/>
                        <a:pt x="67053" y="82191"/>
                      </a:cubicBezTo>
                      <a:lnTo>
                        <a:pt x="80544" y="124754"/>
                      </a:lnTo>
                      <a:cubicBezTo>
                        <a:pt x="81032" y="126283"/>
                        <a:pt x="82436" y="127322"/>
                        <a:pt x="84024" y="127322"/>
                      </a:cubicBezTo>
                      <a:lnTo>
                        <a:pt x="95378" y="127322"/>
                      </a:lnTo>
                      <a:cubicBezTo>
                        <a:pt x="96965" y="127322"/>
                        <a:pt x="97942" y="126405"/>
                        <a:pt x="98308" y="125855"/>
                      </a:cubicBezTo>
                      <a:cubicBezTo>
                        <a:pt x="98735" y="125304"/>
                        <a:pt x="99346" y="124142"/>
                        <a:pt x="98857" y="122613"/>
                      </a:cubicBezTo>
                      <a:lnTo>
                        <a:pt x="83474" y="73874"/>
                      </a:lnTo>
                      <a:cubicBezTo>
                        <a:pt x="82925" y="72039"/>
                        <a:pt x="81948" y="70388"/>
                        <a:pt x="80666" y="68982"/>
                      </a:cubicBezTo>
                      <a:lnTo>
                        <a:pt x="64184" y="50513"/>
                      </a:lnTo>
                      <a:cubicBezTo>
                        <a:pt x="61559" y="47578"/>
                        <a:pt x="60155" y="43847"/>
                        <a:pt x="60155" y="39933"/>
                      </a:cubicBezTo>
                      <a:lnTo>
                        <a:pt x="60155" y="6115"/>
                      </a:lnTo>
                      <a:cubicBezTo>
                        <a:pt x="60155" y="2752"/>
                        <a:pt x="62902" y="0"/>
                        <a:pt x="66260" y="0"/>
                      </a:cubicBezTo>
                      <a:cubicBezTo>
                        <a:pt x="69617" y="0"/>
                        <a:pt x="72364" y="2752"/>
                        <a:pt x="72364" y="6115"/>
                      </a:cubicBezTo>
                      <a:lnTo>
                        <a:pt x="72364" y="39933"/>
                      </a:lnTo>
                      <a:cubicBezTo>
                        <a:pt x="72364" y="40851"/>
                        <a:pt x="72669" y="41707"/>
                        <a:pt x="73280" y="42380"/>
                      </a:cubicBezTo>
                      <a:lnTo>
                        <a:pt x="89762" y="60848"/>
                      </a:lnTo>
                      <a:cubicBezTo>
                        <a:pt x="92204" y="63600"/>
                        <a:pt x="93974" y="66719"/>
                        <a:pt x="95073" y="70205"/>
                      </a:cubicBezTo>
                      <a:lnTo>
                        <a:pt x="110456" y="118944"/>
                      </a:lnTo>
                      <a:cubicBezTo>
                        <a:pt x="111982" y="123837"/>
                        <a:pt x="111127" y="128973"/>
                        <a:pt x="108136" y="133132"/>
                      </a:cubicBezTo>
                      <a:cubicBezTo>
                        <a:pt x="105084" y="137290"/>
                        <a:pt x="100444" y="139614"/>
                        <a:pt x="95317" y="139614"/>
                      </a:cubicBezTo>
                      <a:close/>
                    </a:path>
                  </a:pathLst>
                </a:custGeom>
                <a:solidFill>
                  <a:srgbClr val="265A9A"/>
                </a:solidFill>
                <a:ln w="6096" cap="flat">
                  <a:noFill/>
                  <a:prstDash val="solid"/>
                  <a:miter/>
                </a:ln>
              </p:spPr>
              <p:txBody>
                <a:bodyPr rtlCol="0" anchor="ctr"/>
                <a:lstStyle/>
                <a:p>
                  <a:endParaRPr lang="en-AU"/>
                </a:p>
              </p:txBody>
            </p:sp>
            <p:sp>
              <p:nvSpPr>
                <p:cNvPr id="63" name="Freeform 16">
                  <a:extLst>
                    <a:ext uri="{FF2B5EF4-FFF2-40B4-BE49-F238E27FC236}">
                      <a16:creationId xmlns:a16="http://schemas.microsoft.com/office/drawing/2014/main" id="{C3C5F485-AD2D-77C1-79DF-9D60F5DC6289}"/>
                    </a:ext>
                  </a:extLst>
                </p:cNvPr>
                <p:cNvSpPr/>
                <p:nvPr/>
              </p:nvSpPr>
              <p:spPr>
                <a:xfrm>
                  <a:off x="-556224" y="1395354"/>
                  <a:ext cx="52131" cy="61398"/>
                </a:xfrm>
                <a:custGeom>
                  <a:avLst/>
                  <a:gdLst>
                    <a:gd name="connsiteX0" fmla="*/ 27531 w 52131"/>
                    <a:gd name="connsiteY0" fmla="*/ 61399 h 61398"/>
                    <a:gd name="connsiteX1" fmla="*/ 24662 w 52131"/>
                    <a:gd name="connsiteY1" fmla="*/ 61399 h 61398"/>
                    <a:gd name="connsiteX2" fmla="*/ 0 w 52131"/>
                    <a:gd name="connsiteY2" fmla="*/ 36692 h 61398"/>
                    <a:gd name="connsiteX3" fmla="*/ 0 w 52131"/>
                    <a:gd name="connsiteY3" fmla="*/ 24706 h 61398"/>
                    <a:gd name="connsiteX4" fmla="*/ 24662 w 52131"/>
                    <a:gd name="connsiteY4" fmla="*/ 0 h 61398"/>
                    <a:gd name="connsiteX5" fmla="*/ 27531 w 52131"/>
                    <a:gd name="connsiteY5" fmla="*/ 0 h 61398"/>
                    <a:gd name="connsiteX6" fmla="*/ 52132 w 52131"/>
                    <a:gd name="connsiteY6" fmla="*/ 24706 h 61398"/>
                    <a:gd name="connsiteX7" fmla="*/ 52132 w 52131"/>
                    <a:gd name="connsiteY7" fmla="*/ 36692 h 61398"/>
                    <a:gd name="connsiteX8" fmla="*/ 27531 w 52131"/>
                    <a:gd name="connsiteY8" fmla="*/ 61399 h 61398"/>
                    <a:gd name="connsiteX9" fmla="*/ 24662 w 52131"/>
                    <a:gd name="connsiteY9" fmla="*/ 12292 h 61398"/>
                    <a:gd name="connsiteX10" fmla="*/ 12209 w 52131"/>
                    <a:gd name="connsiteY10" fmla="*/ 24767 h 61398"/>
                    <a:gd name="connsiteX11" fmla="*/ 12209 w 52131"/>
                    <a:gd name="connsiteY11" fmla="*/ 36753 h 61398"/>
                    <a:gd name="connsiteX12" fmla="*/ 24662 w 52131"/>
                    <a:gd name="connsiteY12" fmla="*/ 49229 h 61398"/>
                    <a:gd name="connsiteX13" fmla="*/ 27531 w 52131"/>
                    <a:gd name="connsiteY13" fmla="*/ 49229 h 61398"/>
                    <a:gd name="connsiteX14" fmla="*/ 39923 w 52131"/>
                    <a:gd name="connsiteY14" fmla="*/ 36753 h 61398"/>
                    <a:gd name="connsiteX15" fmla="*/ 39923 w 52131"/>
                    <a:gd name="connsiteY15" fmla="*/ 24767 h 61398"/>
                    <a:gd name="connsiteX16" fmla="*/ 27531 w 52131"/>
                    <a:gd name="connsiteY16" fmla="*/ 12292 h 61398"/>
                    <a:gd name="connsiteX17" fmla="*/ 24662 w 52131"/>
                    <a:gd name="connsiteY17" fmla="*/ 12292 h 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131" h="61398">
                      <a:moveTo>
                        <a:pt x="27531" y="61399"/>
                      </a:moveTo>
                      <a:lnTo>
                        <a:pt x="24662" y="61399"/>
                      </a:lnTo>
                      <a:cubicBezTo>
                        <a:pt x="11110" y="61399"/>
                        <a:pt x="0" y="50330"/>
                        <a:pt x="0" y="36692"/>
                      </a:cubicBezTo>
                      <a:lnTo>
                        <a:pt x="0" y="24706"/>
                      </a:lnTo>
                      <a:cubicBezTo>
                        <a:pt x="0" y="11130"/>
                        <a:pt x="11049" y="0"/>
                        <a:pt x="24662" y="0"/>
                      </a:cubicBezTo>
                      <a:lnTo>
                        <a:pt x="27531" y="0"/>
                      </a:lnTo>
                      <a:cubicBezTo>
                        <a:pt x="41083" y="0"/>
                        <a:pt x="52132" y="11069"/>
                        <a:pt x="52132" y="24706"/>
                      </a:cubicBezTo>
                      <a:lnTo>
                        <a:pt x="52132" y="36692"/>
                      </a:lnTo>
                      <a:cubicBezTo>
                        <a:pt x="52132" y="50268"/>
                        <a:pt x="41083" y="61399"/>
                        <a:pt x="27531" y="61399"/>
                      </a:cubicBezTo>
                      <a:close/>
                      <a:moveTo>
                        <a:pt x="24662" y="12292"/>
                      </a:moveTo>
                      <a:cubicBezTo>
                        <a:pt x="17825" y="12292"/>
                        <a:pt x="12209" y="17857"/>
                        <a:pt x="12209" y="24767"/>
                      </a:cubicBezTo>
                      <a:lnTo>
                        <a:pt x="12209" y="36753"/>
                      </a:lnTo>
                      <a:cubicBezTo>
                        <a:pt x="12209" y="43603"/>
                        <a:pt x="17764" y="49229"/>
                        <a:pt x="24662" y="49229"/>
                      </a:cubicBezTo>
                      <a:lnTo>
                        <a:pt x="27531" y="49229"/>
                      </a:lnTo>
                      <a:cubicBezTo>
                        <a:pt x="34368" y="49229"/>
                        <a:pt x="39923" y="43664"/>
                        <a:pt x="39923" y="36753"/>
                      </a:cubicBezTo>
                      <a:lnTo>
                        <a:pt x="39923" y="24767"/>
                      </a:lnTo>
                      <a:cubicBezTo>
                        <a:pt x="39923" y="17918"/>
                        <a:pt x="34368" y="12292"/>
                        <a:pt x="27531" y="12292"/>
                      </a:cubicBezTo>
                      <a:lnTo>
                        <a:pt x="24662" y="12292"/>
                      </a:lnTo>
                      <a:close/>
                    </a:path>
                  </a:pathLst>
                </a:custGeom>
                <a:solidFill>
                  <a:srgbClr val="265A9A"/>
                </a:solidFill>
                <a:ln w="6096" cap="flat">
                  <a:noFill/>
                  <a:prstDash val="solid"/>
                  <a:miter/>
                </a:ln>
              </p:spPr>
              <p:txBody>
                <a:bodyPr rtlCol="0" anchor="ctr"/>
                <a:lstStyle/>
                <a:p>
                  <a:endParaRPr lang="en-AU"/>
                </a:p>
              </p:txBody>
            </p:sp>
            <p:sp>
              <p:nvSpPr>
                <p:cNvPr id="64" name="Freeform 17">
                  <a:extLst>
                    <a:ext uri="{FF2B5EF4-FFF2-40B4-BE49-F238E27FC236}">
                      <a16:creationId xmlns:a16="http://schemas.microsoft.com/office/drawing/2014/main" id="{4386C37F-77F2-ACEC-1CC8-5E9C6F06C434}"/>
                    </a:ext>
                  </a:extLst>
                </p:cNvPr>
                <p:cNvSpPr/>
                <p:nvPr/>
              </p:nvSpPr>
              <p:spPr>
                <a:xfrm>
                  <a:off x="-530706" y="1475652"/>
                  <a:ext cx="93119" cy="80475"/>
                </a:xfrm>
                <a:custGeom>
                  <a:avLst/>
                  <a:gdLst>
                    <a:gd name="connsiteX0" fmla="*/ 76120 w 93119"/>
                    <a:gd name="connsiteY0" fmla="*/ 80476 h 80475"/>
                    <a:gd name="connsiteX1" fmla="*/ 73496 w 93119"/>
                    <a:gd name="connsiteY1" fmla="*/ 80231 h 80475"/>
                    <a:gd name="connsiteX2" fmla="*/ 39555 w 93119"/>
                    <a:gd name="connsiteY2" fmla="*/ 74605 h 80475"/>
                    <a:gd name="connsiteX3" fmla="*/ 24843 w 93119"/>
                    <a:gd name="connsiteY3" fmla="*/ 66593 h 80475"/>
                    <a:gd name="connsiteX4" fmla="*/ 1586 w 93119"/>
                    <a:gd name="connsiteY4" fmla="*/ 41153 h 80475"/>
                    <a:gd name="connsiteX5" fmla="*/ 1952 w 93119"/>
                    <a:gd name="connsiteY5" fmla="*/ 32531 h 80475"/>
                    <a:gd name="connsiteX6" fmla="*/ 10559 w 93119"/>
                    <a:gd name="connsiteY6" fmla="*/ 32898 h 80475"/>
                    <a:gd name="connsiteX7" fmla="*/ 33817 w 93119"/>
                    <a:gd name="connsiteY7" fmla="*/ 58338 h 80475"/>
                    <a:gd name="connsiteX8" fmla="*/ 41508 w 93119"/>
                    <a:gd name="connsiteY8" fmla="*/ 62496 h 80475"/>
                    <a:gd name="connsiteX9" fmla="*/ 75449 w 93119"/>
                    <a:gd name="connsiteY9" fmla="*/ 68122 h 80475"/>
                    <a:gd name="connsiteX10" fmla="*/ 79600 w 93119"/>
                    <a:gd name="connsiteY10" fmla="*/ 65309 h 80475"/>
                    <a:gd name="connsiteX11" fmla="*/ 80821 w 93119"/>
                    <a:gd name="connsiteY11" fmla="*/ 59928 h 80475"/>
                    <a:gd name="connsiteX12" fmla="*/ 78135 w 93119"/>
                    <a:gd name="connsiteY12" fmla="*/ 55586 h 80475"/>
                    <a:gd name="connsiteX13" fmla="*/ 56464 w 93119"/>
                    <a:gd name="connsiteY13" fmla="*/ 50143 h 80475"/>
                    <a:gd name="connsiteX14" fmla="*/ 39677 w 93119"/>
                    <a:gd name="connsiteY14" fmla="*/ 36445 h 80475"/>
                    <a:gd name="connsiteX15" fmla="*/ 26308 w 93119"/>
                    <a:gd name="connsiteY15" fmla="*/ 8803 h 80475"/>
                    <a:gd name="connsiteX16" fmla="*/ 29116 w 93119"/>
                    <a:gd name="connsiteY16" fmla="*/ 608 h 80475"/>
                    <a:gd name="connsiteX17" fmla="*/ 37296 w 93119"/>
                    <a:gd name="connsiteY17" fmla="*/ 3422 h 80475"/>
                    <a:gd name="connsiteX18" fmla="*/ 50665 w 93119"/>
                    <a:gd name="connsiteY18" fmla="*/ 31063 h 80475"/>
                    <a:gd name="connsiteX19" fmla="*/ 59455 w 93119"/>
                    <a:gd name="connsiteY19" fmla="*/ 38218 h 80475"/>
                    <a:gd name="connsiteX20" fmla="*/ 81126 w 93119"/>
                    <a:gd name="connsiteY20" fmla="*/ 43661 h 80475"/>
                    <a:gd name="connsiteX21" fmla="*/ 92724 w 93119"/>
                    <a:gd name="connsiteY21" fmla="*/ 62557 h 80475"/>
                    <a:gd name="connsiteX22" fmla="*/ 91504 w 93119"/>
                    <a:gd name="connsiteY22" fmla="*/ 67939 h 80475"/>
                    <a:gd name="connsiteX23" fmla="*/ 76059 w 93119"/>
                    <a:gd name="connsiteY23" fmla="*/ 80353 h 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119" h="80475">
                      <a:moveTo>
                        <a:pt x="76120" y="80476"/>
                      </a:moveTo>
                      <a:cubicBezTo>
                        <a:pt x="75266" y="80476"/>
                        <a:pt x="74350" y="80414"/>
                        <a:pt x="73496" y="80231"/>
                      </a:cubicBezTo>
                      <a:lnTo>
                        <a:pt x="39555" y="74605"/>
                      </a:lnTo>
                      <a:cubicBezTo>
                        <a:pt x="33939" y="73687"/>
                        <a:pt x="28689" y="70813"/>
                        <a:pt x="24843" y="66593"/>
                      </a:cubicBezTo>
                      <a:lnTo>
                        <a:pt x="1586" y="41153"/>
                      </a:lnTo>
                      <a:cubicBezTo>
                        <a:pt x="-673" y="38646"/>
                        <a:pt x="-490" y="34794"/>
                        <a:pt x="1952" y="32531"/>
                      </a:cubicBezTo>
                      <a:cubicBezTo>
                        <a:pt x="4455" y="30268"/>
                        <a:pt x="8300" y="30452"/>
                        <a:pt x="10559" y="32898"/>
                      </a:cubicBezTo>
                      <a:lnTo>
                        <a:pt x="33817" y="58338"/>
                      </a:lnTo>
                      <a:cubicBezTo>
                        <a:pt x="35831" y="60539"/>
                        <a:pt x="38578" y="62007"/>
                        <a:pt x="41508" y="62496"/>
                      </a:cubicBezTo>
                      <a:lnTo>
                        <a:pt x="75449" y="68122"/>
                      </a:lnTo>
                      <a:cubicBezTo>
                        <a:pt x="77402" y="68489"/>
                        <a:pt x="79173" y="67205"/>
                        <a:pt x="79600" y="65309"/>
                      </a:cubicBezTo>
                      <a:lnTo>
                        <a:pt x="80821" y="59928"/>
                      </a:lnTo>
                      <a:cubicBezTo>
                        <a:pt x="81248" y="57971"/>
                        <a:pt x="80088" y="56075"/>
                        <a:pt x="78135" y="55586"/>
                      </a:cubicBezTo>
                      <a:lnTo>
                        <a:pt x="56464" y="50143"/>
                      </a:lnTo>
                      <a:cubicBezTo>
                        <a:pt x="49078" y="48309"/>
                        <a:pt x="42973" y="43294"/>
                        <a:pt x="39677" y="36445"/>
                      </a:cubicBezTo>
                      <a:lnTo>
                        <a:pt x="26308" y="8803"/>
                      </a:lnTo>
                      <a:cubicBezTo>
                        <a:pt x="24843" y="5746"/>
                        <a:pt x="26125" y="2137"/>
                        <a:pt x="29116" y="608"/>
                      </a:cubicBezTo>
                      <a:cubicBezTo>
                        <a:pt x="32169" y="-859"/>
                        <a:pt x="35831" y="425"/>
                        <a:pt x="37296" y="3422"/>
                      </a:cubicBezTo>
                      <a:lnTo>
                        <a:pt x="50665" y="31063"/>
                      </a:lnTo>
                      <a:cubicBezTo>
                        <a:pt x="52374" y="34610"/>
                        <a:pt x="55610" y="37240"/>
                        <a:pt x="59455" y="38218"/>
                      </a:cubicBezTo>
                      <a:lnTo>
                        <a:pt x="81126" y="43661"/>
                      </a:lnTo>
                      <a:cubicBezTo>
                        <a:pt x="89550" y="45801"/>
                        <a:pt x="94617" y="54057"/>
                        <a:pt x="92724" y="62557"/>
                      </a:cubicBezTo>
                      <a:lnTo>
                        <a:pt x="91504" y="67939"/>
                      </a:lnTo>
                      <a:cubicBezTo>
                        <a:pt x="89855" y="75277"/>
                        <a:pt x="83324" y="80353"/>
                        <a:pt x="76059" y="80353"/>
                      </a:cubicBezTo>
                      <a:close/>
                    </a:path>
                  </a:pathLst>
                </a:custGeom>
                <a:solidFill>
                  <a:srgbClr val="265A9A"/>
                </a:solidFill>
                <a:ln w="6096" cap="flat">
                  <a:noFill/>
                  <a:prstDash val="solid"/>
                  <a:miter/>
                </a:ln>
              </p:spPr>
              <p:txBody>
                <a:bodyPr rtlCol="0" anchor="ctr"/>
                <a:lstStyle/>
                <a:p>
                  <a:endParaRPr lang="en-AU"/>
                </a:p>
              </p:txBody>
            </p:sp>
            <p:sp>
              <p:nvSpPr>
                <p:cNvPr id="65" name="Freeform 18">
                  <a:extLst>
                    <a:ext uri="{FF2B5EF4-FFF2-40B4-BE49-F238E27FC236}">
                      <a16:creationId xmlns:a16="http://schemas.microsoft.com/office/drawing/2014/main" id="{5EAA21DB-7021-3D44-AD3D-5F621407F730}"/>
                    </a:ext>
                  </a:extLst>
                </p:cNvPr>
                <p:cNvSpPr/>
                <p:nvPr/>
              </p:nvSpPr>
              <p:spPr>
                <a:xfrm>
                  <a:off x="-563610" y="1464886"/>
                  <a:ext cx="70857" cy="114846"/>
                </a:xfrm>
                <a:custGeom>
                  <a:avLst/>
                  <a:gdLst>
                    <a:gd name="connsiteX0" fmla="*/ 6104 w 70857"/>
                    <a:gd name="connsiteY0" fmla="*/ 114847 h 114846"/>
                    <a:gd name="connsiteX1" fmla="*/ 0 w 70857"/>
                    <a:gd name="connsiteY1" fmla="*/ 108732 h 114846"/>
                    <a:gd name="connsiteX2" fmla="*/ 0 w 70857"/>
                    <a:gd name="connsiteY2" fmla="*/ 25807 h 114846"/>
                    <a:gd name="connsiteX3" fmla="*/ 25761 w 70857"/>
                    <a:gd name="connsiteY3" fmla="*/ 0 h 114846"/>
                    <a:gd name="connsiteX4" fmla="*/ 47126 w 70857"/>
                    <a:gd name="connsiteY4" fmla="*/ 0 h 114846"/>
                    <a:gd name="connsiteX5" fmla="*/ 70201 w 70857"/>
                    <a:gd name="connsiteY5" fmla="*/ 14310 h 114846"/>
                    <a:gd name="connsiteX6" fmla="*/ 67454 w 70857"/>
                    <a:gd name="connsiteY6" fmla="*/ 22505 h 114846"/>
                    <a:gd name="connsiteX7" fmla="*/ 59274 w 70857"/>
                    <a:gd name="connsiteY7" fmla="*/ 19753 h 114846"/>
                    <a:gd name="connsiteX8" fmla="*/ 47126 w 70857"/>
                    <a:gd name="connsiteY8" fmla="*/ 12231 h 114846"/>
                    <a:gd name="connsiteX9" fmla="*/ 25761 w 70857"/>
                    <a:gd name="connsiteY9" fmla="*/ 12231 h 114846"/>
                    <a:gd name="connsiteX10" fmla="*/ 12209 w 70857"/>
                    <a:gd name="connsiteY10" fmla="*/ 25807 h 114846"/>
                    <a:gd name="connsiteX11" fmla="*/ 12209 w 70857"/>
                    <a:gd name="connsiteY11" fmla="*/ 108732 h 114846"/>
                    <a:gd name="connsiteX12" fmla="*/ 6104 w 70857"/>
                    <a:gd name="connsiteY12" fmla="*/ 114847 h 1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57" h="114846">
                      <a:moveTo>
                        <a:pt x="6104" y="114847"/>
                      </a:moveTo>
                      <a:cubicBezTo>
                        <a:pt x="2747" y="114847"/>
                        <a:pt x="0" y="112095"/>
                        <a:pt x="0" y="108732"/>
                      </a:cubicBezTo>
                      <a:lnTo>
                        <a:pt x="0" y="25807"/>
                      </a:lnTo>
                      <a:cubicBezTo>
                        <a:pt x="0" y="11558"/>
                        <a:pt x="11598" y="0"/>
                        <a:pt x="25761" y="0"/>
                      </a:cubicBezTo>
                      <a:lnTo>
                        <a:pt x="47126" y="0"/>
                      </a:lnTo>
                      <a:cubicBezTo>
                        <a:pt x="56954" y="0"/>
                        <a:pt x="65806" y="5504"/>
                        <a:pt x="70201" y="14310"/>
                      </a:cubicBezTo>
                      <a:cubicBezTo>
                        <a:pt x="71727" y="17306"/>
                        <a:pt x="70506" y="20976"/>
                        <a:pt x="67454" y="22505"/>
                      </a:cubicBezTo>
                      <a:cubicBezTo>
                        <a:pt x="64402" y="24033"/>
                        <a:pt x="60800" y="22749"/>
                        <a:pt x="59274" y="19753"/>
                      </a:cubicBezTo>
                      <a:cubicBezTo>
                        <a:pt x="56954" y="15105"/>
                        <a:pt x="52315" y="12231"/>
                        <a:pt x="47126" y="12231"/>
                      </a:cubicBezTo>
                      <a:lnTo>
                        <a:pt x="25761" y="12231"/>
                      </a:lnTo>
                      <a:cubicBezTo>
                        <a:pt x="18252" y="12231"/>
                        <a:pt x="12209" y="18346"/>
                        <a:pt x="12209" y="25807"/>
                      </a:cubicBezTo>
                      <a:lnTo>
                        <a:pt x="12209" y="108732"/>
                      </a:lnTo>
                      <a:cubicBezTo>
                        <a:pt x="12209" y="112095"/>
                        <a:pt x="9462" y="114847"/>
                        <a:pt x="6104" y="114847"/>
                      </a:cubicBezTo>
                      <a:close/>
                    </a:path>
                  </a:pathLst>
                </a:custGeom>
                <a:solidFill>
                  <a:srgbClr val="265A9A"/>
                </a:solidFill>
                <a:ln w="6096" cap="flat">
                  <a:noFill/>
                  <a:prstDash val="solid"/>
                  <a:miter/>
                </a:ln>
              </p:spPr>
              <p:txBody>
                <a:bodyPr rtlCol="0" anchor="ctr"/>
                <a:lstStyle/>
                <a:p>
                  <a:endParaRPr lang="en-AU"/>
                </a:p>
              </p:txBody>
            </p:sp>
          </p:grpSp>
          <p:grpSp>
            <p:nvGrpSpPr>
              <p:cNvPr id="56" name="Graphic 2">
                <a:extLst>
                  <a:ext uri="{FF2B5EF4-FFF2-40B4-BE49-F238E27FC236}">
                    <a16:creationId xmlns:a16="http://schemas.microsoft.com/office/drawing/2014/main" id="{44D28654-A6EC-61F8-5965-1B3CF3B82EA7}"/>
                  </a:ext>
                </a:extLst>
              </p:cNvPr>
              <p:cNvGrpSpPr/>
              <p:nvPr/>
            </p:nvGrpSpPr>
            <p:grpSpPr>
              <a:xfrm>
                <a:off x="-406748" y="1398840"/>
                <a:ext cx="126869" cy="281185"/>
                <a:chOff x="-406748" y="1398840"/>
                <a:chExt cx="126869" cy="281185"/>
              </a:xfrm>
              <a:solidFill>
                <a:srgbClr val="265A9A"/>
              </a:solidFill>
            </p:grpSpPr>
            <p:sp>
              <p:nvSpPr>
                <p:cNvPr id="57" name="Freeform 10">
                  <a:extLst>
                    <a:ext uri="{FF2B5EF4-FFF2-40B4-BE49-F238E27FC236}">
                      <a16:creationId xmlns:a16="http://schemas.microsoft.com/office/drawing/2014/main" id="{80466509-9331-B7E7-A006-41C49702D778}"/>
                    </a:ext>
                  </a:extLst>
                </p:cNvPr>
                <p:cNvSpPr/>
                <p:nvPr/>
              </p:nvSpPr>
              <p:spPr>
                <a:xfrm>
                  <a:off x="-391300" y="1570981"/>
                  <a:ext cx="60382" cy="108983"/>
                </a:xfrm>
                <a:custGeom>
                  <a:avLst/>
                  <a:gdLst>
                    <a:gd name="connsiteX0" fmla="*/ 25472 w 60382"/>
                    <a:gd name="connsiteY0" fmla="*/ 108983 h 108983"/>
                    <a:gd name="connsiteX1" fmla="*/ 15888 w 60382"/>
                    <a:gd name="connsiteY1" fmla="*/ 108983 h 108983"/>
                    <a:gd name="connsiteX2" fmla="*/ 2703 w 60382"/>
                    <a:gd name="connsiteY2" fmla="*/ 101950 h 108983"/>
                    <a:gd name="connsiteX3" fmla="*/ 994 w 60382"/>
                    <a:gd name="connsiteY3" fmla="*/ 87518 h 108983"/>
                    <a:gd name="connsiteX4" fmla="*/ 9540 w 60382"/>
                    <a:gd name="connsiteY4" fmla="*/ 54862 h 108983"/>
                    <a:gd name="connsiteX5" fmla="*/ 9540 w 60382"/>
                    <a:gd name="connsiteY5" fmla="*/ 54678 h 108983"/>
                    <a:gd name="connsiteX6" fmla="*/ 18147 w 60382"/>
                    <a:gd name="connsiteY6" fmla="*/ 5083 h 108983"/>
                    <a:gd name="connsiteX7" fmla="*/ 25167 w 60382"/>
                    <a:gd name="connsiteY7" fmla="*/ 68 h 108983"/>
                    <a:gd name="connsiteX8" fmla="*/ 30173 w 60382"/>
                    <a:gd name="connsiteY8" fmla="*/ 7101 h 108983"/>
                    <a:gd name="connsiteX9" fmla="*/ 21260 w 60382"/>
                    <a:gd name="connsiteY9" fmla="*/ 57920 h 108983"/>
                    <a:gd name="connsiteX10" fmla="*/ 21260 w 60382"/>
                    <a:gd name="connsiteY10" fmla="*/ 57920 h 108983"/>
                    <a:gd name="connsiteX11" fmla="*/ 12653 w 60382"/>
                    <a:gd name="connsiteY11" fmla="*/ 90943 h 108983"/>
                    <a:gd name="connsiteX12" fmla="*/ 12409 w 60382"/>
                    <a:gd name="connsiteY12" fmla="*/ 91738 h 108983"/>
                    <a:gd name="connsiteX13" fmla="*/ 12775 w 60382"/>
                    <a:gd name="connsiteY13" fmla="*/ 95162 h 108983"/>
                    <a:gd name="connsiteX14" fmla="*/ 15827 w 60382"/>
                    <a:gd name="connsiteY14" fmla="*/ 96752 h 108983"/>
                    <a:gd name="connsiteX15" fmla="*/ 25411 w 60382"/>
                    <a:gd name="connsiteY15" fmla="*/ 96752 h 108983"/>
                    <a:gd name="connsiteX16" fmla="*/ 28708 w 60382"/>
                    <a:gd name="connsiteY16" fmla="*/ 94612 h 108983"/>
                    <a:gd name="connsiteX17" fmla="*/ 39512 w 60382"/>
                    <a:gd name="connsiteY17" fmla="*/ 63301 h 108983"/>
                    <a:gd name="connsiteX18" fmla="*/ 48364 w 60382"/>
                    <a:gd name="connsiteY18" fmla="*/ 28077 h 108983"/>
                    <a:gd name="connsiteX19" fmla="*/ 55750 w 60382"/>
                    <a:gd name="connsiteY19" fmla="*/ 23612 h 108983"/>
                    <a:gd name="connsiteX20" fmla="*/ 60206 w 60382"/>
                    <a:gd name="connsiteY20" fmla="*/ 31012 h 108983"/>
                    <a:gd name="connsiteX21" fmla="*/ 50867 w 60382"/>
                    <a:gd name="connsiteY21" fmla="*/ 67827 h 108983"/>
                    <a:gd name="connsiteX22" fmla="*/ 40062 w 60382"/>
                    <a:gd name="connsiteY22" fmla="*/ 99137 h 108983"/>
                    <a:gd name="connsiteX23" fmla="*/ 25411 w 60382"/>
                    <a:gd name="connsiteY23" fmla="*/ 108983 h 10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82" h="108983">
                      <a:moveTo>
                        <a:pt x="25472" y="108983"/>
                      </a:moveTo>
                      <a:lnTo>
                        <a:pt x="15888" y="108983"/>
                      </a:lnTo>
                      <a:cubicBezTo>
                        <a:pt x="10578" y="108983"/>
                        <a:pt x="5694" y="106353"/>
                        <a:pt x="2703" y="101950"/>
                      </a:cubicBezTo>
                      <a:cubicBezTo>
                        <a:pt x="-166" y="97670"/>
                        <a:pt x="-777" y="92288"/>
                        <a:pt x="994" y="87518"/>
                      </a:cubicBezTo>
                      <a:lnTo>
                        <a:pt x="9540" y="54862"/>
                      </a:lnTo>
                      <a:cubicBezTo>
                        <a:pt x="9540" y="54862"/>
                        <a:pt x="9540" y="54740"/>
                        <a:pt x="9540" y="54678"/>
                      </a:cubicBezTo>
                      <a:cubicBezTo>
                        <a:pt x="10211" y="51682"/>
                        <a:pt x="15156" y="22817"/>
                        <a:pt x="18147" y="5083"/>
                      </a:cubicBezTo>
                      <a:cubicBezTo>
                        <a:pt x="18696" y="1780"/>
                        <a:pt x="21871" y="-421"/>
                        <a:pt x="25167" y="68"/>
                      </a:cubicBezTo>
                      <a:cubicBezTo>
                        <a:pt x="28463" y="618"/>
                        <a:pt x="30722" y="3798"/>
                        <a:pt x="30173" y="7101"/>
                      </a:cubicBezTo>
                      <a:cubicBezTo>
                        <a:pt x="23336" y="47585"/>
                        <a:pt x="21749" y="55840"/>
                        <a:pt x="21260" y="57920"/>
                      </a:cubicBezTo>
                      <a:lnTo>
                        <a:pt x="21260" y="57920"/>
                      </a:lnTo>
                      <a:lnTo>
                        <a:pt x="12653" y="90943"/>
                      </a:lnTo>
                      <a:cubicBezTo>
                        <a:pt x="12653" y="90943"/>
                        <a:pt x="12470" y="91432"/>
                        <a:pt x="12409" y="91738"/>
                      </a:cubicBezTo>
                      <a:cubicBezTo>
                        <a:pt x="11737" y="93389"/>
                        <a:pt x="12409" y="94673"/>
                        <a:pt x="12775" y="95162"/>
                      </a:cubicBezTo>
                      <a:cubicBezTo>
                        <a:pt x="13080" y="95651"/>
                        <a:pt x="14057" y="96752"/>
                        <a:pt x="15827" y="96752"/>
                      </a:cubicBezTo>
                      <a:lnTo>
                        <a:pt x="25411" y="96752"/>
                      </a:lnTo>
                      <a:cubicBezTo>
                        <a:pt x="26815" y="96752"/>
                        <a:pt x="28158" y="95896"/>
                        <a:pt x="28708" y="94612"/>
                      </a:cubicBezTo>
                      <a:lnTo>
                        <a:pt x="39512" y="63301"/>
                      </a:lnTo>
                      <a:cubicBezTo>
                        <a:pt x="40123" y="61405"/>
                        <a:pt x="45251" y="40674"/>
                        <a:pt x="48364" y="28077"/>
                      </a:cubicBezTo>
                      <a:cubicBezTo>
                        <a:pt x="49157" y="24774"/>
                        <a:pt x="52515" y="22756"/>
                        <a:pt x="55750" y="23612"/>
                      </a:cubicBezTo>
                      <a:cubicBezTo>
                        <a:pt x="59047" y="24407"/>
                        <a:pt x="61000" y="27710"/>
                        <a:pt x="60206" y="31012"/>
                      </a:cubicBezTo>
                      <a:cubicBezTo>
                        <a:pt x="51538" y="66298"/>
                        <a:pt x="51172" y="67154"/>
                        <a:pt x="50867" y="67827"/>
                      </a:cubicBezTo>
                      <a:lnTo>
                        <a:pt x="40062" y="99137"/>
                      </a:lnTo>
                      <a:cubicBezTo>
                        <a:pt x="37254" y="105314"/>
                        <a:pt x="31638" y="108983"/>
                        <a:pt x="25411" y="108983"/>
                      </a:cubicBezTo>
                      <a:close/>
                    </a:path>
                  </a:pathLst>
                </a:custGeom>
                <a:solidFill>
                  <a:srgbClr val="265A9A"/>
                </a:solidFill>
                <a:ln w="6096" cap="flat">
                  <a:noFill/>
                  <a:prstDash val="solid"/>
                  <a:miter/>
                </a:ln>
              </p:spPr>
              <p:txBody>
                <a:bodyPr rtlCol="0" anchor="ctr"/>
                <a:lstStyle/>
                <a:p>
                  <a:endParaRPr lang="en-AU"/>
                </a:p>
              </p:txBody>
            </p:sp>
            <p:sp>
              <p:nvSpPr>
                <p:cNvPr id="58" name="Freeform 11">
                  <a:extLst>
                    <a:ext uri="{FF2B5EF4-FFF2-40B4-BE49-F238E27FC236}">
                      <a16:creationId xmlns:a16="http://schemas.microsoft.com/office/drawing/2014/main" id="{17194F63-2FFF-BB5D-936C-0A1FD1EBB537}"/>
                    </a:ext>
                  </a:extLst>
                </p:cNvPr>
                <p:cNvSpPr/>
                <p:nvPr/>
              </p:nvSpPr>
              <p:spPr>
                <a:xfrm>
                  <a:off x="-373091" y="1540228"/>
                  <a:ext cx="12208" cy="42929"/>
                </a:xfrm>
                <a:custGeom>
                  <a:avLst/>
                  <a:gdLst>
                    <a:gd name="connsiteX0" fmla="*/ 6104 w 12208"/>
                    <a:gd name="connsiteY0" fmla="*/ 42930 h 42929"/>
                    <a:gd name="connsiteX1" fmla="*/ 0 w 12208"/>
                    <a:gd name="connsiteY1" fmla="*/ 36815 h 42929"/>
                    <a:gd name="connsiteX2" fmla="*/ 0 w 12208"/>
                    <a:gd name="connsiteY2" fmla="*/ 6115 h 42929"/>
                    <a:gd name="connsiteX3" fmla="*/ 6104 w 12208"/>
                    <a:gd name="connsiteY3" fmla="*/ 0 h 42929"/>
                    <a:gd name="connsiteX4" fmla="*/ 12209 w 12208"/>
                    <a:gd name="connsiteY4" fmla="*/ 6115 h 42929"/>
                    <a:gd name="connsiteX5" fmla="*/ 12209 w 12208"/>
                    <a:gd name="connsiteY5" fmla="*/ 36815 h 42929"/>
                    <a:gd name="connsiteX6" fmla="*/ 6104 w 12208"/>
                    <a:gd name="connsiteY6" fmla="*/ 42930 h 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42929">
                      <a:moveTo>
                        <a:pt x="6104" y="42930"/>
                      </a:moveTo>
                      <a:cubicBezTo>
                        <a:pt x="2747" y="42930"/>
                        <a:pt x="0" y="40178"/>
                        <a:pt x="0" y="36815"/>
                      </a:cubicBezTo>
                      <a:lnTo>
                        <a:pt x="0" y="6115"/>
                      </a:lnTo>
                      <a:cubicBezTo>
                        <a:pt x="0" y="2752"/>
                        <a:pt x="2747" y="0"/>
                        <a:pt x="6104" y="0"/>
                      </a:cubicBezTo>
                      <a:cubicBezTo>
                        <a:pt x="9462" y="0"/>
                        <a:pt x="12209" y="2752"/>
                        <a:pt x="12209" y="6115"/>
                      </a:cubicBezTo>
                      <a:lnTo>
                        <a:pt x="12209" y="36815"/>
                      </a:lnTo>
                      <a:cubicBezTo>
                        <a:pt x="12209" y="40178"/>
                        <a:pt x="9462" y="42930"/>
                        <a:pt x="6104" y="42930"/>
                      </a:cubicBezTo>
                      <a:close/>
                    </a:path>
                  </a:pathLst>
                </a:custGeom>
                <a:solidFill>
                  <a:srgbClr val="265A9A"/>
                </a:solidFill>
                <a:ln w="6096" cap="flat">
                  <a:noFill/>
                  <a:prstDash val="solid"/>
                  <a:miter/>
                </a:ln>
              </p:spPr>
              <p:txBody>
                <a:bodyPr rtlCol="0" anchor="ctr"/>
                <a:lstStyle/>
                <a:p>
                  <a:endParaRPr lang="en-AU"/>
                </a:p>
              </p:txBody>
            </p:sp>
            <p:sp>
              <p:nvSpPr>
                <p:cNvPr id="59" name="Freeform 12">
                  <a:extLst>
                    <a:ext uri="{FF2B5EF4-FFF2-40B4-BE49-F238E27FC236}">
                      <a16:creationId xmlns:a16="http://schemas.microsoft.com/office/drawing/2014/main" id="{B9CADB4C-AC25-5AA4-C17B-E91EA32C6C1B}"/>
                    </a:ext>
                  </a:extLst>
                </p:cNvPr>
                <p:cNvSpPr/>
                <p:nvPr/>
              </p:nvSpPr>
              <p:spPr>
                <a:xfrm>
                  <a:off x="-359601" y="1398840"/>
                  <a:ext cx="52131" cy="61398"/>
                </a:xfrm>
                <a:custGeom>
                  <a:avLst/>
                  <a:gdLst>
                    <a:gd name="connsiteX0" fmla="*/ 27531 w 52131"/>
                    <a:gd name="connsiteY0" fmla="*/ 61398 h 61398"/>
                    <a:gd name="connsiteX1" fmla="*/ 24662 w 52131"/>
                    <a:gd name="connsiteY1" fmla="*/ 61398 h 61398"/>
                    <a:gd name="connsiteX2" fmla="*/ 0 w 52131"/>
                    <a:gd name="connsiteY2" fmla="*/ 36692 h 61398"/>
                    <a:gd name="connsiteX3" fmla="*/ 0 w 52131"/>
                    <a:gd name="connsiteY3" fmla="*/ 24706 h 61398"/>
                    <a:gd name="connsiteX4" fmla="*/ 24662 w 52131"/>
                    <a:gd name="connsiteY4" fmla="*/ 0 h 61398"/>
                    <a:gd name="connsiteX5" fmla="*/ 27531 w 52131"/>
                    <a:gd name="connsiteY5" fmla="*/ 0 h 61398"/>
                    <a:gd name="connsiteX6" fmla="*/ 52132 w 52131"/>
                    <a:gd name="connsiteY6" fmla="*/ 24706 h 61398"/>
                    <a:gd name="connsiteX7" fmla="*/ 52132 w 52131"/>
                    <a:gd name="connsiteY7" fmla="*/ 36692 h 61398"/>
                    <a:gd name="connsiteX8" fmla="*/ 27531 w 52131"/>
                    <a:gd name="connsiteY8" fmla="*/ 61398 h 61398"/>
                    <a:gd name="connsiteX9" fmla="*/ 24662 w 52131"/>
                    <a:gd name="connsiteY9" fmla="*/ 12292 h 61398"/>
                    <a:gd name="connsiteX10" fmla="*/ 12209 w 52131"/>
                    <a:gd name="connsiteY10" fmla="*/ 24767 h 61398"/>
                    <a:gd name="connsiteX11" fmla="*/ 12209 w 52131"/>
                    <a:gd name="connsiteY11" fmla="*/ 36753 h 61398"/>
                    <a:gd name="connsiteX12" fmla="*/ 24662 w 52131"/>
                    <a:gd name="connsiteY12" fmla="*/ 49229 h 61398"/>
                    <a:gd name="connsiteX13" fmla="*/ 27531 w 52131"/>
                    <a:gd name="connsiteY13" fmla="*/ 49229 h 61398"/>
                    <a:gd name="connsiteX14" fmla="*/ 39923 w 52131"/>
                    <a:gd name="connsiteY14" fmla="*/ 36753 h 61398"/>
                    <a:gd name="connsiteX15" fmla="*/ 39923 w 52131"/>
                    <a:gd name="connsiteY15" fmla="*/ 24767 h 61398"/>
                    <a:gd name="connsiteX16" fmla="*/ 27531 w 52131"/>
                    <a:gd name="connsiteY16" fmla="*/ 12292 h 61398"/>
                    <a:gd name="connsiteX17" fmla="*/ 24662 w 52131"/>
                    <a:gd name="connsiteY17" fmla="*/ 12292 h 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131" h="61398">
                      <a:moveTo>
                        <a:pt x="27531" y="61398"/>
                      </a:moveTo>
                      <a:lnTo>
                        <a:pt x="24662" y="61398"/>
                      </a:lnTo>
                      <a:cubicBezTo>
                        <a:pt x="11110" y="61398"/>
                        <a:pt x="0" y="50330"/>
                        <a:pt x="0" y="36692"/>
                      </a:cubicBezTo>
                      <a:lnTo>
                        <a:pt x="0" y="24706"/>
                      </a:lnTo>
                      <a:cubicBezTo>
                        <a:pt x="0" y="11130"/>
                        <a:pt x="11049" y="0"/>
                        <a:pt x="24662" y="0"/>
                      </a:cubicBezTo>
                      <a:lnTo>
                        <a:pt x="27531" y="0"/>
                      </a:lnTo>
                      <a:cubicBezTo>
                        <a:pt x="41083" y="0"/>
                        <a:pt x="52132" y="11069"/>
                        <a:pt x="52132" y="24706"/>
                      </a:cubicBezTo>
                      <a:lnTo>
                        <a:pt x="52132" y="36692"/>
                      </a:lnTo>
                      <a:cubicBezTo>
                        <a:pt x="52132" y="50268"/>
                        <a:pt x="41083" y="61398"/>
                        <a:pt x="27531" y="61398"/>
                      </a:cubicBezTo>
                      <a:close/>
                      <a:moveTo>
                        <a:pt x="24662" y="12292"/>
                      </a:moveTo>
                      <a:cubicBezTo>
                        <a:pt x="17825" y="12292"/>
                        <a:pt x="12209" y="17857"/>
                        <a:pt x="12209" y="24767"/>
                      </a:cubicBezTo>
                      <a:lnTo>
                        <a:pt x="12209" y="36753"/>
                      </a:lnTo>
                      <a:cubicBezTo>
                        <a:pt x="12209" y="43603"/>
                        <a:pt x="17764" y="49229"/>
                        <a:pt x="24662" y="49229"/>
                      </a:cubicBezTo>
                      <a:lnTo>
                        <a:pt x="27531" y="49229"/>
                      </a:lnTo>
                      <a:cubicBezTo>
                        <a:pt x="34368" y="49229"/>
                        <a:pt x="39923" y="43664"/>
                        <a:pt x="39923" y="36753"/>
                      </a:cubicBezTo>
                      <a:lnTo>
                        <a:pt x="39923" y="24767"/>
                      </a:lnTo>
                      <a:cubicBezTo>
                        <a:pt x="39923" y="17918"/>
                        <a:pt x="34368" y="12292"/>
                        <a:pt x="27531" y="12292"/>
                      </a:cubicBezTo>
                      <a:lnTo>
                        <a:pt x="24662" y="12292"/>
                      </a:lnTo>
                      <a:close/>
                    </a:path>
                  </a:pathLst>
                </a:custGeom>
                <a:solidFill>
                  <a:srgbClr val="265A9A"/>
                </a:solidFill>
                <a:ln w="6096" cap="flat">
                  <a:noFill/>
                  <a:prstDash val="solid"/>
                  <a:miter/>
                </a:ln>
              </p:spPr>
              <p:txBody>
                <a:bodyPr rtlCol="0" anchor="ctr"/>
                <a:lstStyle/>
                <a:p>
                  <a:endParaRPr lang="en-AU"/>
                </a:p>
              </p:txBody>
            </p:sp>
            <p:sp>
              <p:nvSpPr>
                <p:cNvPr id="60" name="Freeform 13">
                  <a:extLst>
                    <a:ext uri="{FF2B5EF4-FFF2-40B4-BE49-F238E27FC236}">
                      <a16:creationId xmlns:a16="http://schemas.microsoft.com/office/drawing/2014/main" id="{1D0E8A88-D344-D838-DD15-BB616F2C163A}"/>
                    </a:ext>
                  </a:extLst>
                </p:cNvPr>
                <p:cNvSpPr/>
                <p:nvPr/>
              </p:nvSpPr>
              <p:spPr>
                <a:xfrm>
                  <a:off x="-406748" y="1468433"/>
                  <a:ext cx="126869" cy="211592"/>
                </a:xfrm>
                <a:custGeom>
                  <a:avLst/>
                  <a:gdLst>
                    <a:gd name="connsiteX0" fmla="*/ 106055 w 126869"/>
                    <a:gd name="connsiteY0" fmla="*/ 211531 h 211592"/>
                    <a:gd name="connsiteX1" fmla="*/ 97204 w 126869"/>
                    <a:gd name="connsiteY1" fmla="*/ 211531 h 211592"/>
                    <a:gd name="connsiteX2" fmla="*/ 85300 w 126869"/>
                    <a:gd name="connsiteY2" fmla="*/ 206150 h 211592"/>
                    <a:gd name="connsiteX3" fmla="*/ 81454 w 126869"/>
                    <a:gd name="connsiteY3" fmla="*/ 193674 h 211592"/>
                    <a:gd name="connsiteX4" fmla="*/ 85605 w 126869"/>
                    <a:gd name="connsiteY4" fmla="*/ 160529 h 211592"/>
                    <a:gd name="connsiteX5" fmla="*/ 80539 w 126869"/>
                    <a:gd name="connsiteY5" fmla="*/ 148298 h 211592"/>
                    <a:gd name="connsiteX6" fmla="*/ 35976 w 126869"/>
                    <a:gd name="connsiteY6" fmla="*/ 113502 h 211592"/>
                    <a:gd name="connsiteX7" fmla="*/ 34939 w 126869"/>
                    <a:gd name="connsiteY7" fmla="*/ 104940 h 211592"/>
                    <a:gd name="connsiteX8" fmla="*/ 43485 w 126869"/>
                    <a:gd name="connsiteY8" fmla="*/ 103901 h 211592"/>
                    <a:gd name="connsiteX9" fmla="*/ 88047 w 126869"/>
                    <a:gd name="connsiteY9" fmla="*/ 138697 h 211592"/>
                    <a:gd name="connsiteX10" fmla="*/ 97692 w 126869"/>
                    <a:gd name="connsiteY10" fmla="*/ 162119 h 211592"/>
                    <a:gd name="connsiteX11" fmla="*/ 93541 w 126869"/>
                    <a:gd name="connsiteY11" fmla="*/ 195264 h 211592"/>
                    <a:gd name="connsiteX12" fmla="*/ 94396 w 126869"/>
                    <a:gd name="connsiteY12" fmla="*/ 198139 h 211592"/>
                    <a:gd name="connsiteX13" fmla="*/ 97143 w 126869"/>
                    <a:gd name="connsiteY13" fmla="*/ 199362 h 211592"/>
                    <a:gd name="connsiteX14" fmla="*/ 105994 w 126869"/>
                    <a:gd name="connsiteY14" fmla="*/ 199362 h 211592"/>
                    <a:gd name="connsiteX15" fmla="*/ 109596 w 126869"/>
                    <a:gd name="connsiteY15" fmla="*/ 196059 h 211592"/>
                    <a:gd name="connsiteX16" fmla="*/ 114662 w 126869"/>
                    <a:gd name="connsiteY16" fmla="*/ 145118 h 211592"/>
                    <a:gd name="connsiteX17" fmla="*/ 110817 w 126869"/>
                    <a:gd name="connsiteY17" fmla="*/ 134355 h 211592"/>
                    <a:gd name="connsiteX18" fmla="*/ 95800 w 126869"/>
                    <a:gd name="connsiteY18" fmla="*/ 119189 h 211592"/>
                    <a:gd name="connsiteX19" fmla="*/ 93724 w 126869"/>
                    <a:gd name="connsiteY19" fmla="*/ 114602 h 211592"/>
                    <a:gd name="connsiteX20" fmla="*/ 93724 w 126869"/>
                    <a:gd name="connsiteY20" fmla="*/ 25623 h 211592"/>
                    <a:gd name="connsiteX21" fmla="*/ 80356 w 126869"/>
                    <a:gd name="connsiteY21" fmla="*/ 12231 h 211592"/>
                    <a:gd name="connsiteX22" fmla="*/ 59234 w 126869"/>
                    <a:gd name="connsiteY22" fmla="*/ 12231 h 211592"/>
                    <a:gd name="connsiteX23" fmla="*/ 49345 w 126869"/>
                    <a:gd name="connsiteY23" fmla="*/ 16573 h 211592"/>
                    <a:gd name="connsiteX24" fmla="*/ 12963 w 126869"/>
                    <a:gd name="connsiteY24" fmla="*/ 75953 h 211592"/>
                    <a:gd name="connsiteX25" fmla="*/ 13817 w 126869"/>
                    <a:gd name="connsiteY25" fmla="*/ 81212 h 211592"/>
                    <a:gd name="connsiteX26" fmla="*/ 21021 w 126869"/>
                    <a:gd name="connsiteY26" fmla="*/ 86227 h 211592"/>
                    <a:gd name="connsiteX27" fmla="*/ 25904 w 126869"/>
                    <a:gd name="connsiteY27" fmla="*/ 85493 h 211592"/>
                    <a:gd name="connsiteX28" fmla="*/ 65033 w 126869"/>
                    <a:gd name="connsiteY28" fmla="*/ 36876 h 211592"/>
                    <a:gd name="connsiteX29" fmla="*/ 73641 w 126869"/>
                    <a:gd name="connsiteY29" fmla="*/ 35959 h 211592"/>
                    <a:gd name="connsiteX30" fmla="*/ 74556 w 126869"/>
                    <a:gd name="connsiteY30" fmla="*/ 44581 h 211592"/>
                    <a:gd name="connsiteX31" fmla="*/ 35427 w 126869"/>
                    <a:gd name="connsiteY31" fmla="*/ 93199 h 211592"/>
                    <a:gd name="connsiteX32" fmla="*/ 14062 w 126869"/>
                    <a:gd name="connsiteY32" fmla="*/ 96317 h 211592"/>
                    <a:gd name="connsiteX33" fmla="*/ 6858 w 126869"/>
                    <a:gd name="connsiteY33" fmla="*/ 91303 h 211592"/>
                    <a:gd name="connsiteX34" fmla="*/ 2341 w 126869"/>
                    <a:gd name="connsiteY34" fmla="*/ 69899 h 211592"/>
                    <a:gd name="connsiteX35" fmla="*/ 40005 w 126869"/>
                    <a:gd name="connsiteY35" fmla="*/ 8684 h 211592"/>
                    <a:gd name="connsiteX36" fmla="*/ 59173 w 126869"/>
                    <a:gd name="connsiteY36" fmla="*/ 0 h 211592"/>
                    <a:gd name="connsiteX37" fmla="*/ 80295 w 126869"/>
                    <a:gd name="connsiteY37" fmla="*/ 0 h 211592"/>
                    <a:gd name="connsiteX38" fmla="*/ 105872 w 126869"/>
                    <a:gd name="connsiteY38" fmla="*/ 25623 h 211592"/>
                    <a:gd name="connsiteX39" fmla="*/ 105872 w 126869"/>
                    <a:gd name="connsiteY39" fmla="*/ 112034 h 211592"/>
                    <a:gd name="connsiteX40" fmla="*/ 119424 w 126869"/>
                    <a:gd name="connsiteY40" fmla="*/ 125732 h 211592"/>
                    <a:gd name="connsiteX41" fmla="*/ 126749 w 126869"/>
                    <a:gd name="connsiteY41" fmla="*/ 146341 h 211592"/>
                    <a:gd name="connsiteX42" fmla="*/ 121682 w 126869"/>
                    <a:gd name="connsiteY42" fmla="*/ 197344 h 211592"/>
                    <a:gd name="connsiteX43" fmla="*/ 105933 w 126869"/>
                    <a:gd name="connsiteY43" fmla="*/ 211592 h 21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6869" h="211592">
                      <a:moveTo>
                        <a:pt x="106055" y="211531"/>
                      </a:moveTo>
                      <a:lnTo>
                        <a:pt x="97204" y="211531"/>
                      </a:lnTo>
                      <a:cubicBezTo>
                        <a:pt x="92625" y="211531"/>
                        <a:pt x="88352" y="209574"/>
                        <a:pt x="85300" y="206150"/>
                      </a:cubicBezTo>
                      <a:cubicBezTo>
                        <a:pt x="82309" y="202725"/>
                        <a:pt x="80905" y="198200"/>
                        <a:pt x="81454" y="193674"/>
                      </a:cubicBezTo>
                      <a:lnTo>
                        <a:pt x="85605" y="160529"/>
                      </a:lnTo>
                      <a:cubicBezTo>
                        <a:pt x="86216" y="155881"/>
                        <a:pt x="84262" y="151172"/>
                        <a:pt x="80539" y="148298"/>
                      </a:cubicBezTo>
                      <a:lnTo>
                        <a:pt x="35976" y="113502"/>
                      </a:lnTo>
                      <a:cubicBezTo>
                        <a:pt x="33290" y="111422"/>
                        <a:pt x="32863" y="107570"/>
                        <a:pt x="34939" y="104940"/>
                      </a:cubicBezTo>
                      <a:cubicBezTo>
                        <a:pt x="37014" y="102249"/>
                        <a:pt x="40860" y="101821"/>
                        <a:pt x="43485" y="103901"/>
                      </a:cubicBezTo>
                      <a:lnTo>
                        <a:pt x="88047" y="138697"/>
                      </a:lnTo>
                      <a:cubicBezTo>
                        <a:pt x="95128" y="144201"/>
                        <a:pt x="98852" y="153191"/>
                        <a:pt x="97692" y="162119"/>
                      </a:cubicBezTo>
                      <a:lnTo>
                        <a:pt x="93541" y="195264"/>
                      </a:lnTo>
                      <a:cubicBezTo>
                        <a:pt x="93358" y="196671"/>
                        <a:pt x="94029" y="197649"/>
                        <a:pt x="94396" y="198139"/>
                      </a:cubicBezTo>
                      <a:cubicBezTo>
                        <a:pt x="94762" y="198628"/>
                        <a:pt x="95678" y="199362"/>
                        <a:pt x="97143" y="199362"/>
                      </a:cubicBezTo>
                      <a:lnTo>
                        <a:pt x="105994" y="199362"/>
                      </a:lnTo>
                      <a:cubicBezTo>
                        <a:pt x="107886" y="199362"/>
                        <a:pt x="109412" y="197955"/>
                        <a:pt x="109596" y="196059"/>
                      </a:cubicBezTo>
                      <a:lnTo>
                        <a:pt x="114662" y="145118"/>
                      </a:lnTo>
                      <a:cubicBezTo>
                        <a:pt x="115090" y="141143"/>
                        <a:pt x="113686" y="137168"/>
                        <a:pt x="110817" y="134355"/>
                      </a:cubicBezTo>
                      <a:lnTo>
                        <a:pt x="95800" y="119189"/>
                      </a:lnTo>
                      <a:cubicBezTo>
                        <a:pt x="94518" y="118088"/>
                        <a:pt x="93724" y="116437"/>
                        <a:pt x="93724" y="114602"/>
                      </a:cubicBezTo>
                      <a:lnTo>
                        <a:pt x="93724" y="25623"/>
                      </a:lnTo>
                      <a:cubicBezTo>
                        <a:pt x="93724" y="18224"/>
                        <a:pt x="87742" y="12231"/>
                        <a:pt x="80356" y="12231"/>
                      </a:cubicBezTo>
                      <a:lnTo>
                        <a:pt x="59234" y="12231"/>
                      </a:lnTo>
                      <a:cubicBezTo>
                        <a:pt x="55449" y="12231"/>
                        <a:pt x="51909" y="13760"/>
                        <a:pt x="49345" y="16573"/>
                      </a:cubicBezTo>
                      <a:cubicBezTo>
                        <a:pt x="34817" y="35225"/>
                        <a:pt x="13146" y="75586"/>
                        <a:pt x="12963" y="75953"/>
                      </a:cubicBezTo>
                      <a:cubicBezTo>
                        <a:pt x="11742" y="77910"/>
                        <a:pt x="12230" y="80112"/>
                        <a:pt x="13817" y="81212"/>
                      </a:cubicBezTo>
                      <a:lnTo>
                        <a:pt x="21021" y="86227"/>
                      </a:lnTo>
                      <a:cubicBezTo>
                        <a:pt x="22547" y="87267"/>
                        <a:pt x="24744" y="86961"/>
                        <a:pt x="25904" y="85493"/>
                      </a:cubicBezTo>
                      <a:lnTo>
                        <a:pt x="65033" y="36876"/>
                      </a:lnTo>
                      <a:cubicBezTo>
                        <a:pt x="67170" y="34246"/>
                        <a:pt x="71016" y="33818"/>
                        <a:pt x="73641" y="35959"/>
                      </a:cubicBezTo>
                      <a:cubicBezTo>
                        <a:pt x="76266" y="38099"/>
                        <a:pt x="76693" y="41952"/>
                        <a:pt x="74556" y="44581"/>
                      </a:cubicBezTo>
                      <a:lnTo>
                        <a:pt x="35427" y="93199"/>
                      </a:lnTo>
                      <a:cubicBezTo>
                        <a:pt x="30238" y="99620"/>
                        <a:pt x="20898" y="101026"/>
                        <a:pt x="14062" y="96317"/>
                      </a:cubicBezTo>
                      <a:lnTo>
                        <a:pt x="6858" y="91303"/>
                      </a:lnTo>
                      <a:cubicBezTo>
                        <a:pt x="-101" y="86472"/>
                        <a:pt x="-2054" y="77115"/>
                        <a:pt x="2341" y="69899"/>
                      </a:cubicBezTo>
                      <a:cubicBezTo>
                        <a:pt x="3074" y="68554"/>
                        <a:pt x="24561" y="28498"/>
                        <a:pt x="40005" y="8684"/>
                      </a:cubicBezTo>
                      <a:cubicBezTo>
                        <a:pt x="45133" y="2997"/>
                        <a:pt x="52031" y="0"/>
                        <a:pt x="59173" y="0"/>
                      </a:cubicBezTo>
                      <a:lnTo>
                        <a:pt x="80295" y="0"/>
                      </a:lnTo>
                      <a:cubicBezTo>
                        <a:pt x="94396" y="0"/>
                        <a:pt x="105872" y="11497"/>
                        <a:pt x="105872" y="25623"/>
                      </a:cubicBezTo>
                      <a:lnTo>
                        <a:pt x="105872" y="112034"/>
                      </a:lnTo>
                      <a:lnTo>
                        <a:pt x="119424" y="125732"/>
                      </a:lnTo>
                      <a:cubicBezTo>
                        <a:pt x="124857" y="131175"/>
                        <a:pt x="127482" y="138697"/>
                        <a:pt x="126749" y="146341"/>
                      </a:cubicBezTo>
                      <a:lnTo>
                        <a:pt x="121682" y="197344"/>
                      </a:lnTo>
                      <a:cubicBezTo>
                        <a:pt x="120828" y="205477"/>
                        <a:pt x="114052" y="211592"/>
                        <a:pt x="105933" y="211592"/>
                      </a:cubicBezTo>
                      <a:close/>
                    </a:path>
                  </a:pathLst>
                </a:custGeom>
                <a:solidFill>
                  <a:srgbClr val="265A9A"/>
                </a:solidFill>
                <a:ln w="6096" cap="flat">
                  <a:noFill/>
                  <a:prstDash val="solid"/>
                  <a:miter/>
                </a:ln>
              </p:spPr>
              <p:txBody>
                <a:bodyPr rtlCol="0" anchor="ctr"/>
                <a:lstStyle/>
                <a:p>
                  <a:endParaRPr lang="en-AU"/>
                </a:p>
              </p:txBody>
            </p:sp>
          </p:grpSp>
        </p:grpSp>
      </p:grpSp>
      <p:grpSp>
        <p:nvGrpSpPr>
          <p:cNvPr id="66" name="Group 65">
            <a:extLst>
              <a:ext uri="{FF2B5EF4-FFF2-40B4-BE49-F238E27FC236}">
                <a16:creationId xmlns:a16="http://schemas.microsoft.com/office/drawing/2014/main" id="{8268F9F7-F500-5036-53B5-215B79859782}"/>
              </a:ext>
              <a:ext uri="{C183D7F6-B498-43B3-948B-1728B52AA6E4}">
                <adec:decorative xmlns:adec="http://schemas.microsoft.com/office/drawing/2017/decorative" val="1"/>
              </a:ext>
            </a:extLst>
          </p:cNvPr>
          <p:cNvGrpSpPr>
            <a:grpSpLocks noChangeAspect="1"/>
          </p:cNvGrpSpPr>
          <p:nvPr/>
        </p:nvGrpSpPr>
        <p:grpSpPr>
          <a:xfrm>
            <a:off x="4867698" y="3355248"/>
            <a:ext cx="991706" cy="956109"/>
            <a:chOff x="-377274" y="352864"/>
            <a:chExt cx="563218" cy="543003"/>
          </a:xfrm>
        </p:grpSpPr>
        <p:sp>
          <p:nvSpPr>
            <p:cNvPr id="67" name="Freeform 17">
              <a:extLst>
                <a:ext uri="{FF2B5EF4-FFF2-40B4-BE49-F238E27FC236}">
                  <a16:creationId xmlns:a16="http://schemas.microsoft.com/office/drawing/2014/main" id="{8EF33D99-A5D0-28C7-1A73-F39EE80B9642}"/>
                </a:ext>
              </a:extLst>
            </p:cNvPr>
            <p:cNvSpPr/>
            <p:nvPr/>
          </p:nvSpPr>
          <p:spPr>
            <a:xfrm>
              <a:off x="-366726" y="502991"/>
              <a:ext cx="221030" cy="392876"/>
            </a:xfrm>
            <a:custGeom>
              <a:avLst/>
              <a:gdLst>
                <a:gd name="connsiteX0" fmla="*/ 110420 w 221030"/>
                <a:gd name="connsiteY0" fmla="*/ 0 h 392876"/>
                <a:gd name="connsiteX1" fmla="*/ 0 w 221030"/>
                <a:gd name="connsiteY1" fmla="*/ 60355 h 392876"/>
                <a:gd name="connsiteX2" fmla="*/ 0 w 221030"/>
                <a:gd name="connsiteY2" fmla="*/ 181921 h 392876"/>
                <a:gd name="connsiteX3" fmla="*/ 40196 w 221030"/>
                <a:gd name="connsiteY3" fmla="*/ 221332 h 392876"/>
                <a:gd name="connsiteX4" fmla="*/ 50269 w 221030"/>
                <a:gd name="connsiteY4" fmla="*/ 221332 h 392876"/>
                <a:gd name="connsiteX5" fmla="*/ 50269 w 221030"/>
                <a:gd name="connsiteY5" fmla="*/ 392877 h 392876"/>
                <a:gd name="connsiteX6" fmla="*/ 170761 w 221030"/>
                <a:gd name="connsiteY6" fmla="*/ 392877 h 392876"/>
                <a:gd name="connsiteX7" fmla="*/ 170761 w 221030"/>
                <a:gd name="connsiteY7" fmla="*/ 221332 h 392876"/>
                <a:gd name="connsiteX8" fmla="*/ 180834 w 221030"/>
                <a:gd name="connsiteY8" fmla="*/ 221332 h 392876"/>
                <a:gd name="connsiteX9" fmla="*/ 221030 w 221030"/>
                <a:gd name="connsiteY9" fmla="*/ 181921 h 392876"/>
                <a:gd name="connsiteX10" fmla="*/ 221030 w 221030"/>
                <a:gd name="connsiteY10" fmla="*/ 60355 h 392876"/>
                <a:gd name="connsiteX11" fmla="*/ 110610 w 221030"/>
                <a:gd name="connsiteY11" fmla="*/ 0 h 39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030" h="392876">
                  <a:moveTo>
                    <a:pt x="110420" y="0"/>
                  </a:moveTo>
                  <a:cubicBezTo>
                    <a:pt x="72790" y="0"/>
                    <a:pt x="0" y="20562"/>
                    <a:pt x="0" y="60355"/>
                  </a:cubicBezTo>
                  <a:lnTo>
                    <a:pt x="0" y="181921"/>
                  </a:lnTo>
                  <a:cubicBezTo>
                    <a:pt x="0" y="205339"/>
                    <a:pt x="16725" y="221332"/>
                    <a:pt x="40196" y="221332"/>
                  </a:cubicBezTo>
                  <a:lnTo>
                    <a:pt x="50269" y="221332"/>
                  </a:lnTo>
                  <a:lnTo>
                    <a:pt x="50269" y="392877"/>
                  </a:lnTo>
                  <a:lnTo>
                    <a:pt x="170761" y="392877"/>
                  </a:lnTo>
                  <a:lnTo>
                    <a:pt x="170761" y="221332"/>
                  </a:lnTo>
                  <a:lnTo>
                    <a:pt x="180834" y="221332"/>
                  </a:lnTo>
                  <a:cubicBezTo>
                    <a:pt x="204211" y="221332"/>
                    <a:pt x="221030" y="205339"/>
                    <a:pt x="221030" y="181921"/>
                  </a:cubicBezTo>
                  <a:lnTo>
                    <a:pt x="221030" y="60355"/>
                  </a:lnTo>
                  <a:cubicBezTo>
                    <a:pt x="221030" y="20562"/>
                    <a:pt x="148145" y="0"/>
                    <a:pt x="110610" y="0"/>
                  </a:cubicBezTo>
                  <a:close/>
                </a:path>
              </a:pathLst>
            </a:custGeom>
            <a:solidFill>
              <a:srgbClr val="C7E4F1"/>
            </a:solidFill>
            <a:ln w="0" cap="flat">
              <a:noFill/>
              <a:prstDash val="solid"/>
              <a:miter/>
            </a:ln>
          </p:spPr>
          <p:txBody>
            <a:bodyPr rtlCol="0" anchor="ctr"/>
            <a:lstStyle/>
            <a:p>
              <a:endParaRPr lang="en-US"/>
            </a:p>
          </p:txBody>
        </p:sp>
        <p:sp>
          <p:nvSpPr>
            <p:cNvPr id="68" name="Freeform 18">
              <a:extLst>
                <a:ext uri="{FF2B5EF4-FFF2-40B4-BE49-F238E27FC236}">
                  <a16:creationId xmlns:a16="http://schemas.microsoft.com/office/drawing/2014/main" id="{AD5A99FB-361F-D5B3-29D5-B396FCB76812}"/>
                </a:ext>
              </a:extLst>
            </p:cNvPr>
            <p:cNvSpPr/>
            <p:nvPr/>
          </p:nvSpPr>
          <p:spPr>
            <a:xfrm>
              <a:off x="-211" y="588858"/>
              <a:ext cx="170001" cy="306913"/>
            </a:xfrm>
            <a:custGeom>
              <a:avLst/>
              <a:gdLst>
                <a:gd name="connsiteX0" fmla="*/ 169906 w 170001"/>
                <a:gd name="connsiteY0" fmla="*/ 50835 h 306913"/>
                <a:gd name="connsiteX1" fmla="*/ 169906 w 170001"/>
                <a:gd name="connsiteY1" fmla="*/ 172401 h 306913"/>
                <a:gd name="connsiteX2" fmla="*/ 155462 w 170001"/>
                <a:gd name="connsiteY2" fmla="*/ 206386 h 306913"/>
                <a:gd name="connsiteX3" fmla="*/ 134462 w 170001"/>
                <a:gd name="connsiteY3" fmla="*/ 204958 h 306913"/>
                <a:gd name="connsiteX4" fmla="*/ 122108 w 170001"/>
                <a:gd name="connsiteY4" fmla="*/ 121852 h 306913"/>
                <a:gd name="connsiteX5" fmla="*/ 122868 w 170001"/>
                <a:gd name="connsiteY5" fmla="*/ 113474 h 306913"/>
                <a:gd name="connsiteX6" fmla="*/ 120588 w 170001"/>
                <a:gd name="connsiteY6" fmla="*/ 100623 h 306913"/>
                <a:gd name="connsiteX7" fmla="*/ 120588 w 170001"/>
                <a:gd name="connsiteY7" fmla="*/ 242561 h 306913"/>
                <a:gd name="connsiteX8" fmla="*/ 125529 w 170001"/>
                <a:gd name="connsiteY8" fmla="*/ 306343 h 306913"/>
                <a:gd name="connsiteX9" fmla="*/ 0 w 170001"/>
                <a:gd name="connsiteY9" fmla="*/ 306914 h 306913"/>
                <a:gd name="connsiteX10" fmla="*/ 0 w 170001"/>
                <a:gd name="connsiteY10" fmla="*/ 211813 h 306913"/>
                <a:gd name="connsiteX11" fmla="*/ 665 w 170001"/>
                <a:gd name="connsiteY11" fmla="*/ 15422 h 306913"/>
                <a:gd name="connsiteX12" fmla="*/ 20431 w 170001"/>
                <a:gd name="connsiteY12" fmla="*/ 8187 h 306913"/>
                <a:gd name="connsiteX13" fmla="*/ 20526 w 170001"/>
                <a:gd name="connsiteY13" fmla="*/ 8187 h 306913"/>
                <a:gd name="connsiteX14" fmla="*/ 28508 w 170001"/>
                <a:gd name="connsiteY14" fmla="*/ 5902 h 306913"/>
                <a:gd name="connsiteX15" fmla="*/ 36965 w 170001"/>
                <a:gd name="connsiteY15" fmla="*/ 3903 h 306913"/>
                <a:gd name="connsiteX16" fmla="*/ 41526 w 170001"/>
                <a:gd name="connsiteY16" fmla="*/ 2951 h 306913"/>
                <a:gd name="connsiteX17" fmla="*/ 54830 w 170001"/>
                <a:gd name="connsiteY17" fmla="*/ 952 h 306913"/>
                <a:gd name="connsiteX18" fmla="*/ 69084 w 170001"/>
                <a:gd name="connsiteY18" fmla="*/ 0 h 306913"/>
                <a:gd name="connsiteX19" fmla="*/ 70699 w 170001"/>
                <a:gd name="connsiteY19" fmla="*/ 0 h 306913"/>
                <a:gd name="connsiteX20" fmla="*/ 170001 w 170001"/>
                <a:gd name="connsiteY20" fmla="*/ 50835 h 30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001" h="306913">
                  <a:moveTo>
                    <a:pt x="169906" y="50835"/>
                  </a:moveTo>
                  <a:lnTo>
                    <a:pt x="169906" y="172401"/>
                  </a:lnTo>
                  <a:cubicBezTo>
                    <a:pt x="169906" y="185348"/>
                    <a:pt x="165725" y="201626"/>
                    <a:pt x="155462" y="206386"/>
                  </a:cubicBezTo>
                  <a:cubicBezTo>
                    <a:pt x="149096" y="209242"/>
                    <a:pt x="134462" y="212003"/>
                    <a:pt x="134462" y="204958"/>
                  </a:cubicBezTo>
                  <a:lnTo>
                    <a:pt x="122108" y="121852"/>
                  </a:lnTo>
                  <a:cubicBezTo>
                    <a:pt x="122108" y="116521"/>
                    <a:pt x="128095" y="113474"/>
                    <a:pt x="122868" y="113474"/>
                  </a:cubicBezTo>
                  <a:cubicBezTo>
                    <a:pt x="117642" y="113474"/>
                    <a:pt x="120588" y="95292"/>
                    <a:pt x="120588" y="100623"/>
                  </a:cubicBezTo>
                  <a:lnTo>
                    <a:pt x="120588" y="242561"/>
                  </a:lnTo>
                  <a:cubicBezTo>
                    <a:pt x="120588" y="247511"/>
                    <a:pt x="120778" y="305867"/>
                    <a:pt x="125529" y="306343"/>
                  </a:cubicBezTo>
                  <a:lnTo>
                    <a:pt x="0" y="306914"/>
                  </a:lnTo>
                  <a:lnTo>
                    <a:pt x="0" y="211813"/>
                  </a:lnTo>
                  <a:lnTo>
                    <a:pt x="665" y="15422"/>
                  </a:lnTo>
                  <a:cubicBezTo>
                    <a:pt x="6937" y="12661"/>
                    <a:pt x="13684" y="10186"/>
                    <a:pt x="20431" y="8187"/>
                  </a:cubicBezTo>
                  <a:lnTo>
                    <a:pt x="20526" y="8187"/>
                  </a:lnTo>
                  <a:cubicBezTo>
                    <a:pt x="23186" y="7330"/>
                    <a:pt x="25847" y="6569"/>
                    <a:pt x="28508" y="5902"/>
                  </a:cubicBezTo>
                  <a:cubicBezTo>
                    <a:pt x="31358" y="5141"/>
                    <a:pt x="34209" y="4474"/>
                    <a:pt x="36965" y="3903"/>
                  </a:cubicBezTo>
                  <a:cubicBezTo>
                    <a:pt x="38485" y="3617"/>
                    <a:pt x="40006" y="3237"/>
                    <a:pt x="41526" y="2951"/>
                  </a:cubicBezTo>
                  <a:cubicBezTo>
                    <a:pt x="46088" y="2190"/>
                    <a:pt x="50554" y="1523"/>
                    <a:pt x="54830" y="952"/>
                  </a:cubicBezTo>
                  <a:cubicBezTo>
                    <a:pt x="59866" y="381"/>
                    <a:pt x="64713" y="95"/>
                    <a:pt x="69084" y="0"/>
                  </a:cubicBezTo>
                  <a:lnTo>
                    <a:pt x="70699" y="0"/>
                  </a:lnTo>
                  <a:cubicBezTo>
                    <a:pt x="106524" y="571"/>
                    <a:pt x="170001" y="19801"/>
                    <a:pt x="170001" y="50835"/>
                  </a:cubicBezTo>
                  <a:close/>
                </a:path>
              </a:pathLst>
            </a:custGeom>
            <a:solidFill>
              <a:srgbClr val="C7E4F1"/>
            </a:solidFill>
            <a:ln w="0" cap="flat">
              <a:noFill/>
              <a:prstDash val="solid"/>
              <a:miter/>
            </a:ln>
          </p:spPr>
          <p:txBody>
            <a:bodyPr rtlCol="0" anchor="ctr"/>
            <a:lstStyle/>
            <a:p>
              <a:endParaRPr lang="en-US"/>
            </a:p>
          </p:txBody>
        </p:sp>
        <p:sp>
          <p:nvSpPr>
            <p:cNvPr id="69" name="Freeform 19">
              <a:extLst>
                <a:ext uri="{FF2B5EF4-FFF2-40B4-BE49-F238E27FC236}">
                  <a16:creationId xmlns:a16="http://schemas.microsoft.com/office/drawing/2014/main" id="{E9513143-F36B-61C5-03FF-A681A1CDCFE9}"/>
                </a:ext>
              </a:extLst>
            </p:cNvPr>
            <p:cNvSpPr/>
            <p:nvPr/>
          </p:nvSpPr>
          <p:spPr>
            <a:xfrm>
              <a:off x="-152063" y="549637"/>
              <a:ext cx="170001" cy="345563"/>
            </a:xfrm>
            <a:custGeom>
              <a:avLst/>
              <a:gdLst>
                <a:gd name="connsiteX0" fmla="*/ 169906 w 170001"/>
                <a:gd name="connsiteY0" fmla="*/ 50835 h 345563"/>
                <a:gd name="connsiteX1" fmla="*/ 169906 w 170001"/>
                <a:gd name="connsiteY1" fmla="*/ 172401 h 345563"/>
                <a:gd name="connsiteX2" fmla="*/ 155462 w 170001"/>
                <a:gd name="connsiteY2" fmla="*/ 206386 h 345563"/>
                <a:gd name="connsiteX3" fmla="*/ 134462 w 170001"/>
                <a:gd name="connsiteY3" fmla="*/ 204958 h 345563"/>
                <a:gd name="connsiteX4" fmla="*/ 122108 w 170001"/>
                <a:gd name="connsiteY4" fmla="*/ 121852 h 345563"/>
                <a:gd name="connsiteX5" fmla="*/ 122868 w 170001"/>
                <a:gd name="connsiteY5" fmla="*/ 113474 h 345563"/>
                <a:gd name="connsiteX6" fmla="*/ 120588 w 170001"/>
                <a:gd name="connsiteY6" fmla="*/ 100623 h 345563"/>
                <a:gd name="connsiteX7" fmla="*/ 120588 w 170001"/>
                <a:gd name="connsiteY7" fmla="*/ 242561 h 345563"/>
                <a:gd name="connsiteX8" fmla="*/ 129140 w 170001"/>
                <a:gd name="connsiteY8" fmla="*/ 345564 h 345563"/>
                <a:gd name="connsiteX9" fmla="*/ 0 w 170001"/>
                <a:gd name="connsiteY9" fmla="*/ 345564 h 345563"/>
                <a:gd name="connsiteX10" fmla="*/ 0 w 170001"/>
                <a:gd name="connsiteY10" fmla="*/ 211812 h 345563"/>
                <a:gd name="connsiteX11" fmla="*/ 665 w 170001"/>
                <a:gd name="connsiteY11" fmla="*/ 15422 h 345563"/>
                <a:gd name="connsiteX12" fmla="*/ 20431 w 170001"/>
                <a:gd name="connsiteY12" fmla="*/ 8187 h 345563"/>
                <a:gd name="connsiteX13" fmla="*/ 20526 w 170001"/>
                <a:gd name="connsiteY13" fmla="*/ 8187 h 345563"/>
                <a:gd name="connsiteX14" fmla="*/ 28508 w 170001"/>
                <a:gd name="connsiteY14" fmla="*/ 5902 h 345563"/>
                <a:gd name="connsiteX15" fmla="*/ 36965 w 170001"/>
                <a:gd name="connsiteY15" fmla="*/ 3903 h 345563"/>
                <a:gd name="connsiteX16" fmla="*/ 41526 w 170001"/>
                <a:gd name="connsiteY16" fmla="*/ 2951 h 345563"/>
                <a:gd name="connsiteX17" fmla="*/ 54830 w 170001"/>
                <a:gd name="connsiteY17" fmla="*/ 952 h 345563"/>
                <a:gd name="connsiteX18" fmla="*/ 69084 w 170001"/>
                <a:gd name="connsiteY18" fmla="*/ 0 h 345563"/>
                <a:gd name="connsiteX19" fmla="*/ 70699 w 170001"/>
                <a:gd name="connsiteY19" fmla="*/ 0 h 345563"/>
                <a:gd name="connsiteX20" fmla="*/ 170001 w 170001"/>
                <a:gd name="connsiteY20" fmla="*/ 50835 h 3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001" h="345563">
                  <a:moveTo>
                    <a:pt x="169906" y="50835"/>
                  </a:moveTo>
                  <a:lnTo>
                    <a:pt x="169906" y="172401"/>
                  </a:lnTo>
                  <a:cubicBezTo>
                    <a:pt x="169906" y="185348"/>
                    <a:pt x="165725" y="201626"/>
                    <a:pt x="155462" y="206386"/>
                  </a:cubicBezTo>
                  <a:cubicBezTo>
                    <a:pt x="149096" y="209242"/>
                    <a:pt x="134462" y="212003"/>
                    <a:pt x="134462" y="204958"/>
                  </a:cubicBezTo>
                  <a:lnTo>
                    <a:pt x="122108" y="121852"/>
                  </a:lnTo>
                  <a:cubicBezTo>
                    <a:pt x="122108" y="116521"/>
                    <a:pt x="128095" y="113474"/>
                    <a:pt x="122868" y="113474"/>
                  </a:cubicBezTo>
                  <a:cubicBezTo>
                    <a:pt x="117642" y="113474"/>
                    <a:pt x="120588" y="95292"/>
                    <a:pt x="120588" y="100623"/>
                  </a:cubicBezTo>
                  <a:lnTo>
                    <a:pt x="120588" y="242561"/>
                  </a:lnTo>
                  <a:cubicBezTo>
                    <a:pt x="120588" y="247511"/>
                    <a:pt x="124389" y="345088"/>
                    <a:pt x="129140" y="345564"/>
                  </a:cubicBezTo>
                  <a:lnTo>
                    <a:pt x="0" y="345564"/>
                  </a:lnTo>
                  <a:lnTo>
                    <a:pt x="0" y="211812"/>
                  </a:lnTo>
                  <a:lnTo>
                    <a:pt x="665" y="15422"/>
                  </a:lnTo>
                  <a:cubicBezTo>
                    <a:pt x="6937" y="12661"/>
                    <a:pt x="13684" y="10186"/>
                    <a:pt x="20431" y="8187"/>
                  </a:cubicBezTo>
                  <a:lnTo>
                    <a:pt x="20526" y="8187"/>
                  </a:lnTo>
                  <a:cubicBezTo>
                    <a:pt x="23186" y="7330"/>
                    <a:pt x="25847" y="6569"/>
                    <a:pt x="28508" y="5902"/>
                  </a:cubicBezTo>
                  <a:cubicBezTo>
                    <a:pt x="31359" y="5141"/>
                    <a:pt x="34209" y="4474"/>
                    <a:pt x="36965" y="3903"/>
                  </a:cubicBezTo>
                  <a:cubicBezTo>
                    <a:pt x="38486" y="3617"/>
                    <a:pt x="40006" y="3237"/>
                    <a:pt x="41526" y="2951"/>
                  </a:cubicBezTo>
                  <a:cubicBezTo>
                    <a:pt x="46088" y="2190"/>
                    <a:pt x="50554" y="1523"/>
                    <a:pt x="54830" y="952"/>
                  </a:cubicBezTo>
                  <a:cubicBezTo>
                    <a:pt x="59866" y="381"/>
                    <a:pt x="64713" y="95"/>
                    <a:pt x="69084" y="0"/>
                  </a:cubicBezTo>
                  <a:lnTo>
                    <a:pt x="70699" y="0"/>
                  </a:lnTo>
                  <a:cubicBezTo>
                    <a:pt x="106524" y="571"/>
                    <a:pt x="170001" y="19801"/>
                    <a:pt x="170001" y="50835"/>
                  </a:cubicBezTo>
                  <a:close/>
                </a:path>
              </a:pathLst>
            </a:custGeom>
            <a:solidFill>
              <a:srgbClr val="66BCDB"/>
            </a:solidFill>
            <a:ln w="0" cap="flat">
              <a:noFill/>
              <a:prstDash val="solid"/>
              <a:miter/>
            </a:ln>
          </p:spPr>
          <p:txBody>
            <a:bodyPr rtlCol="0" anchor="ctr"/>
            <a:lstStyle/>
            <a:p>
              <a:endParaRPr lang="en-US"/>
            </a:p>
          </p:txBody>
        </p:sp>
        <p:sp>
          <p:nvSpPr>
            <p:cNvPr id="70" name="Freeform 20">
              <a:extLst>
                <a:ext uri="{FF2B5EF4-FFF2-40B4-BE49-F238E27FC236}">
                  <a16:creationId xmlns:a16="http://schemas.microsoft.com/office/drawing/2014/main" id="{D7934ECC-C705-F78A-CF21-AC50D2294390}"/>
                </a:ext>
              </a:extLst>
            </p:cNvPr>
            <p:cNvSpPr/>
            <p:nvPr/>
          </p:nvSpPr>
          <p:spPr>
            <a:xfrm>
              <a:off x="-296109" y="371222"/>
              <a:ext cx="79381" cy="84801"/>
            </a:xfrm>
            <a:custGeom>
              <a:avLst/>
              <a:gdLst>
                <a:gd name="connsiteX0" fmla="*/ 79334 w 79381"/>
                <a:gd name="connsiteY0" fmla="*/ 45045 h 84801"/>
                <a:gd name="connsiteX1" fmla="*/ 462 w 79381"/>
                <a:gd name="connsiteY1" fmla="*/ 35240 h 84801"/>
                <a:gd name="connsiteX2" fmla="*/ 747 w 79381"/>
                <a:gd name="connsiteY2" fmla="*/ 33526 h 84801"/>
                <a:gd name="connsiteX3" fmla="*/ 79334 w 79381"/>
                <a:gd name="connsiteY3" fmla="*/ 45045 h 84801"/>
              </a:gdLst>
              <a:ahLst/>
              <a:cxnLst>
                <a:cxn ang="0">
                  <a:pos x="connsiteX0" y="connsiteY0"/>
                </a:cxn>
                <a:cxn ang="0">
                  <a:pos x="connsiteX1" y="connsiteY1"/>
                </a:cxn>
                <a:cxn ang="0">
                  <a:pos x="connsiteX2" y="connsiteY2"/>
                </a:cxn>
                <a:cxn ang="0">
                  <a:pos x="connsiteX3" y="connsiteY3"/>
                </a:cxn>
              </a:cxnLst>
              <a:rect l="l" t="t" r="r" b="b"/>
              <a:pathLst>
                <a:path w="79381" h="84801">
                  <a:moveTo>
                    <a:pt x="79334" y="45045"/>
                  </a:moveTo>
                  <a:cubicBezTo>
                    <a:pt x="70876" y="107494"/>
                    <a:pt x="-6665" y="90359"/>
                    <a:pt x="462" y="35240"/>
                  </a:cubicBezTo>
                  <a:lnTo>
                    <a:pt x="747" y="33526"/>
                  </a:lnTo>
                  <a:cubicBezTo>
                    <a:pt x="13956" y="-19689"/>
                    <a:pt x="81424" y="-4838"/>
                    <a:pt x="79334" y="45045"/>
                  </a:cubicBezTo>
                  <a:close/>
                </a:path>
              </a:pathLst>
            </a:custGeom>
            <a:solidFill>
              <a:srgbClr val="66BCDB"/>
            </a:solidFill>
            <a:ln w="0" cap="flat">
              <a:noFill/>
              <a:prstDash val="solid"/>
              <a:miter/>
            </a:ln>
          </p:spPr>
          <p:txBody>
            <a:bodyPr rtlCol="0" anchor="ctr"/>
            <a:lstStyle/>
            <a:p>
              <a:endParaRPr lang="en-US"/>
            </a:p>
          </p:txBody>
        </p:sp>
        <p:sp>
          <p:nvSpPr>
            <p:cNvPr id="71" name="Freeform 21">
              <a:extLst>
                <a:ext uri="{FF2B5EF4-FFF2-40B4-BE49-F238E27FC236}">
                  <a16:creationId xmlns:a16="http://schemas.microsoft.com/office/drawing/2014/main" id="{E30B3252-7614-C54F-D56A-FD3956534E77}"/>
                </a:ext>
              </a:extLst>
            </p:cNvPr>
            <p:cNvSpPr/>
            <p:nvPr/>
          </p:nvSpPr>
          <p:spPr>
            <a:xfrm>
              <a:off x="-125441" y="405423"/>
              <a:ext cx="79384" cy="84815"/>
            </a:xfrm>
            <a:custGeom>
              <a:avLst/>
              <a:gdLst>
                <a:gd name="connsiteX0" fmla="*/ 79333 w 79384"/>
                <a:gd name="connsiteY0" fmla="*/ 45019 h 84815"/>
                <a:gd name="connsiteX1" fmla="*/ 461 w 79384"/>
                <a:gd name="connsiteY1" fmla="*/ 35309 h 84815"/>
                <a:gd name="connsiteX2" fmla="*/ 841 w 79384"/>
                <a:gd name="connsiteY2" fmla="*/ 33596 h 84815"/>
                <a:gd name="connsiteX3" fmla="*/ 79333 w 79384"/>
                <a:gd name="connsiteY3" fmla="*/ 45019 h 84815"/>
              </a:gdLst>
              <a:ahLst/>
              <a:cxnLst>
                <a:cxn ang="0">
                  <a:pos x="connsiteX0" y="connsiteY0"/>
                </a:cxn>
                <a:cxn ang="0">
                  <a:pos x="connsiteX1" y="connsiteY1"/>
                </a:cxn>
                <a:cxn ang="0">
                  <a:pos x="connsiteX2" y="connsiteY2"/>
                </a:cxn>
                <a:cxn ang="0">
                  <a:pos x="connsiteX3" y="connsiteY3"/>
                </a:cxn>
              </a:cxnLst>
              <a:rect l="l" t="t" r="r" b="b"/>
              <a:pathLst>
                <a:path w="79384" h="84815">
                  <a:moveTo>
                    <a:pt x="79333" y="45019"/>
                  </a:moveTo>
                  <a:cubicBezTo>
                    <a:pt x="71065" y="107468"/>
                    <a:pt x="-6666" y="90428"/>
                    <a:pt x="461" y="35309"/>
                  </a:cubicBezTo>
                  <a:lnTo>
                    <a:pt x="841" y="33596"/>
                  </a:lnTo>
                  <a:cubicBezTo>
                    <a:pt x="14050" y="-19619"/>
                    <a:pt x="81518" y="-4959"/>
                    <a:pt x="79333" y="45019"/>
                  </a:cubicBezTo>
                  <a:close/>
                </a:path>
              </a:pathLst>
            </a:custGeom>
            <a:solidFill>
              <a:srgbClr val="66BCDB"/>
            </a:solidFill>
            <a:ln w="0" cap="flat">
              <a:noFill/>
              <a:prstDash val="solid"/>
              <a:miter/>
            </a:ln>
          </p:spPr>
          <p:txBody>
            <a:bodyPr rtlCol="0" anchor="ctr"/>
            <a:lstStyle/>
            <a:p>
              <a:endParaRPr lang="en-US"/>
            </a:p>
          </p:txBody>
        </p:sp>
        <p:sp>
          <p:nvSpPr>
            <p:cNvPr id="72" name="Freeform 22">
              <a:extLst>
                <a:ext uri="{FF2B5EF4-FFF2-40B4-BE49-F238E27FC236}">
                  <a16:creationId xmlns:a16="http://schemas.microsoft.com/office/drawing/2014/main" id="{6CD947DB-E059-2548-59E4-F1CA937578A9}"/>
                </a:ext>
              </a:extLst>
            </p:cNvPr>
            <p:cNvSpPr/>
            <p:nvPr/>
          </p:nvSpPr>
          <p:spPr>
            <a:xfrm>
              <a:off x="25068" y="440270"/>
              <a:ext cx="79572" cy="84935"/>
            </a:xfrm>
            <a:custGeom>
              <a:avLst/>
              <a:gdLst>
                <a:gd name="connsiteX0" fmla="*/ 78013 w 79572"/>
                <a:gd name="connsiteY0" fmla="*/ 53867 h 84935"/>
                <a:gd name="connsiteX1" fmla="*/ 567 w 79572"/>
                <a:gd name="connsiteY1" fmla="*/ 35304 h 84935"/>
                <a:gd name="connsiteX2" fmla="*/ 852 w 79572"/>
                <a:gd name="connsiteY2" fmla="*/ 33590 h 84935"/>
                <a:gd name="connsiteX3" fmla="*/ 78013 w 79572"/>
                <a:gd name="connsiteY3" fmla="*/ 53867 h 84935"/>
              </a:gdLst>
              <a:ahLst/>
              <a:cxnLst>
                <a:cxn ang="0">
                  <a:pos x="connsiteX0" y="connsiteY0"/>
                </a:cxn>
                <a:cxn ang="0">
                  <a:pos x="connsiteX1" y="connsiteY1"/>
                </a:cxn>
                <a:cxn ang="0">
                  <a:pos x="connsiteX2" y="connsiteY2"/>
                </a:cxn>
                <a:cxn ang="0">
                  <a:pos x="connsiteX3" y="connsiteY3"/>
                </a:cxn>
              </a:cxnLst>
              <a:rect l="l" t="t" r="r" b="b"/>
              <a:pathLst>
                <a:path w="79572" h="84935">
                  <a:moveTo>
                    <a:pt x="78013" y="53867"/>
                  </a:moveTo>
                  <a:cubicBezTo>
                    <a:pt x="60528" y="108415"/>
                    <a:pt x="-6845" y="84045"/>
                    <a:pt x="567" y="35304"/>
                  </a:cubicBezTo>
                  <a:lnTo>
                    <a:pt x="852" y="33590"/>
                  </a:lnTo>
                  <a:cubicBezTo>
                    <a:pt x="16626" y="-25908"/>
                    <a:pt x="91222" y="1699"/>
                    <a:pt x="78013" y="53867"/>
                  </a:cubicBezTo>
                  <a:close/>
                </a:path>
              </a:pathLst>
            </a:custGeom>
            <a:solidFill>
              <a:srgbClr val="66BCDB"/>
            </a:solidFill>
            <a:ln w="0" cap="flat">
              <a:noFill/>
              <a:prstDash val="solid"/>
              <a:miter/>
            </a:ln>
          </p:spPr>
          <p:txBody>
            <a:bodyPr rtlCol="0" anchor="ctr"/>
            <a:lstStyle/>
            <a:p>
              <a:endParaRPr lang="en-US"/>
            </a:p>
          </p:txBody>
        </p:sp>
        <p:sp>
          <p:nvSpPr>
            <p:cNvPr id="73" name="Freeform 23">
              <a:extLst>
                <a:ext uri="{FF2B5EF4-FFF2-40B4-BE49-F238E27FC236}">
                  <a16:creationId xmlns:a16="http://schemas.microsoft.com/office/drawing/2014/main" id="{748520A5-B803-A8B3-C918-1A41682852C5}"/>
                </a:ext>
              </a:extLst>
            </p:cNvPr>
            <p:cNvSpPr/>
            <p:nvPr/>
          </p:nvSpPr>
          <p:spPr>
            <a:xfrm>
              <a:off x="-115763" y="532787"/>
              <a:ext cx="150996" cy="362413"/>
            </a:xfrm>
            <a:custGeom>
              <a:avLst/>
              <a:gdLst>
                <a:gd name="connsiteX0" fmla="*/ 79917 w 150996"/>
                <a:gd name="connsiteY0" fmla="*/ 122613 h 362413"/>
                <a:gd name="connsiteX1" fmla="*/ 79917 w 150996"/>
                <a:gd name="connsiteY1" fmla="*/ 351942 h 362413"/>
                <a:gd name="connsiteX2" fmla="*/ 90370 w 150996"/>
                <a:gd name="connsiteY2" fmla="*/ 362414 h 362413"/>
                <a:gd name="connsiteX3" fmla="*/ 90370 w 150996"/>
                <a:gd name="connsiteY3" fmla="*/ 362414 h 362413"/>
                <a:gd name="connsiteX4" fmla="*/ 100822 w 150996"/>
                <a:gd name="connsiteY4" fmla="*/ 351942 h 362413"/>
                <a:gd name="connsiteX5" fmla="*/ 100822 w 150996"/>
                <a:gd name="connsiteY5" fmla="*/ 242561 h 362413"/>
                <a:gd name="connsiteX6" fmla="*/ 100822 w 150996"/>
                <a:gd name="connsiteY6" fmla="*/ 242561 h 362413"/>
                <a:gd name="connsiteX7" fmla="*/ 150996 w 150996"/>
                <a:gd name="connsiteY7" fmla="*/ 191536 h 362413"/>
                <a:gd name="connsiteX8" fmla="*/ 150996 w 150996"/>
                <a:gd name="connsiteY8" fmla="*/ 69970 h 362413"/>
                <a:gd name="connsiteX9" fmla="*/ 30123 w 150996"/>
                <a:gd name="connsiteY9" fmla="*/ 0 h 362413"/>
                <a:gd name="connsiteX10" fmla="*/ 10453 w 150996"/>
                <a:gd name="connsiteY10" fmla="*/ 0 h 362413"/>
                <a:gd name="connsiteX11" fmla="*/ 0 w 150996"/>
                <a:gd name="connsiteY11" fmla="*/ 10472 h 362413"/>
                <a:gd name="connsiteX12" fmla="*/ 0 w 150996"/>
                <a:gd name="connsiteY12" fmla="*/ 10472 h 362413"/>
                <a:gd name="connsiteX13" fmla="*/ 10453 w 150996"/>
                <a:gd name="connsiteY13" fmla="*/ 20943 h 362413"/>
                <a:gd name="connsiteX14" fmla="*/ 30123 w 150996"/>
                <a:gd name="connsiteY14" fmla="*/ 20943 h 362413"/>
                <a:gd name="connsiteX15" fmla="*/ 130090 w 150996"/>
                <a:gd name="connsiteY15" fmla="*/ 69970 h 362413"/>
                <a:gd name="connsiteX16" fmla="*/ 130090 w 150996"/>
                <a:gd name="connsiteY16" fmla="*/ 191536 h 362413"/>
                <a:gd name="connsiteX17" fmla="*/ 115837 w 150996"/>
                <a:gd name="connsiteY17" fmla="*/ 217810 h 362413"/>
                <a:gd name="connsiteX18" fmla="*/ 100822 w 150996"/>
                <a:gd name="connsiteY18" fmla="*/ 208385 h 362413"/>
                <a:gd name="connsiteX19" fmla="*/ 100822 w 150996"/>
                <a:gd name="connsiteY19" fmla="*/ 122613 h 362413"/>
                <a:gd name="connsiteX20" fmla="*/ 90370 w 150996"/>
                <a:gd name="connsiteY20" fmla="*/ 112142 h 362413"/>
                <a:gd name="connsiteX21" fmla="*/ 90370 w 150996"/>
                <a:gd name="connsiteY21" fmla="*/ 112142 h 362413"/>
                <a:gd name="connsiteX22" fmla="*/ 79917 w 150996"/>
                <a:gd name="connsiteY22" fmla="*/ 122613 h 36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996" h="362413">
                  <a:moveTo>
                    <a:pt x="79917" y="122613"/>
                  </a:moveTo>
                  <a:lnTo>
                    <a:pt x="79917" y="351942"/>
                  </a:lnTo>
                  <a:cubicBezTo>
                    <a:pt x="79917" y="357749"/>
                    <a:pt x="84573" y="362414"/>
                    <a:pt x="90370" y="362414"/>
                  </a:cubicBezTo>
                  <a:lnTo>
                    <a:pt x="90370" y="362414"/>
                  </a:lnTo>
                  <a:cubicBezTo>
                    <a:pt x="96166" y="362414"/>
                    <a:pt x="100822" y="357749"/>
                    <a:pt x="100822" y="351942"/>
                  </a:cubicBezTo>
                  <a:lnTo>
                    <a:pt x="100822" y="242561"/>
                  </a:lnTo>
                  <a:cubicBezTo>
                    <a:pt x="100822" y="242561"/>
                    <a:pt x="100822" y="242561"/>
                    <a:pt x="100822" y="242561"/>
                  </a:cubicBezTo>
                  <a:cubicBezTo>
                    <a:pt x="129425" y="242371"/>
                    <a:pt x="150996" y="220475"/>
                    <a:pt x="150996" y="191536"/>
                  </a:cubicBezTo>
                  <a:lnTo>
                    <a:pt x="150996" y="69970"/>
                  </a:lnTo>
                  <a:cubicBezTo>
                    <a:pt x="150996" y="21134"/>
                    <a:pt x="70889" y="0"/>
                    <a:pt x="30123" y="0"/>
                  </a:cubicBezTo>
                  <a:lnTo>
                    <a:pt x="10453" y="0"/>
                  </a:lnTo>
                  <a:cubicBezTo>
                    <a:pt x="4656" y="0"/>
                    <a:pt x="0" y="4665"/>
                    <a:pt x="0" y="10472"/>
                  </a:cubicBezTo>
                  <a:lnTo>
                    <a:pt x="0" y="10472"/>
                  </a:lnTo>
                  <a:cubicBezTo>
                    <a:pt x="0" y="16279"/>
                    <a:pt x="4656" y="20943"/>
                    <a:pt x="10453" y="20943"/>
                  </a:cubicBezTo>
                  <a:lnTo>
                    <a:pt x="30123" y="20943"/>
                  </a:lnTo>
                  <a:cubicBezTo>
                    <a:pt x="65378" y="20943"/>
                    <a:pt x="130090" y="39602"/>
                    <a:pt x="130090" y="69970"/>
                  </a:cubicBezTo>
                  <a:lnTo>
                    <a:pt x="130090" y="191536"/>
                  </a:lnTo>
                  <a:cubicBezTo>
                    <a:pt x="130090" y="203340"/>
                    <a:pt x="124674" y="212860"/>
                    <a:pt x="115837" y="217810"/>
                  </a:cubicBezTo>
                  <a:cubicBezTo>
                    <a:pt x="109090" y="221618"/>
                    <a:pt x="100822" y="216096"/>
                    <a:pt x="100822" y="208385"/>
                  </a:cubicBezTo>
                  <a:lnTo>
                    <a:pt x="100822" y="122613"/>
                  </a:lnTo>
                  <a:cubicBezTo>
                    <a:pt x="100822" y="116806"/>
                    <a:pt x="96166" y="112142"/>
                    <a:pt x="90370" y="112142"/>
                  </a:cubicBezTo>
                  <a:lnTo>
                    <a:pt x="90370" y="112142"/>
                  </a:lnTo>
                  <a:cubicBezTo>
                    <a:pt x="84573" y="112142"/>
                    <a:pt x="79917" y="116806"/>
                    <a:pt x="79917" y="122613"/>
                  </a:cubicBezTo>
                  <a:close/>
                </a:path>
              </a:pathLst>
            </a:custGeom>
            <a:solidFill>
              <a:srgbClr val="265A9A"/>
            </a:solidFill>
            <a:ln w="0" cap="flat">
              <a:noFill/>
              <a:prstDash val="solid"/>
              <a:miter/>
            </a:ln>
          </p:spPr>
          <p:txBody>
            <a:bodyPr rtlCol="0" anchor="ctr"/>
            <a:lstStyle/>
            <a:p>
              <a:endParaRPr lang="en-US"/>
            </a:p>
          </p:txBody>
        </p:sp>
        <p:sp>
          <p:nvSpPr>
            <p:cNvPr id="74" name="Freeform 24">
              <a:extLst>
                <a:ext uri="{FF2B5EF4-FFF2-40B4-BE49-F238E27FC236}">
                  <a16:creationId xmlns:a16="http://schemas.microsoft.com/office/drawing/2014/main" id="{6FD7519B-DADF-3E32-9835-80112F53691A}"/>
                </a:ext>
              </a:extLst>
            </p:cNvPr>
            <p:cNvSpPr/>
            <p:nvPr/>
          </p:nvSpPr>
          <p:spPr>
            <a:xfrm>
              <a:off x="59655" y="568273"/>
              <a:ext cx="126289" cy="327023"/>
            </a:xfrm>
            <a:custGeom>
              <a:avLst/>
              <a:gdLst>
                <a:gd name="connsiteX0" fmla="*/ 0 w 126289"/>
                <a:gd name="connsiteY0" fmla="*/ 9542 h 327023"/>
                <a:gd name="connsiteX1" fmla="*/ 10453 w 126289"/>
                <a:gd name="connsiteY1" fmla="*/ 20871 h 327023"/>
                <a:gd name="connsiteX2" fmla="*/ 105384 w 126289"/>
                <a:gd name="connsiteY2" fmla="*/ 74752 h 327023"/>
                <a:gd name="connsiteX3" fmla="*/ 105384 w 126289"/>
                <a:gd name="connsiteY3" fmla="*/ 186227 h 327023"/>
                <a:gd name="connsiteX4" fmla="*/ 91130 w 126289"/>
                <a:gd name="connsiteY4" fmla="*/ 212502 h 327023"/>
                <a:gd name="connsiteX5" fmla="*/ 76116 w 126289"/>
                <a:gd name="connsiteY5" fmla="*/ 203077 h 327023"/>
                <a:gd name="connsiteX6" fmla="*/ 76116 w 126289"/>
                <a:gd name="connsiteY6" fmla="*/ 119590 h 327023"/>
                <a:gd name="connsiteX7" fmla="*/ 65663 w 126289"/>
                <a:gd name="connsiteY7" fmla="*/ 109118 h 327023"/>
                <a:gd name="connsiteX8" fmla="*/ 65663 w 126289"/>
                <a:gd name="connsiteY8" fmla="*/ 109118 h 327023"/>
                <a:gd name="connsiteX9" fmla="*/ 55210 w 126289"/>
                <a:gd name="connsiteY9" fmla="*/ 119590 h 327023"/>
                <a:gd name="connsiteX10" fmla="*/ 55210 w 126289"/>
                <a:gd name="connsiteY10" fmla="*/ 316551 h 327023"/>
                <a:gd name="connsiteX11" fmla="*/ 65663 w 126289"/>
                <a:gd name="connsiteY11" fmla="*/ 327023 h 327023"/>
                <a:gd name="connsiteX12" fmla="*/ 65663 w 126289"/>
                <a:gd name="connsiteY12" fmla="*/ 327023 h 327023"/>
                <a:gd name="connsiteX13" fmla="*/ 76116 w 126289"/>
                <a:gd name="connsiteY13" fmla="*/ 316551 h 327023"/>
                <a:gd name="connsiteX14" fmla="*/ 76116 w 126289"/>
                <a:gd name="connsiteY14" fmla="*/ 237348 h 327023"/>
                <a:gd name="connsiteX15" fmla="*/ 76116 w 126289"/>
                <a:gd name="connsiteY15" fmla="*/ 237348 h 327023"/>
                <a:gd name="connsiteX16" fmla="*/ 126289 w 126289"/>
                <a:gd name="connsiteY16" fmla="*/ 186323 h 327023"/>
                <a:gd name="connsiteX17" fmla="*/ 126289 w 126289"/>
                <a:gd name="connsiteY17" fmla="*/ 74847 h 327023"/>
                <a:gd name="connsiteX18" fmla="*/ 10263 w 126289"/>
                <a:gd name="connsiteY18" fmla="*/ 23 h 327023"/>
                <a:gd name="connsiteX19" fmla="*/ 0 w 126289"/>
                <a:gd name="connsiteY19" fmla="*/ 9733 h 327023"/>
                <a:gd name="connsiteX20" fmla="*/ 0 w 126289"/>
                <a:gd name="connsiteY20" fmla="*/ 9733 h 32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289" h="327023">
                  <a:moveTo>
                    <a:pt x="0" y="9542"/>
                  </a:moveTo>
                  <a:cubicBezTo>
                    <a:pt x="0" y="15445"/>
                    <a:pt x="4561" y="20300"/>
                    <a:pt x="10453" y="20871"/>
                  </a:cubicBezTo>
                  <a:cubicBezTo>
                    <a:pt x="46658" y="23917"/>
                    <a:pt x="105384" y="47050"/>
                    <a:pt x="105384" y="74752"/>
                  </a:cubicBezTo>
                  <a:lnTo>
                    <a:pt x="105384" y="186227"/>
                  </a:lnTo>
                  <a:cubicBezTo>
                    <a:pt x="105384" y="198032"/>
                    <a:pt x="99967" y="207551"/>
                    <a:pt x="91130" y="212502"/>
                  </a:cubicBezTo>
                  <a:cubicBezTo>
                    <a:pt x="84383" y="216309"/>
                    <a:pt x="76116" y="210788"/>
                    <a:pt x="76116" y="203077"/>
                  </a:cubicBezTo>
                  <a:lnTo>
                    <a:pt x="76116" y="119590"/>
                  </a:lnTo>
                  <a:cubicBezTo>
                    <a:pt x="76116" y="113783"/>
                    <a:pt x="71460" y="109118"/>
                    <a:pt x="65663" y="109118"/>
                  </a:cubicBezTo>
                  <a:lnTo>
                    <a:pt x="65663" y="109118"/>
                  </a:lnTo>
                  <a:cubicBezTo>
                    <a:pt x="59866" y="109118"/>
                    <a:pt x="55210" y="113783"/>
                    <a:pt x="55210" y="119590"/>
                  </a:cubicBezTo>
                  <a:lnTo>
                    <a:pt x="55210" y="316551"/>
                  </a:lnTo>
                  <a:cubicBezTo>
                    <a:pt x="55210" y="322358"/>
                    <a:pt x="59866" y="327023"/>
                    <a:pt x="65663" y="327023"/>
                  </a:cubicBezTo>
                  <a:lnTo>
                    <a:pt x="65663" y="327023"/>
                  </a:lnTo>
                  <a:cubicBezTo>
                    <a:pt x="71460" y="327023"/>
                    <a:pt x="76116" y="322358"/>
                    <a:pt x="76116" y="316551"/>
                  </a:cubicBezTo>
                  <a:lnTo>
                    <a:pt x="76116" y="237348"/>
                  </a:lnTo>
                  <a:cubicBezTo>
                    <a:pt x="76116" y="237348"/>
                    <a:pt x="76116" y="237348"/>
                    <a:pt x="76116" y="237348"/>
                  </a:cubicBezTo>
                  <a:cubicBezTo>
                    <a:pt x="104719" y="237157"/>
                    <a:pt x="126289" y="215262"/>
                    <a:pt x="126289" y="186323"/>
                  </a:cubicBezTo>
                  <a:lnTo>
                    <a:pt x="126289" y="74847"/>
                  </a:lnTo>
                  <a:cubicBezTo>
                    <a:pt x="126289" y="29819"/>
                    <a:pt x="52929" y="3069"/>
                    <a:pt x="10263" y="23"/>
                  </a:cubicBezTo>
                  <a:cubicBezTo>
                    <a:pt x="4656" y="-358"/>
                    <a:pt x="0" y="4116"/>
                    <a:pt x="0" y="9733"/>
                  </a:cubicBezTo>
                  <a:lnTo>
                    <a:pt x="0" y="9733"/>
                  </a:lnTo>
                  <a:close/>
                </a:path>
              </a:pathLst>
            </a:custGeom>
            <a:solidFill>
              <a:srgbClr val="265A9A"/>
            </a:solidFill>
            <a:ln w="0" cap="flat">
              <a:noFill/>
              <a:prstDash val="solid"/>
              <a:miter/>
            </a:ln>
          </p:spPr>
          <p:txBody>
            <a:bodyPr rtlCol="0" anchor="ctr"/>
            <a:lstStyle/>
            <a:p>
              <a:endParaRPr lang="en-US"/>
            </a:p>
          </p:txBody>
        </p:sp>
        <p:sp>
          <p:nvSpPr>
            <p:cNvPr id="75" name="Freeform 25">
              <a:extLst>
                <a:ext uri="{FF2B5EF4-FFF2-40B4-BE49-F238E27FC236}">
                  <a16:creationId xmlns:a16="http://schemas.microsoft.com/office/drawing/2014/main" id="{005031D5-A1C5-C4AB-9B58-81B8630F4700}"/>
                </a:ext>
              </a:extLst>
            </p:cNvPr>
            <p:cNvSpPr/>
            <p:nvPr/>
          </p:nvSpPr>
          <p:spPr>
            <a:xfrm>
              <a:off x="-377274" y="492424"/>
              <a:ext cx="241745" cy="403348"/>
            </a:xfrm>
            <a:custGeom>
              <a:avLst/>
              <a:gdLst>
                <a:gd name="connsiteX0" fmla="*/ 50269 w 241745"/>
                <a:gd name="connsiteY0" fmla="*/ 392877 h 403348"/>
                <a:gd name="connsiteX1" fmla="*/ 60722 w 241745"/>
                <a:gd name="connsiteY1" fmla="*/ 403348 h 403348"/>
                <a:gd name="connsiteX2" fmla="*/ 60722 w 241745"/>
                <a:gd name="connsiteY2" fmla="*/ 403348 h 403348"/>
                <a:gd name="connsiteX3" fmla="*/ 71174 w 241745"/>
                <a:gd name="connsiteY3" fmla="*/ 392877 h 403348"/>
                <a:gd name="connsiteX4" fmla="*/ 71174 w 241745"/>
                <a:gd name="connsiteY4" fmla="*/ 121185 h 403348"/>
                <a:gd name="connsiteX5" fmla="*/ 61102 w 241745"/>
                <a:gd name="connsiteY5" fmla="*/ 111095 h 403348"/>
                <a:gd name="connsiteX6" fmla="*/ 60341 w 241745"/>
                <a:gd name="connsiteY6" fmla="*/ 111095 h 403348"/>
                <a:gd name="connsiteX7" fmla="*/ 50269 w 241745"/>
                <a:gd name="connsiteY7" fmla="*/ 121185 h 403348"/>
                <a:gd name="connsiteX8" fmla="*/ 50269 w 241745"/>
                <a:gd name="connsiteY8" fmla="*/ 210765 h 403348"/>
                <a:gd name="connsiteX9" fmla="*/ 35825 w 241745"/>
                <a:gd name="connsiteY9" fmla="*/ 220475 h 403348"/>
                <a:gd name="connsiteX10" fmla="*/ 21001 w 241745"/>
                <a:gd name="connsiteY10" fmla="*/ 192297 h 403348"/>
                <a:gd name="connsiteX11" fmla="*/ 21001 w 241745"/>
                <a:gd name="connsiteY11" fmla="*/ 70731 h 403348"/>
                <a:gd name="connsiteX12" fmla="*/ 120968 w 241745"/>
                <a:gd name="connsiteY12" fmla="*/ 20848 h 403348"/>
                <a:gd name="connsiteX13" fmla="*/ 220935 w 241745"/>
                <a:gd name="connsiteY13" fmla="*/ 70731 h 403348"/>
                <a:gd name="connsiteX14" fmla="*/ 220935 w 241745"/>
                <a:gd name="connsiteY14" fmla="*/ 192297 h 403348"/>
                <a:gd name="connsiteX15" fmla="*/ 207061 w 241745"/>
                <a:gd name="connsiteY15" fmla="*/ 217239 h 403348"/>
                <a:gd name="connsiteX16" fmla="*/ 191572 w 241745"/>
                <a:gd name="connsiteY16" fmla="*/ 208005 h 403348"/>
                <a:gd name="connsiteX17" fmla="*/ 191572 w 241745"/>
                <a:gd name="connsiteY17" fmla="*/ 121185 h 403348"/>
                <a:gd name="connsiteX18" fmla="*/ 181499 w 241745"/>
                <a:gd name="connsiteY18" fmla="*/ 111095 h 403348"/>
                <a:gd name="connsiteX19" fmla="*/ 180739 w 241745"/>
                <a:gd name="connsiteY19" fmla="*/ 111095 h 403348"/>
                <a:gd name="connsiteX20" fmla="*/ 170666 w 241745"/>
                <a:gd name="connsiteY20" fmla="*/ 121185 h 403348"/>
                <a:gd name="connsiteX21" fmla="*/ 170666 w 241745"/>
                <a:gd name="connsiteY21" fmla="*/ 392877 h 403348"/>
                <a:gd name="connsiteX22" fmla="*/ 181119 w 241745"/>
                <a:gd name="connsiteY22" fmla="*/ 403348 h 403348"/>
                <a:gd name="connsiteX23" fmla="*/ 181119 w 241745"/>
                <a:gd name="connsiteY23" fmla="*/ 403348 h 403348"/>
                <a:gd name="connsiteX24" fmla="*/ 191572 w 241745"/>
                <a:gd name="connsiteY24" fmla="*/ 392877 h 403348"/>
                <a:gd name="connsiteX25" fmla="*/ 191572 w 241745"/>
                <a:gd name="connsiteY25" fmla="*/ 241990 h 403348"/>
                <a:gd name="connsiteX26" fmla="*/ 241746 w 241745"/>
                <a:gd name="connsiteY26" fmla="*/ 192392 h 403348"/>
                <a:gd name="connsiteX27" fmla="*/ 241746 w 241745"/>
                <a:gd name="connsiteY27" fmla="*/ 70826 h 403348"/>
                <a:gd name="connsiteX28" fmla="*/ 120873 w 241745"/>
                <a:gd name="connsiteY28" fmla="*/ 0 h 403348"/>
                <a:gd name="connsiteX29" fmla="*/ 0 w 241745"/>
                <a:gd name="connsiteY29" fmla="*/ 70826 h 403348"/>
                <a:gd name="connsiteX30" fmla="*/ 0 w 241745"/>
                <a:gd name="connsiteY30" fmla="*/ 192392 h 403348"/>
                <a:gd name="connsiteX31" fmla="*/ 50174 w 241745"/>
                <a:gd name="connsiteY31" fmla="*/ 243513 h 403348"/>
                <a:gd name="connsiteX32" fmla="*/ 50174 w 241745"/>
                <a:gd name="connsiteY32" fmla="*/ 392877 h 40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1745" h="403348">
                  <a:moveTo>
                    <a:pt x="50269" y="392877"/>
                  </a:moveTo>
                  <a:cubicBezTo>
                    <a:pt x="50269" y="398684"/>
                    <a:pt x="54925" y="403348"/>
                    <a:pt x="60722" y="403348"/>
                  </a:cubicBezTo>
                  <a:lnTo>
                    <a:pt x="60722" y="403348"/>
                  </a:lnTo>
                  <a:cubicBezTo>
                    <a:pt x="66518" y="403348"/>
                    <a:pt x="71174" y="398684"/>
                    <a:pt x="71174" y="392877"/>
                  </a:cubicBezTo>
                  <a:lnTo>
                    <a:pt x="71174" y="121185"/>
                  </a:lnTo>
                  <a:cubicBezTo>
                    <a:pt x="71174" y="115569"/>
                    <a:pt x="66613" y="111095"/>
                    <a:pt x="61102" y="111095"/>
                  </a:cubicBezTo>
                  <a:lnTo>
                    <a:pt x="60341" y="111095"/>
                  </a:lnTo>
                  <a:cubicBezTo>
                    <a:pt x="54735" y="111095"/>
                    <a:pt x="50269" y="115664"/>
                    <a:pt x="50269" y="121185"/>
                  </a:cubicBezTo>
                  <a:lnTo>
                    <a:pt x="50269" y="210765"/>
                  </a:lnTo>
                  <a:cubicBezTo>
                    <a:pt x="50269" y="218191"/>
                    <a:pt x="42667" y="223426"/>
                    <a:pt x="35825" y="220475"/>
                  </a:cubicBezTo>
                  <a:cubicBezTo>
                    <a:pt x="22901" y="214954"/>
                    <a:pt x="21001" y="203626"/>
                    <a:pt x="21001" y="192297"/>
                  </a:cubicBezTo>
                  <a:lnTo>
                    <a:pt x="21001" y="70731"/>
                  </a:lnTo>
                  <a:cubicBezTo>
                    <a:pt x="21001" y="40268"/>
                    <a:pt x="86664" y="20848"/>
                    <a:pt x="120968" y="20848"/>
                  </a:cubicBezTo>
                  <a:cubicBezTo>
                    <a:pt x="155272" y="20848"/>
                    <a:pt x="220935" y="40268"/>
                    <a:pt x="220935" y="70731"/>
                  </a:cubicBezTo>
                  <a:lnTo>
                    <a:pt x="220935" y="192297"/>
                  </a:lnTo>
                  <a:cubicBezTo>
                    <a:pt x="220935" y="202483"/>
                    <a:pt x="216564" y="211908"/>
                    <a:pt x="207061" y="217239"/>
                  </a:cubicBezTo>
                  <a:cubicBezTo>
                    <a:pt x="200124" y="221142"/>
                    <a:pt x="191572" y="215906"/>
                    <a:pt x="191572" y="208005"/>
                  </a:cubicBezTo>
                  <a:lnTo>
                    <a:pt x="191572" y="121185"/>
                  </a:lnTo>
                  <a:cubicBezTo>
                    <a:pt x="191572" y="115569"/>
                    <a:pt x="187011" y="111095"/>
                    <a:pt x="181499" y="111095"/>
                  </a:cubicBezTo>
                  <a:lnTo>
                    <a:pt x="180739" y="111095"/>
                  </a:lnTo>
                  <a:cubicBezTo>
                    <a:pt x="175133" y="111095"/>
                    <a:pt x="170666" y="115664"/>
                    <a:pt x="170666" y="121185"/>
                  </a:cubicBezTo>
                  <a:lnTo>
                    <a:pt x="170666" y="392877"/>
                  </a:lnTo>
                  <a:cubicBezTo>
                    <a:pt x="170666" y="398684"/>
                    <a:pt x="175323" y="403348"/>
                    <a:pt x="181119" y="403348"/>
                  </a:cubicBezTo>
                  <a:lnTo>
                    <a:pt x="181119" y="403348"/>
                  </a:lnTo>
                  <a:cubicBezTo>
                    <a:pt x="186916" y="403348"/>
                    <a:pt x="191572" y="398684"/>
                    <a:pt x="191572" y="392877"/>
                  </a:cubicBezTo>
                  <a:lnTo>
                    <a:pt x="191572" y="241990"/>
                  </a:lnTo>
                  <a:cubicBezTo>
                    <a:pt x="223596" y="242085"/>
                    <a:pt x="241746" y="217429"/>
                    <a:pt x="241746" y="192392"/>
                  </a:cubicBezTo>
                  <a:lnTo>
                    <a:pt x="241746" y="70826"/>
                  </a:lnTo>
                  <a:cubicBezTo>
                    <a:pt x="241746" y="23704"/>
                    <a:pt x="164205" y="0"/>
                    <a:pt x="120873" y="0"/>
                  </a:cubicBezTo>
                  <a:cubicBezTo>
                    <a:pt x="77541" y="0"/>
                    <a:pt x="0" y="23704"/>
                    <a:pt x="0" y="70826"/>
                  </a:cubicBezTo>
                  <a:lnTo>
                    <a:pt x="0" y="192392"/>
                  </a:lnTo>
                  <a:cubicBezTo>
                    <a:pt x="0" y="217429"/>
                    <a:pt x="16439" y="243703"/>
                    <a:pt x="50174" y="243513"/>
                  </a:cubicBezTo>
                  <a:lnTo>
                    <a:pt x="50174" y="392877"/>
                  </a:lnTo>
                  <a:close/>
                </a:path>
              </a:pathLst>
            </a:custGeom>
            <a:solidFill>
              <a:srgbClr val="265A9A"/>
            </a:solidFill>
            <a:ln w="0" cap="flat">
              <a:noFill/>
              <a:prstDash val="solid"/>
              <a:miter/>
            </a:ln>
          </p:spPr>
          <p:txBody>
            <a:bodyPr rtlCol="0" anchor="ctr"/>
            <a:lstStyle/>
            <a:p>
              <a:endParaRPr lang="en-US"/>
            </a:p>
          </p:txBody>
        </p:sp>
        <p:sp>
          <p:nvSpPr>
            <p:cNvPr id="76" name="Freeform 26">
              <a:extLst>
                <a:ext uri="{FF2B5EF4-FFF2-40B4-BE49-F238E27FC236}">
                  <a16:creationId xmlns:a16="http://schemas.microsoft.com/office/drawing/2014/main" id="{8891AF11-0715-2417-317F-0B2E98402902}"/>
                </a:ext>
              </a:extLst>
            </p:cNvPr>
            <p:cNvSpPr/>
            <p:nvPr/>
          </p:nvSpPr>
          <p:spPr>
            <a:xfrm>
              <a:off x="-266759" y="714232"/>
              <a:ext cx="20905" cy="181539"/>
            </a:xfrm>
            <a:custGeom>
              <a:avLst/>
              <a:gdLst>
                <a:gd name="connsiteX0" fmla="*/ 20906 w 20905"/>
                <a:gd name="connsiteY0" fmla="*/ 10091 h 181539"/>
                <a:gd name="connsiteX1" fmla="*/ 10833 w 20905"/>
                <a:gd name="connsiteY1" fmla="*/ 0 h 181539"/>
                <a:gd name="connsiteX2" fmla="*/ 10073 w 20905"/>
                <a:gd name="connsiteY2" fmla="*/ 0 h 181539"/>
                <a:gd name="connsiteX3" fmla="*/ 0 w 20905"/>
                <a:gd name="connsiteY3" fmla="*/ 10091 h 181539"/>
                <a:gd name="connsiteX4" fmla="*/ 0 w 20905"/>
                <a:gd name="connsiteY4" fmla="*/ 171068 h 181539"/>
                <a:gd name="connsiteX5" fmla="*/ 10453 w 20905"/>
                <a:gd name="connsiteY5" fmla="*/ 181540 h 181539"/>
                <a:gd name="connsiteX6" fmla="*/ 10453 w 20905"/>
                <a:gd name="connsiteY6" fmla="*/ 181540 h 181539"/>
                <a:gd name="connsiteX7" fmla="*/ 20906 w 20905"/>
                <a:gd name="connsiteY7" fmla="*/ 171068 h 181539"/>
                <a:gd name="connsiteX8" fmla="*/ 20906 w 20905"/>
                <a:gd name="connsiteY8" fmla="*/ 10091 h 1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5" h="181539">
                  <a:moveTo>
                    <a:pt x="20906" y="10091"/>
                  </a:moveTo>
                  <a:cubicBezTo>
                    <a:pt x="20906" y="4474"/>
                    <a:pt x="16344" y="0"/>
                    <a:pt x="10833" y="0"/>
                  </a:cubicBezTo>
                  <a:lnTo>
                    <a:pt x="10073" y="0"/>
                  </a:lnTo>
                  <a:cubicBezTo>
                    <a:pt x="4466" y="0"/>
                    <a:pt x="0" y="4569"/>
                    <a:pt x="0" y="10091"/>
                  </a:cubicBezTo>
                  <a:lnTo>
                    <a:pt x="0" y="171068"/>
                  </a:lnTo>
                  <a:cubicBezTo>
                    <a:pt x="0" y="176875"/>
                    <a:pt x="4656" y="181540"/>
                    <a:pt x="10453" y="181540"/>
                  </a:cubicBezTo>
                  <a:lnTo>
                    <a:pt x="10453" y="181540"/>
                  </a:lnTo>
                  <a:cubicBezTo>
                    <a:pt x="16249" y="181540"/>
                    <a:pt x="20906" y="176875"/>
                    <a:pt x="20906" y="171068"/>
                  </a:cubicBezTo>
                  <a:lnTo>
                    <a:pt x="20906" y="10091"/>
                  </a:lnTo>
                  <a:close/>
                </a:path>
              </a:pathLst>
            </a:custGeom>
            <a:solidFill>
              <a:srgbClr val="265A9A"/>
            </a:solidFill>
            <a:ln w="0" cap="flat">
              <a:noFill/>
              <a:prstDash val="solid"/>
              <a:miter/>
            </a:ln>
          </p:spPr>
          <p:txBody>
            <a:bodyPr rtlCol="0" anchor="ctr"/>
            <a:lstStyle/>
            <a:p>
              <a:endParaRPr lang="en-US"/>
            </a:p>
          </p:txBody>
        </p:sp>
        <p:sp>
          <p:nvSpPr>
            <p:cNvPr id="77" name="Freeform 27">
              <a:extLst>
                <a:ext uri="{FF2B5EF4-FFF2-40B4-BE49-F238E27FC236}">
                  <a16:creationId xmlns:a16="http://schemas.microsoft.com/office/drawing/2014/main" id="{54DAC9A7-775F-88AE-6215-4749DDBA4F34}"/>
                </a:ext>
              </a:extLst>
            </p:cNvPr>
            <p:cNvSpPr/>
            <p:nvPr/>
          </p:nvSpPr>
          <p:spPr>
            <a:xfrm>
              <a:off x="-316314" y="352864"/>
              <a:ext cx="119958" cy="121948"/>
            </a:xfrm>
            <a:custGeom>
              <a:avLst/>
              <a:gdLst>
                <a:gd name="connsiteX0" fmla="*/ 63334 w 119958"/>
                <a:gd name="connsiteY0" fmla="*/ 1 h 121948"/>
                <a:gd name="connsiteX1" fmla="*/ 59152 w 119958"/>
                <a:gd name="connsiteY1" fmla="*/ 121948 h 121948"/>
                <a:gd name="connsiteX2" fmla="*/ 60768 w 119958"/>
                <a:gd name="connsiteY2" fmla="*/ 121948 h 121948"/>
                <a:gd name="connsiteX3" fmla="*/ 63334 w 119958"/>
                <a:gd name="connsiteY3" fmla="*/ 1 h 121948"/>
                <a:gd name="connsiteX4" fmla="*/ 20667 w 119958"/>
                <a:gd name="connsiteY4" fmla="*/ 53597 h 121948"/>
                <a:gd name="connsiteX5" fmla="*/ 20952 w 119958"/>
                <a:gd name="connsiteY5" fmla="*/ 51884 h 121948"/>
                <a:gd name="connsiteX6" fmla="*/ 99538 w 119958"/>
                <a:gd name="connsiteY6" fmla="*/ 63402 h 121948"/>
                <a:gd name="connsiteX7" fmla="*/ 20667 w 119958"/>
                <a:gd name="connsiteY7" fmla="*/ 53597 h 1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58" h="121948">
                  <a:moveTo>
                    <a:pt x="63334" y="1"/>
                  </a:moveTo>
                  <a:cubicBezTo>
                    <a:pt x="-19339" y="-475"/>
                    <a:pt x="-21429" y="117474"/>
                    <a:pt x="59152" y="121948"/>
                  </a:cubicBezTo>
                  <a:lnTo>
                    <a:pt x="60768" y="121948"/>
                  </a:lnTo>
                  <a:cubicBezTo>
                    <a:pt x="139829" y="117093"/>
                    <a:pt x="138689" y="6189"/>
                    <a:pt x="63334" y="1"/>
                  </a:cubicBezTo>
                  <a:close/>
                  <a:moveTo>
                    <a:pt x="20667" y="53597"/>
                  </a:moveTo>
                  <a:lnTo>
                    <a:pt x="20952" y="51884"/>
                  </a:lnTo>
                  <a:cubicBezTo>
                    <a:pt x="34161" y="-1331"/>
                    <a:pt x="101629" y="13519"/>
                    <a:pt x="99538" y="63402"/>
                  </a:cubicBezTo>
                  <a:cubicBezTo>
                    <a:pt x="91081" y="125851"/>
                    <a:pt x="13540" y="108716"/>
                    <a:pt x="20667" y="53597"/>
                  </a:cubicBezTo>
                  <a:close/>
                </a:path>
              </a:pathLst>
            </a:custGeom>
            <a:solidFill>
              <a:srgbClr val="265A9A"/>
            </a:solidFill>
            <a:ln w="0" cap="flat">
              <a:noFill/>
              <a:prstDash val="solid"/>
              <a:miter/>
            </a:ln>
          </p:spPr>
          <p:txBody>
            <a:bodyPr rtlCol="0" anchor="ctr"/>
            <a:lstStyle/>
            <a:p>
              <a:endParaRPr lang="en-US"/>
            </a:p>
          </p:txBody>
        </p:sp>
        <p:sp>
          <p:nvSpPr>
            <p:cNvPr id="78" name="Freeform 28">
              <a:extLst>
                <a:ext uri="{FF2B5EF4-FFF2-40B4-BE49-F238E27FC236}">
                  <a16:creationId xmlns:a16="http://schemas.microsoft.com/office/drawing/2014/main" id="{AC314DE4-8080-7DED-3539-D63AF6F339D9}"/>
                </a:ext>
              </a:extLst>
            </p:cNvPr>
            <p:cNvSpPr/>
            <p:nvPr/>
          </p:nvSpPr>
          <p:spPr>
            <a:xfrm>
              <a:off x="-145600" y="387040"/>
              <a:ext cx="119958" cy="122043"/>
            </a:xfrm>
            <a:custGeom>
              <a:avLst/>
              <a:gdLst>
                <a:gd name="connsiteX0" fmla="*/ 63286 w 119958"/>
                <a:gd name="connsiteY0" fmla="*/ 1 h 122043"/>
                <a:gd name="connsiteX1" fmla="*/ 59200 w 119958"/>
                <a:gd name="connsiteY1" fmla="*/ 122043 h 122043"/>
                <a:gd name="connsiteX2" fmla="*/ 60815 w 119958"/>
                <a:gd name="connsiteY2" fmla="*/ 122043 h 122043"/>
                <a:gd name="connsiteX3" fmla="*/ 63286 w 119958"/>
                <a:gd name="connsiteY3" fmla="*/ 1 h 122043"/>
                <a:gd name="connsiteX4" fmla="*/ 20619 w 119958"/>
                <a:gd name="connsiteY4" fmla="*/ 53692 h 122043"/>
                <a:gd name="connsiteX5" fmla="*/ 21000 w 119958"/>
                <a:gd name="connsiteY5" fmla="*/ 51978 h 122043"/>
                <a:gd name="connsiteX6" fmla="*/ 99491 w 119958"/>
                <a:gd name="connsiteY6" fmla="*/ 63402 h 122043"/>
                <a:gd name="connsiteX7" fmla="*/ 20619 w 119958"/>
                <a:gd name="connsiteY7" fmla="*/ 53692 h 12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58" h="122043">
                  <a:moveTo>
                    <a:pt x="63286" y="1"/>
                  </a:moveTo>
                  <a:cubicBezTo>
                    <a:pt x="-19291" y="-380"/>
                    <a:pt x="-21477" y="117474"/>
                    <a:pt x="59200" y="122043"/>
                  </a:cubicBezTo>
                  <a:lnTo>
                    <a:pt x="60815" y="122043"/>
                  </a:lnTo>
                  <a:cubicBezTo>
                    <a:pt x="139782" y="117093"/>
                    <a:pt x="138737" y="6189"/>
                    <a:pt x="63286" y="1"/>
                  </a:cubicBezTo>
                  <a:close/>
                  <a:moveTo>
                    <a:pt x="20619" y="53692"/>
                  </a:moveTo>
                  <a:lnTo>
                    <a:pt x="21000" y="51978"/>
                  </a:lnTo>
                  <a:cubicBezTo>
                    <a:pt x="34208" y="-1237"/>
                    <a:pt x="101677" y="13424"/>
                    <a:pt x="99491" y="63402"/>
                  </a:cubicBezTo>
                  <a:cubicBezTo>
                    <a:pt x="91224" y="125851"/>
                    <a:pt x="13493" y="108811"/>
                    <a:pt x="20619" y="53692"/>
                  </a:cubicBezTo>
                  <a:close/>
                </a:path>
              </a:pathLst>
            </a:custGeom>
            <a:solidFill>
              <a:srgbClr val="265A9A"/>
            </a:solidFill>
            <a:ln w="0" cap="flat">
              <a:noFill/>
              <a:prstDash val="solid"/>
              <a:miter/>
            </a:ln>
          </p:spPr>
          <p:txBody>
            <a:bodyPr rtlCol="0" anchor="ctr"/>
            <a:lstStyle/>
            <a:p>
              <a:endParaRPr lang="en-US"/>
            </a:p>
          </p:txBody>
        </p:sp>
        <p:sp>
          <p:nvSpPr>
            <p:cNvPr id="79" name="Freeform 29">
              <a:extLst>
                <a:ext uri="{FF2B5EF4-FFF2-40B4-BE49-F238E27FC236}">
                  <a16:creationId xmlns:a16="http://schemas.microsoft.com/office/drawing/2014/main" id="{82FAFDF8-4665-46E4-D553-68FD610F17AC}"/>
                </a:ext>
              </a:extLst>
            </p:cNvPr>
            <p:cNvSpPr/>
            <p:nvPr/>
          </p:nvSpPr>
          <p:spPr>
            <a:xfrm>
              <a:off x="5052" y="421977"/>
              <a:ext cx="119922" cy="121948"/>
            </a:xfrm>
            <a:custGeom>
              <a:avLst/>
              <a:gdLst>
                <a:gd name="connsiteX0" fmla="*/ 63250 w 119922"/>
                <a:gd name="connsiteY0" fmla="*/ 1 h 121948"/>
                <a:gd name="connsiteX1" fmla="*/ 59164 w 119922"/>
                <a:gd name="connsiteY1" fmla="*/ 121948 h 121948"/>
                <a:gd name="connsiteX2" fmla="*/ 60779 w 119922"/>
                <a:gd name="connsiteY2" fmla="*/ 121948 h 121948"/>
                <a:gd name="connsiteX3" fmla="*/ 63250 w 119922"/>
                <a:gd name="connsiteY3" fmla="*/ 1 h 121948"/>
                <a:gd name="connsiteX4" fmla="*/ 98029 w 119922"/>
                <a:gd name="connsiteY4" fmla="*/ 72160 h 121948"/>
                <a:gd name="connsiteX5" fmla="*/ 20583 w 119922"/>
                <a:gd name="connsiteY5" fmla="*/ 53597 h 121948"/>
                <a:gd name="connsiteX6" fmla="*/ 20868 w 119922"/>
                <a:gd name="connsiteY6" fmla="*/ 51884 h 121948"/>
                <a:gd name="connsiteX7" fmla="*/ 98029 w 119922"/>
                <a:gd name="connsiteY7" fmla="*/ 72160 h 1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22" h="121948">
                  <a:moveTo>
                    <a:pt x="63250" y="1"/>
                  </a:moveTo>
                  <a:cubicBezTo>
                    <a:pt x="-19328" y="-475"/>
                    <a:pt x="-21418" y="117474"/>
                    <a:pt x="59164" y="121948"/>
                  </a:cubicBezTo>
                  <a:lnTo>
                    <a:pt x="60779" y="121948"/>
                  </a:lnTo>
                  <a:cubicBezTo>
                    <a:pt x="139746" y="117093"/>
                    <a:pt x="138700" y="6189"/>
                    <a:pt x="63250" y="1"/>
                  </a:cubicBezTo>
                  <a:close/>
                  <a:moveTo>
                    <a:pt x="98029" y="72160"/>
                  </a:moveTo>
                  <a:cubicBezTo>
                    <a:pt x="80544" y="126708"/>
                    <a:pt x="13171" y="102338"/>
                    <a:pt x="20583" y="53597"/>
                  </a:cubicBezTo>
                  <a:lnTo>
                    <a:pt x="20868" y="51884"/>
                  </a:lnTo>
                  <a:cubicBezTo>
                    <a:pt x="36643" y="-7614"/>
                    <a:pt x="111238" y="19993"/>
                    <a:pt x="98029" y="72160"/>
                  </a:cubicBezTo>
                  <a:close/>
                </a:path>
              </a:pathLst>
            </a:custGeom>
            <a:solidFill>
              <a:srgbClr val="265A9A"/>
            </a:solidFill>
            <a:ln w="0" cap="flat">
              <a:noFill/>
              <a:prstDash val="solid"/>
              <a:miter/>
            </a:ln>
          </p:spPr>
          <p:txBody>
            <a:bodyPr rtlCol="0" anchor="ctr"/>
            <a:lstStyle/>
            <a:p>
              <a:endParaRPr lang="en-US"/>
            </a:p>
          </p:txBody>
        </p:sp>
      </p:grpSp>
      <p:sp>
        <p:nvSpPr>
          <p:cNvPr id="3" name="Slide Number Placeholder 2">
            <a:extLst>
              <a:ext uri="{FF2B5EF4-FFF2-40B4-BE49-F238E27FC236}">
                <a16:creationId xmlns:a16="http://schemas.microsoft.com/office/drawing/2014/main" id="{9457A087-1250-370C-8954-3558982B3D4D}"/>
              </a:ext>
            </a:extLst>
          </p:cNvPr>
          <p:cNvSpPr>
            <a:spLocks noGrp="1"/>
          </p:cNvSpPr>
          <p:nvPr>
            <p:ph type="sldNum" sz="quarter" idx="4"/>
          </p:nvPr>
        </p:nvSpPr>
        <p:spPr/>
        <p:txBody>
          <a:bodyPr/>
          <a:lstStyle/>
          <a:p>
            <a:fld id="{3FE8A0A5-0893-3B4E-9EB9-FE67329D76D6}" type="slidenum">
              <a:rPr lang="en-US" smtClean="0"/>
              <a:pPr/>
              <a:t>29</a:t>
            </a:fld>
            <a:endParaRPr lang="en-US"/>
          </a:p>
        </p:txBody>
      </p:sp>
    </p:spTree>
    <p:extLst>
      <p:ext uri="{BB962C8B-B14F-4D97-AF65-F5344CB8AC3E}">
        <p14:creationId xmlns:p14="http://schemas.microsoft.com/office/powerpoint/2010/main" val="408533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B0187-9F84-1C92-4084-0BB216826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AC41C-5DCB-D942-7928-1C65880E5CDB}"/>
              </a:ext>
            </a:extLst>
          </p:cNvPr>
          <p:cNvSpPr>
            <a:spLocks noGrp="1"/>
          </p:cNvSpPr>
          <p:nvPr>
            <p:ph type="ctrTitle"/>
          </p:nvPr>
        </p:nvSpPr>
        <p:spPr>
          <a:xfrm>
            <a:off x="569995" y="514562"/>
            <a:ext cx="11082431" cy="515848"/>
          </a:xfrm>
        </p:spPr>
        <p:txBody>
          <a:bodyPr>
            <a:normAutofit/>
          </a:bodyPr>
          <a:lstStyle/>
          <a:p>
            <a:r>
              <a:rPr lang="en-US"/>
              <a:t>Mental illness continues to affect many people</a:t>
            </a:r>
            <a:endParaRPr lang="en-AU"/>
          </a:p>
        </p:txBody>
      </p:sp>
      <p:graphicFrame>
        <p:nvGraphicFramePr>
          <p:cNvPr id="4" name="Chart 3" descr="see title">
            <a:extLst>
              <a:ext uri="{FF2B5EF4-FFF2-40B4-BE49-F238E27FC236}">
                <a16:creationId xmlns:a16="http://schemas.microsoft.com/office/drawing/2014/main" id="{596B22F9-E317-4BAC-A04B-1D30CC5C8CC8}"/>
              </a:ext>
            </a:extLst>
          </p:cNvPr>
          <p:cNvGraphicFramePr>
            <a:graphicFrameLocks/>
          </p:cNvGraphicFramePr>
          <p:nvPr>
            <p:extLst>
              <p:ext uri="{D42A27DB-BD31-4B8C-83A1-F6EECF244321}">
                <p14:modId xmlns:p14="http://schemas.microsoft.com/office/powerpoint/2010/main" val="3661879123"/>
              </p:ext>
            </p:extLst>
          </p:nvPr>
        </p:nvGraphicFramePr>
        <p:xfrm>
          <a:off x="6096000" y="2137432"/>
          <a:ext cx="5299881" cy="397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C7E9A0F5-663A-8168-2923-5EAA64D01133}"/>
              </a:ext>
            </a:extLst>
          </p:cNvPr>
          <p:cNvSpPr>
            <a:spLocks noGrp="1"/>
          </p:cNvSpPr>
          <p:nvPr>
            <p:ph type="sldNum" sz="quarter" idx="4"/>
          </p:nvPr>
        </p:nvSpPr>
        <p:spPr/>
        <p:txBody>
          <a:bodyPr/>
          <a:lstStyle/>
          <a:p>
            <a:fld id="{3FE8A0A5-0893-3B4E-9EB9-FE67329D76D6}" type="slidenum">
              <a:rPr lang="en-US" smtClean="0"/>
              <a:pPr/>
              <a:t>3</a:t>
            </a:fld>
            <a:endParaRPr lang="en-US"/>
          </a:p>
        </p:txBody>
      </p:sp>
      <p:sp>
        <p:nvSpPr>
          <p:cNvPr id="6" name="Rectangle 5">
            <a:extLst>
              <a:ext uri="{FF2B5EF4-FFF2-40B4-BE49-F238E27FC236}">
                <a16:creationId xmlns:a16="http://schemas.microsoft.com/office/drawing/2014/main" id="{B2847616-49B7-6544-A3ED-CFFBE106A1B6}"/>
              </a:ext>
            </a:extLst>
          </p:cNvPr>
          <p:cNvSpPr/>
          <p:nvPr/>
        </p:nvSpPr>
        <p:spPr>
          <a:xfrm>
            <a:off x="624586" y="1652772"/>
            <a:ext cx="5088916" cy="4192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144000" bIns="0" rtlCol="0" anchor="ctr" anchorCtr="0"/>
          <a:lstStyle/>
          <a:p>
            <a:pPr algn="ctr">
              <a:spcBef>
                <a:spcPts val="600"/>
              </a:spcBef>
            </a:pPr>
            <a:r>
              <a:rPr kumimoji="0" lang="en-AU" altLang="en-US" sz="1200" b="1" i="0" u="none" strike="noStrike" cap="none" normalizeH="0" baseline="0">
                <a:ln>
                  <a:noFill/>
                </a:ln>
                <a:solidFill>
                  <a:schemeClr val="bg1"/>
                </a:solidFill>
                <a:effectLst/>
                <a:ea typeface="Arial" panose="020B0604020202020204" pitchFamily="34" charset="0"/>
                <a:cs typeface="Times New Roman" panose="02020603050405020304" pitchFamily="18" charset="0"/>
              </a:rPr>
              <a:t>Comparison of the prevalence of 12-month mental illnesses </a:t>
            </a:r>
            <a:br>
              <a:rPr kumimoji="0" lang="en-AU" altLang="en-US" sz="1200" b="1" i="0" u="none" strike="noStrike" cap="none" normalizeH="0" baseline="0">
                <a:ln>
                  <a:noFill/>
                </a:ln>
                <a:solidFill>
                  <a:schemeClr val="bg1"/>
                </a:solidFill>
                <a:effectLst/>
                <a:ea typeface="Arial" panose="020B0604020202020204" pitchFamily="34" charset="0"/>
                <a:cs typeface="Times New Roman" panose="02020603050405020304" pitchFamily="18" charset="0"/>
              </a:rPr>
            </a:br>
            <a:r>
              <a:rPr kumimoji="0" lang="en-AU" altLang="en-US" sz="1200" b="1" i="0" u="none" strike="noStrike" cap="none" normalizeH="0" baseline="0">
                <a:ln>
                  <a:noFill/>
                </a:ln>
                <a:solidFill>
                  <a:schemeClr val="bg1"/>
                </a:solidFill>
                <a:effectLst/>
                <a:ea typeface="Arial" panose="020B0604020202020204" pitchFamily="34" charset="0"/>
                <a:cs typeface="Times New Roman" panose="02020603050405020304" pitchFamily="18" charset="0"/>
              </a:rPr>
              <a:t>by type of illness between 2007 and 2020-22</a:t>
            </a:r>
            <a:br>
              <a:rPr kumimoji="0" lang="en-AU" altLang="en-US" sz="1200" b="1" i="0" u="none" strike="noStrike" cap="none" normalizeH="0" baseline="0">
                <a:ln>
                  <a:noFill/>
                </a:ln>
                <a:solidFill>
                  <a:schemeClr val="bg1"/>
                </a:solidFill>
                <a:effectLst/>
                <a:ea typeface="Arial" panose="020B0604020202020204" pitchFamily="34" charset="0"/>
                <a:cs typeface="Times New Roman" panose="02020603050405020304" pitchFamily="18" charset="0"/>
              </a:rPr>
            </a:br>
            <a:endParaRPr kumimoji="0" lang="en-AU" altLang="en-US" sz="1200" b="1" i="0" u="none" strike="noStrike" cap="none" normalizeH="0" baseline="0">
              <a:ln>
                <a:noFill/>
              </a:ln>
              <a:solidFill>
                <a:schemeClr val="bg1"/>
              </a:solidFill>
              <a:effectLst/>
            </a:endParaRPr>
          </a:p>
        </p:txBody>
      </p:sp>
      <p:sp>
        <p:nvSpPr>
          <p:cNvPr id="7" name="Rectangle 6">
            <a:extLst>
              <a:ext uri="{FF2B5EF4-FFF2-40B4-BE49-F238E27FC236}">
                <a16:creationId xmlns:a16="http://schemas.microsoft.com/office/drawing/2014/main" id="{B984F105-D9FC-192F-1D98-63B104092394}"/>
              </a:ext>
            </a:extLst>
          </p:cNvPr>
          <p:cNvSpPr/>
          <p:nvPr/>
        </p:nvSpPr>
        <p:spPr>
          <a:xfrm>
            <a:off x="6155139" y="1652772"/>
            <a:ext cx="5090400" cy="4192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288000" bIns="0" rtlCol="0" anchor="ctr" anchorCtr="0"/>
          <a:lstStyle/>
          <a:p>
            <a:pPr algn="ctr">
              <a:spcBef>
                <a:spcPts val="600"/>
              </a:spcBef>
            </a:pPr>
            <a:r>
              <a:rPr lang="en-US" sz="1200" b="1">
                <a:solidFill>
                  <a:schemeClr val="bg1"/>
                </a:solidFill>
                <a:cs typeface="Times New Roman" panose="02020603050405020304" pitchFamily="18" charset="0"/>
              </a:rPr>
              <a:t>Prevalence of mental illness among </a:t>
            </a:r>
            <a:br>
              <a:rPr lang="en-US" sz="1200" b="1">
                <a:solidFill>
                  <a:schemeClr val="bg1"/>
                </a:solidFill>
                <a:cs typeface="Times New Roman" panose="02020603050405020304" pitchFamily="18" charset="0"/>
              </a:rPr>
            </a:br>
            <a:r>
              <a:rPr lang="en-US" sz="1200" b="1">
                <a:solidFill>
                  <a:schemeClr val="bg1"/>
                </a:solidFill>
                <a:cs typeface="Times New Roman" panose="02020603050405020304" pitchFamily="18" charset="0"/>
              </a:rPr>
              <a:t>different populations in 2020-2022</a:t>
            </a:r>
            <a:br>
              <a:rPr kumimoji="0" lang="en-AU" altLang="en-US" sz="2000" b="1" i="0" u="none" strike="noStrike" cap="none" normalizeH="0" baseline="0">
                <a:ln>
                  <a:noFill/>
                </a:ln>
                <a:solidFill>
                  <a:schemeClr val="bg1"/>
                </a:solidFill>
                <a:effectLst/>
                <a:ea typeface="Arial" panose="020B0604020202020204" pitchFamily="34" charset="0"/>
                <a:cs typeface="Times New Roman" panose="02020603050405020304" pitchFamily="18" charset="0"/>
              </a:rPr>
            </a:br>
            <a:endParaRPr kumimoji="0" lang="en-AU" altLang="en-US" sz="2000" b="1" i="0" u="none" strike="noStrike" cap="none" normalizeH="0" baseline="0">
              <a:ln>
                <a:noFill/>
              </a:ln>
              <a:solidFill>
                <a:schemeClr val="bg1"/>
              </a:solidFill>
              <a:effectLst/>
            </a:endParaRPr>
          </a:p>
        </p:txBody>
      </p:sp>
      <p:sp>
        <p:nvSpPr>
          <p:cNvPr id="8" name="Subtitle 3">
            <a:extLst>
              <a:ext uri="{FF2B5EF4-FFF2-40B4-BE49-F238E27FC236}">
                <a16:creationId xmlns:a16="http://schemas.microsoft.com/office/drawing/2014/main" id="{4C058B62-6779-B985-8978-539C891B6451}"/>
              </a:ext>
            </a:extLst>
          </p:cNvPr>
          <p:cNvSpPr>
            <a:spLocks noGrp="1"/>
          </p:cNvSpPr>
          <p:nvPr>
            <p:ph type="subTitle" idx="1"/>
          </p:nvPr>
        </p:nvSpPr>
        <p:spPr>
          <a:xfrm>
            <a:off x="609750" y="1063096"/>
            <a:ext cx="11082430" cy="401819"/>
          </a:xfrm>
        </p:spPr>
        <p:txBody>
          <a:bodyPr/>
          <a:lstStyle/>
          <a:p>
            <a:r>
              <a:rPr lang="en-US"/>
              <a:t>… and the prevalence of mental illness among priority populations is high</a:t>
            </a:r>
          </a:p>
        </p:txBody>
      </p:sp>
      <p:graphicFrame>
        <p:nvGraphicFramePr>
          <p:cNvPr id="9" name="Chart 8" descr="{&quot;ChartDesign&quot;:{&quot;General&quot;:{&quot;FontName&quot;:&quot;Arial&quot;,&quot;FontNameFarEast&quot;:null,&quot;FontNameComplexScript&quot;:null,&quot;FontSize&quot;:9.0,&quot;FontSizePp&quot;:null,&quot;FontColorRef&quot;:&quot;Black&quot;},&quot;Gridlines&quot;:{&quot;MajorHorizontal&quot;:false,&quot;MajorVertical&quot;:false,&quot;MinorHorizontal&quot;:false,&quot;MinorVertical&quot;:false,&quot;Weight&quot;:null,&quot;ColorRef&quot;:null,&quot;LineStyle&quot;:null},&quot;Axis&quot;:{&quot;AxisLines&quot;:{&quot;PrimaryCategory&quot;:{&quot;Weight&quot;:0.75,&quot;ColorRef&quot;:&quot;AxisColor&quot;,&quot;MajorTickMarks&quot;:null,&quot;MinorTickMarks&quot;:null,&quot;HasAxisTitle&quot;:true,&quot;AxisTitleDesign&quot;:{&quot;FontBold&quot;:true,&quot;FontName&quot;:&quot;Arial&quot;,&quot;FontSize&quot;:9.0},&quot;Visible&quot;:true},&quot;PrimaryValue&quot;:{&quot;Weight&quot;:0.75,&quot;ColorRef&quot;:&quot;AxisColor&quot;,&quot;MajorTickMarks&quot;:&quot;Outside&quot;,&quot;MinorTickMarks&quot;:null,&quot;HasAxisTitle&quot;:true,&quot;AxisTitleDesign&quot;:{&quot;FontBold&quot;:true,&quot;FontName&quot;:&quot;Arial&quot;,&quot;FontSize&quot;:9.0},&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quot;Rotation&quot;:90.0},&quot;SeriesOverlap&quot;:null,&quot;GapWidth&quot;:null},&quot;ChartTitle&quot;:{&quot;FontName&quot;:&quot;Arial&quot;,&quot;FontNameFarEast&quot;:null,&quot;FontNameComplexScript&quot;:null,&quot;FontSize&quot;:9.0,&quot;FontSizePp&quot;:null,&quot;FontColorRef&quot;:&quot;Black&quot;,&quot;FontBold&quot;:true,&quot;ChartTitlePosition&quot;:&quot;Left&quot;},&quot;Legend&quot;:{&quot;Position&quot;:&quot;Bottom&quot;,&quot;FontName&quot;:null,&quot;FontNameFarEast&quot;:null,&quot;FontNameComplexScript&quot;:null,&quot;FontSize&quot;:null,&quot;FontSizePp&quot;:null,&quot;FontColorRef&quot;:null,&quot;FontBold&quot;:false},&quot;ChartArea&quot;:{&quot;FillType&quot;:&quot;NoFill&quot;,&quot;FillColorRef&quot;:null,&quot;Border&quot;:{&quot;Type&quot;:&quot;None&quot;,&quot;Width&quot;:null,&quot;ColorRef&quot;:null}},&quot;PlotArea&quot;:{&quot;FillType&quot;:null},&quot;CustomRules&quot;:null,&quot;DataSeries&quot;:[{&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SeriesDesign&quot;:{&quot;FirstSliceAngle&quot;:null,&quot;DoughnutHoleSize&quot;:null,&quot;DoughnutExplosion&quot;:null,&quot;PieExplosion&quot;:null,&quot;SeriesOverlap&quot;:-27.0,&quot;GapWidth&quot;:219.0,&quot;BorderColorRef&quot;:null,&quot;MarkerStyle&quot;:null,&quot;MarkerFillColorRef&quot;:null,&quot;MarkerBorderColorRef&quot;:null,&quot;HasDataLabels&quot;:null,&quot;DisableBorders&quot;:null,&quot;DataLabelDesign&quot;:null,&quot;LineWeight&quot;:2.0,&quot;LeaderLinesDesign&quot;:null,&quot;HasLeaderLines&quot;:null,&quot;SeriesLinesDesign&quot;:null,&quot;DashStyle&quot;:6},&quot;SkipBlankSeries&quot;:true,&quot;Pie&quot;:{&quot;General&quot;:null,&quot;Gridlines&quot;:null,&quot;Axis&quot;:null,&quot;ChartTitle&quot;:null,&quot;Legend&quot;:{&quot;Position&quot;:&quot;TopRight&quot;,&quot;FontName&quot;:null,&quot;FontNameFarEast&quot;:null,&quot;FontNameComplexScript&quot;:null,&quot;FontSize&quot;:null,&quot;FontSizePp&quot;:null,&quot;FontColorRef&quot;:null,&quot;FontBold&quot;:false},&quot;ChartArea&quot;:null,&quot;PlotArea&quot;:null,&quot;CustomRules&quot;:null,&quot;DataSeries&quot;:null,&quot;SeriesDesign&quot;:{&quot;FirstSliceAngle&quot;:null,&quot;DoughnutHoleSize&quot;:null,&quot;DoughnutExplosion&quot;:null,&quot;PieExplosion&quot;:null,&quot;SeriesOverlap&quot;:null,&quot;GapWidth&quot;:null,&quot;BorderColorRef&quot;:null,&quot;MarkerStyle&quot;:null,&quot;MarkerFillColorRef&quot;:null,&quot;MarkerBorderColorRef&quot;:null,&quot;HasDataLabels&quot;:true,&quot;DisableBorders&quot;:true,&quot;DataLabelDesign&quot;:{&quot;FontBold&quot;:null,&quot;ShowValue&quot;:null,&quot;ShowCategory&quot;:null,&quot;ShowSeriesName&quot;:null,&quot;ShowLegendKey&quot;:null,&quot;NumberFormat&quot;:null,&quot;LabelSeparator&quot;:null,&quot;Position&quot;:&quot;BestFit&quot;,&quot;ShowPercentage&quot;:null,&quot;FontName&quot;:null,&quot;FontNameFarEast&quot;:null,&quot;FontNameComplexScript&quot;:null,&quot;FontSize&quot;:null,&quot;FontSizePp&quot;:null,&quot;FontColorRef&quot;:&quot;White&quot;},&quot;LineWeight&quot;:null,&quot;LeaderLinesDesign&quot;:null,&quot;HasLeaderLines&quot;:null,&quot;SeriesLinesDesign&quot;:null,&quot;DashStyle&quot;:null},&quot;SkipBlankSeries&quot;:false,&quot;Pie&quot;:null,&quot;Doughnut&quot;:null,&quot;PieDoughnut&quot;:null,&quot;Line&quot;:null},&quot;Doughnut&quot;:null,&quot;PieDoughnut&quot;:null,&quot;Line&quot;:{&quot;General&quot;:null,&quot;Gridlines&quot;:null,&quot;Axis&quot;:{&quot;AxisLines&quot;:{&quot;PrimaryCategory&quot;:{&quot;Weight&quot;:0.75,&quot;ColorRef&quot;:&quot;AxisColor&quot;,&quot;MajorTickMarks&quot;:&quot;Outside&quot;,&quot;MinorTickMarks&quot;:null,&quot;HasAxisTitle&quot;:null,&quot;AxisTitleDesign&quot;:null,&quot;Visible&quot;:true},&quot;PrimaryValue&quot;:{&quot;Weight&quot;:null,&quot;ColorRef&quot;:null,&quot;MajorTickMarks&quot;:null,&quot;MinorTickMarks&quot;:null,&quot;HasAxisTitle&quot;:null,&quot;AxisTitleDesign&quot;:null,&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null,&quot;Legend&quot;:null,&quot;ChartArea&quot;:null,&quot;PlotArea&quot;:null,&quot;CustomRules&quot;:null,&quot;DataSeries&quot;:null,&quot;SeriesDesign&quot;:null,&quot;SkipBlankSeries&quot;:false,&quot;Pie&quot;:null,&quot;Doughnut&quot;:null,&quot;PieDoughnut&quot;:null,&quot;Line&quot;:null}},&quot;ColorSchema&quot;:{&quot;Color1&quot;:&quot;102,188,219&quot;,&quot;Color2&quot;:&quot;38,90,154&quot;,&quot;Color3&quot;:&quot;120,162,47&quot;,&quot;Color4&quot;:&quot;77,112,40&quot;,&quot;Color5&quot;:&quot;244,177,35&quot;,&quot;Color6&quot;:&quot;241,90,37&quot;,&quot;Color7&quot;:&quot;165,40,40&quot;,&quot;Color8&quot;:&quot;137,86,163&quot;,&quot;AxisColor&quot;:&quot;191,191,191&quot;,&quot;White&quot;:&quot;255,255,255&quot;,&quot;Black&quot;:&quot;0, 0, 0&quot;}}">
            <a:extLst>
              <a:ext uri="{FF2B5EF4-FFF2-40B4-BE49-F238E27FC236}">
                <a16:creationId xmlns:a16="http://schemas.microsoft.com/office/drawing/2014/main" id="{0232F619-B21B-4EFB-352E-46AA9D38C8CA}"/>
              </a:ext>
            </a:extLst>
          </p:cNvPr>
          <p:cNvGraphicFramePr>
            <a:graphicFrameLocks/>
          </p:cNvGraphicFramePr>
          <p:nvPr>
            <p:extLst>
              <p:ext uri="{D42A27DB-BD31-4B8C-83A1-F6EECF244321}">
                <p14:modId xmlns:p14="http://schemas.microsoft.com/office/powerpoint/2010/main" val="2228111036"/>
              </p:ext>
            </p:extLst>
          </p:nvPr>
        </p:nvGraphicFramePr>
        <p:xfrm>
          <a:off x="609750" y="2137970"/>
          <a:ext cx="5299200" cy="397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6374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503E-CD11-9B1A-9896-473D98470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5F311-8A41-5446-E8A8-6A646FE59E72}"/>
              </a:ext>
            </a:extLst>
          </p:cNvPr>
          <p:cNvSpPr>
            <a:spLocks noGrp="1"/>
          </p:cNvSpPr>
          <p:nvPr>
            <p:ph type="ctrTitle"/>
          </p:nvPr>
        </p:nvSpPr>
        <p:spPr/>
        <p:txBody>
          <a:bodyPr>
            <a:normAutofit/>
          </a:bodyPr>
          <a:lstStyle/>
          <a:p>
            <a:r>
              <a:rPr lang="en-US"/>
              <a:t>Aboriginal and Torres Strait Islander services schedule</a:t>
            </a:r>
            <a:endParaRPr lang="en-AU"/>
          </a:p>
        </p:txBody>
      </p:sp>
      <p:sp>
        <p:nvSpPr>
          <p:cNvPr id="8" name="TextBox 7">
            <a:extLst>
              <a:ext uri="{FF2B5EF4-FFF2-40B4-BE49-F238E27FC236}">
                <a16:creationId xmlns:a16="http://schemas.microsoft.com/office/drawing/2014/main" id="{62EEB187-1245-5CDC-525B-0FA0A766CB06}"/>
              </a:ext>
            </a:extLst>
          </p:cNvPr>
          <p:cNvSpPr txBox="1"/>
          <p:nvPr/>
        </p:nvSpPr>
        <p:spPr>
          <a:xfrm>
            <a:off x="819061" y="1757736"/>
            <a:ext cx="4425196" cy="523220"/>
          </a:xfrm>
          <a:prstGeom prst="rect">
            <a:avLst/>
          </a:prstGeom>
          <a:solidFill>
            <a:schemeClr val="bg1">
              <a:lumMod val="95000"/>
            </a:schemeClr>
          </a:solidFill>
        </p:spPr>
        <p:txBody>
          <a:bodyPr wrap="square" rtlCol="0">
            <a:spAutoFit/>
          </a:bodyPr>
          <a:lstStyle/>
          <a:p>
            <a:pPr algn="ctr"/>
            <a:r>
              <a:rPr lang="en-US" sz="1400" b="1"/>
              <a:t>Psychological distress among Aboriginal and Torres Strait Islander people</a:t>
            </a:r>
            <a:endParaRPr lang="en-AU" sz="1400"/>
          </a:p>
        </p:txBody>
      </p:sp>
      <p:sp>
        <p:nvSpPr>
          <p:cNvPr id="18" name="Rectangle 17">
            <a:extLst>
              <a:ext uri="{FF2B5EF4-FFF2-40B4-BE49-F238E27FC236}">
                <a16:creationId xmlns:a16="http://schemas.microsoft.com/office/drawing/2014/main" id="{138B88D5-CBE8-F226-0757-7125C47757F5}"/>
              </a:ext>
            </a:extLst>
          </p:cNvPr>
          <p:cNvSpPr/>
          <p:nvPr/>
        </p:nvSpPr>
        <p:spPr>
          <a:xfrm>
            <a:off x="5591946" y="2624015"/>
            <a:ext cx="5869474" cy="167776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2381" bIns="163175" rtlCol="0" anchor="t" anchorCtr="0"/>
          <a:lstStyle/>
          <a:p>
            <a:pPr marL="285750" indent="-285750">
              <a:buFont typeface="Arial" panose="020B0604020202020204" pitchFamily="34" charset="0"/>
              <a:buChar char="•"/>
            </a:pPr>
            <a:r>
              <a:rPr lang="en-US" sz="1400">
                <a:solidFill>
                  <a:schemeClr val="tx1"/>
                </a:solidFill>
                <a:effectLst/>
                <a:ea typeface="Arial" panose="020B0604020202020204" pitchFamily="34" charset="0"/>
                <a:cs typeface="Times New Roman" panose="02020603050405020304" pitchFamily="18" charset="0"/>
              </a:rPr>
              <a:t>Alignment with relevant agreements, strategies and partnerships:</a:t>
            </a:r>
          </a:p>
          <a:p>
            <a:pPr marL="742950" lvl="1" indent="-285750">
              <a:buFont typeface="Wingdings" panose="05000000000000000000" pitchFamily="2" charset="2"/>
              <a:buChar char="§"/>
            </a:pPr>
            <a:r>
              <a:rPr lang="en-US" sz="1400">
                <a:solidFill>
                  <a:schemeClr val="tx1"/>
                </a:solidFill>
                <a:effectLst/>
                <a:ea typeface="Arial" panose="020B0604020202020204" pitchFamily="34" charset="0"/>
                <a:cs typeface="Times New Roman" panose="02020603050405020304" pitchFamily="18" charset="0"/>
              </a:rPr>
              <a:t>National </a:t>
            </a:r>
            <a:r>
              <a:rPr lang="en-US" sz="1400" dirty="0">
                <a:solidFill>
                  <a:schemeClr val="tx1"/>
                </a:solidFill>
                <a:effectLst/>
                <a:ea typeface="Arial" panose="020B0604020202020204" pitchFamily="34" charset="0"/>
                <a:cs typeface="Times New Roman" panose="02020603050405020304" pitchFamily="18" charset="0"/>
              </a:rPr>
              <a:t>Agreement on </a:t>
            </a:r>
            <a:r>
              <a:rPr lang="en-US" sz="1400">
                <a:solidFill>
                  <a:schemeClr val="tx1"/>
                </a:solidFill>
                <a:effectLst/>
                <a:ea typeface="Arial" panose="020B0604020202020204" pitchFamily="34" charset="0"/>
                <a:cs typeface="Times New Roman" panose="02020603050405020304" pitchFamily="18" charset="0"/>
              </a:rPr>
              <a:t>Closing the Gap </a:t>
            </a:r>
            <a:r>
              <a:rPr lang="en-US" sz="1400">
                <a:solidFill>
                  <a:schemeClr val="tx1"/>
                </a:solidFill>
                <a:cs typeface="Times New Roman" panose="02020603050405020304" pitchFamily="18" charset="0"/>
              </a:rPr>
              <a:t>&amp; Social and Emotional Wellbeing Policy Partnership</a:t>
            </a:r>
          </a:p>
          <a:p>
            <a:pPr marL="742950" lvl="1" indent="-285750">
              <a:buFont typeface="Wingdings" panose="05000000000000000000" pitchFamily="2" charset="2"/>
              <a:buChar char="§"/>
            </a:pPr>
            <a:r>
              <a:rPr lang="en-US" sz="1400" err="1">
                <a:solidFill>
                  <a:schemeClr val="tx1"/>
                </a:solidFill>
                <a:cs typeface="Times New Roman" panose="02020603050405020304" pitchFamily="18" charset="0"/>
              </a:rPr>
              <a:t>Gayaa</a:t>
            </a:r>
            <a:r>
              <a:rPr lang="en-US" sz="1400">
                <a:solidFill>
                  <a:schemeClr val="tx1"/>
                </a:solidFill>
                <a:cs typeface="Times New Roman" panose="02020603050405020304" pitchFamily="18" charset="0"/>
              </a:rPr>
              <a:t> </a:t>
            </a:r>
            <a:r>
              <a:rPr lang="en-US" sz="1400" err="1">
                <a:solidFill>
                  <a:schemeClr val="tx1"/>
                </a:solidFill>
                <a:cs typeface="Times New Roman" panose="02020603050405020304" pitchFamily="18" charset="0"/>
              </a:rPr>
              <a:t>Dhuwi</a:t>
            </a:r>
            <a:r>
              <a:rPr lang="en-US" sz="1400">
                <a:solidFill>
                  <a:schemeClr val="tx1"/>
                </a:solidFill>
                <a:cs typeface="Times New Roman" panose="02020603050405020304" pitchFamily="18" charset="0"/>
              </a:rPr>
              <a:t> (Proud Spirit) Declaration</a:t>
            </a:r>
          </a:p>
          <a:p>
            <a:pPr marL="742950" lvl="1" indent="-285750">
              <a:buFont typeface="Wingdings" panose="05000000000000000000" pitchFamily="2" charset="2"/>
              <a:buChar char="§"/>
            </a:pPr>
            <a:r>
              <a:rPr lang="en-US" sz="1400">
                <a:solidFill>
                  <a:schemeClr val="tx1"/>
                </a:solidFill>
                <a:cs typeface="Times New Roman" panose="02020603050405020304" pitchFamily="18" charset="0"/>
              </a:rPr>
              <a:t>National Aboriginal and Torres Strait Islander Suicide Prevention </a:t>
            </a:r>
            <a:r>
              <a:rPr lang="en-US" sz="1400" dirty="0">
                <a:solidFill>
                  <a:schemeClr val="tx1"/>
                </a:solidFill>
                <a:cs typeface="Times New Roman" panose="02020603050405020304" pitchFamily="18" charset="0"/>
              </a:rPr>
              <a:t>Strategy</a:t>
            </a:r>
            <a:r>
              <a:rPr lang="en-US" sz="1400">
                <a:solidFill>
                  <a:schemeClr val="tx1"/>
                </a:solidFill>
                <a:cs typeface="Times New Roman" panose="02020603050405020304" pitchFamily="18" charset="0"/>
              </a:rPr>
              <a:t> </a:t>
            </a:r>
            <a:endParaRPr lang="en-AU" sz="1400">
              <a:solidFill>
                <a:schemeClr val="tx1"/>
              </a:solidFill>
            </a:endParaRPr>
          </a:p>
          <a:p>
            <a:pPr>
              <a:spcAft>
                <a:spcPts val="453"/>
              </a:spcAft>
            </a:pPr>
            <a:r>
              <a:rPr lang="en-AU" sz="1100" b="1">
                <a:solidFill>
                  <a:schemeClr val="tx1"/>
                </a:solidFill>
                <a:effectLst/>
                <a:ea typeface="Arial" panose="020B0604020202020204" pitchFamily="34" charset="0"/>
                <a:cs typeface="Times New Roman" panose="02020603050405020304" pitchFamily="18" charset="0"/>
              </a:rPr>
              <a:t> </a:t>
            </a:r>
          </a:p>
        </p:txBody>
      </p:sp>
      <p:sp>
        <p:nvSpPr>
          <p:cNvPr id="19" name="Rectangle 18">
            <a:extLst>
              <a:ext uri="{FF2B5EF4-FFF2-40B4-BE49-F238E27FC236}">
                <a16:creationId xmlns:a16="http://schemas.microsoft.com/office/drawing/2014/main" id="{A3B24732-BF5B-220A-E862-F3DB645D41B3}"/>
              </a:ext>
            </a:extLst>
          </p:cNvPr>
          <p:cNvSpPr/>
          <p:nvPr/>
        </p:nvSpPr>
        <p:spPr>
          <a:xfrm>
            <a:off x="5591946" y="4441715"/>
            <a:ext cx="2902976" cy="8408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solidFill>
                  <a:schemeClr val="tx1"/>
                </a:solidFill>
              </a:rPr>
              <a:t>Cultural safety as a priority</a:t>
            </a:r>
            <a:endParaRPr lang="en-AU" sz="1400">
              <a:solidFill>
                <a:schemeClr val="tx1"/>
              </a:solidFill>
            </a:endParaRPr>
          </a:p>
        </p:txBody>
      </p:sp>
      <p:sp>
        <p:nvSpPr>
          <p:cNvPr id="26" name="Rectangle 25">
            <a:extLst>
              <a:ext uri="{FF2B5EF4-FFF2-40B4-BE49-F238E27FC236}">
                <a16:creationId xmlns:a16="http://schemas.microsoft.com/office/drawing/2014/main" id="{1C2AA54E-467F-8EFA-5E60-8B188A226A53}"/>
              </a:ext>
            </a:extLst>
          </p:cNvPr>
          <p:cNvSpPr/>
          <p:nvPr/>
        </p:nvSpPr>
        <p:spPr>
          <a:xfrm>
            <a:off x="8714309" y="4441714"/>
            <a:ext cx="2747111" cy="8408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1036198">
              <a:buFont typeface="Arial" panose="020B0604020202020204" pitchFamily="34" charset="0"/>
              <a:buChar char="•"/>
              <a:defRPr/>
            </a:pPr>
            <a:r>
              <a:rPr lang="en-US" sz="1400">
                <a:solidFill>
                  <a:prstClr val="black"/>
                </a:solidFill>
                <a:latin typeface="+mj-lt"/>
              </a:rPr>
              <a:t>Investing in the workforce</a:t>
            </a:r>
            <a:endParaRPr lang="en-AU" sz="1400">
              <a:solidFill>
                <a:prstClr val="black"/>
              </a:solidFill>
              <a:latin typeface="+mj-lt"/>
            </a:endParaRPr>
          </a:p>
        </p:txBody>
      </p:sp>
      <p:sp>
        <p:nvSpPr>
          <p:cNvPr id="32" name="Rectangle 31">
            <a:extLst>
              <a:ext uri="{FF2B5EF4-FFF2-40B4-BE49-F238E27FC236}">
                <a16:creationId xmlns:a16="http://schemas.microsoft.com/office/drawing/2014/main" id="{A91A602A-4C40-EB69-E1DC-E433C4D46073}"/>
              </a:ext>
            </a:extLst>
          </p:cNvPr>
          <p:cNvSpPr/>
          <p:nvPr/>
        </p:nvSpPr>
        <p:spPr>
          <a:xfrm>
            <a:off x="5591946" y="5422465"/>
            <a:ext cx="2902976" cy="8408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1036198">
              <a:buFont typeface="Arial" panose="020B0604020202020204" pitchFamily="34" charset="0"/>
              <a:buChar char="•"/>
              <a:defRPr/>
            </a:pPr>
            <a:r>
              <a:rPr lang="en-US" sz="1400">
                <a:solidFill>
                  <a:prstClr val="black"/>
                </a:solidFill>
                <a:latin typeface="+mj-lt"/>
              </a:rPr>
              <a:t>Support the community-controlled sector</a:t>
            </a:r>
            <a:endParaRPr lang="en-AU" sz="1400">
              <a:solidFill>
                <a:prstClr val="black"/>
              </a:solidFill>
              <a:latin typeface="+mj-lt"/>
            </a:endParaRPr>
          </a:p>
        </p:txBody>
      </p:sp>
      <p:sp>
        <p:nvSpPr>
          <p:cNvPr id="33" name="Rectangle 32">
            <a:extLst>
              <a:ext uri="{FF2B5EF4-FFF2-40B4-BE49-F238E27FC236}">
                <a16:creationId xmlns:a16="http://schemas.microsoft.com/office/drawing/2014/main" id="{2C7D3864-53BF-E45D-FE33-B04F58B5EF02}"/>
              </a:ext>
            </a:extLst>
          </p:cNvPr>
          <p:cNvSpPr/>
          <p:nvPr/>
        </p:nvSpPr>
        <p:spPr>
          <a:xfrm>
            <a:off x="8714309" y="5422465"/>
            <a:ext cx="2747111" cy="8408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1036198">
              <a:buFont typeface="Arial" panose="020B0604020202020204" pitchFamily="34" charset="0"/>
              <a:buChar char="•"/>
              <a:defRPr/>
            </a:pPr>
            <a:r>
              <a:rPr lang="en-US" sz="1400">
                <a:solidFill>
                  <a:prstClr val="black"/>
                </a:solidFill>
                <a:latin typeface="+mj-lt"/>
              </a:rPr>
              <a:t>Clarify governance and accountability for schedule</a:t>
            </a:r>
            <a:endParaRPr lang="en-AU" sz="1400">
              <a:solidFill>
                <a:prstClr val="black"/>
              </a:solidFill>
              <a:latin typeface="+mj-lt"/>
            </a:endParaRPr>
          </a:p>
        </p:txBody>
      </p:sp>
      <p:sp>
        <p:nvSpPr>
          <p:cNvPr id="37" name="Rectangle 36">
            <a:extLst>
              <a:ext uri="{FF2B5EF4-FFF2-40B4-BE49-F238E27FC236}">
                <a16:creationId xmlns:a16="http://schemas.microsoft.com/office/drawing/2014/main" id="{9AE6CAE1-5EC1-7905-F647-67EA5BD0765D}"/>
              </a:ext>
            </a:extLst>
          </p:cNvPr>
          <p:cNvSpPr/>
          <p:nvPr/>
        </p:nvSpPr>
        <p:spPr>
          <a:xfrm>
            <a:off x="5591946" y="1757739"/>
            <a:ext cx="5869474" cy="726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t>New Aboriginal and Torres Strait Islander </a:t>
            </a:r>
            <a:br>
              <a:rPr lang="en-US" sz="1700" b="1"/>
            </a:br>
            <a:r>
              <a:rPr lang="en-US" sz="1700" b="1"/>
              <a:t>services schedule</a:t>
            </a:r>
            <a:endParaRPr lang="en-AU" sz="1700"/>
          </a:p>
        </p:txBody>
      </p:sp>
      <p:graphicFrame>
        <p:nvGraphicFramePr>
          <p:cNvPr id="45" name="Chart 44" descr="{&quot;ChartDesign&quot;:{&quot;General&quot;:{&quot;FontName&quot;:&quot;Arial&quot;,&quot;FontNameFarEast&quot;:null,&quot;FontNameComplexScript&quot;:null,&quot;FontSize&quot;:9.0,&quot;FontSizePp&quot;:null,&quot;FontColorRef&quot;:&quot;Black&quot;},&quot;Gridlines&quot;:{&quot;MajorHorizontal&quot;:false,&quot;MajorVertical&quot;:false,&quot;MinorHorizontal&quot;:false,&quot;MinorVertical&quot;:false,&quot;Weight&quot;:null,&quot;ColorRef&quot;:null,&quot;LineStyle&quot;:null},&quot;Axis&quot;:{&quot;AxisLines&quot;:{&quot;PrimaryCategory&quot;:{&quot;Weight&quot;:0.75,&quot;ColorRef&quot;:&quot;AxisColor&quot;,&quot;MajorTickMarks&quot;:null,&quot;MinorTickMarks&quot;:null,&quot;HasAxisTitle&quot;:true,&quot;AxisTitleDesign&quot;:{&quot;FontBold&quot;:true,&quot;FontName&quot;:&quot;Arial&quot;,&quot;FontSize&quot;:9.0},&quot;Visible&quot;:true},&quot;PrimaryValue&quot;:{&quot;Weight&quot;:0.75,&quot;ColorRef&quot;:&quot;AxisColor&quot;,&quot;MajorTickMarks&quot;:&quot;Outside&quot;,&quot;MinorTickMarks&quot;:null,&quot;HasAxisTitle&quot;:true,&quot;AxisTitleDesign&quot;:{&quot;FontBold&quot;:true,&quot;FontName&quot;:&quot;Arial&quot;,&quot;FontSize&quot;:9.0},&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quot;Rotation&quot;:90.0},&quot;SeriesOverlap&quot;:null,&quot;GapWidth&quot;:null},&quot;ChartTitle&quot;:{&quot;FontName&quot;:&quot;Arial&quot;,&quot;FontNameFarEast&quot;:null,&quot;FontNameComplexScript&quot;:null,&quot;FontSize&quot;:9.0,&quot;FontSizePp&quot;:null,&quot;FontColorRef&quot;:&quot;Black&quot;,&quot;FontBold&quot;:true,&quot;ChartTitlePosition&quot;:&quot;Left&quot;},&quot;Legend&quot;:{&quot;Position&quot;:&quot;Bottom&quot;,&quot;FontName&quot;:null,&quot;FontNameFarEast&quot;:null,&quot;FontNameComplexScript&quot;:null,&quot;FontSize&quot;:null,&quot;FontSizePp&quot;:null,&quot;FontColorRef&quot;:null,&quot;FontBold&quot;:false},&quot;ChartArea&quot;:{&quot;FillType&quot;:&quot;NoFill&quot;,&quot;FillColorRef&quot;:null,&quot;Border&quot;:{&quot;Type&quot;:&quot;None&quot;,&quot;Width&quot;:null,&quot;ColorRef&quot;:null}},&quot;PlotArea&quot;:{&quot;FillType&quot;:null},&quot;CustomRules&quot;:null,&quot;DataSeries&quot;:[{&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SeriesDesign&quot;:{&quot;FirstSliceAngle&quot;:null,&quot;DoughnutHoleSize&quot;:null,&quot;DoughnutExplosion&quot;:null,&quot;PieExplosion&quot;:null,&quot;SeriesOverlap&quot;:-27.0,&quot;GapWidth&quot;:219.0,&quot;BorderColorRef&quot;:null,&quot;MarkerStyle&quot;:null,&quot;MarkerFillColorRef&quot;:null,&quot;MarkerBorderColorRef&quot;:null,&quot;HasDataLabels&quot;:null,&quot;DisableBorders&quot;:null,&quot;DataLabelDesign&quot;:null,&quot;LineWeight&quot;:2.0,&quot;LeaderLinesDesign&quot;:null,&quot;HasLeaderLines&quot;:null,&quot;SeriesLinesDesign&quot;:null,&quot;DashStyle&quot;:6},&quot;SkipBlankSeries&quot;:true,&quot;Pie&quot;:{&quot;General&quot;:null,&quot;Gridlines&quot;:null,&quot;Axis&quot;:null,&quot;ChartTitle&quot;:null,&quot;Legend&quot;:{&quot;Position&quot;:&quot;TopRight&quot;,&quot;FontName&quot;:null,&quot;FontNameFarEast&quot;:null,&quot;FontNameComplexScript&quot;:null,&quot;FontSize&quot;:null,&quot;FontSizePp&quot;:null,&quot;FontColorRef&quot;:null,&quot;FontBold&quot;:false},&quot;ChartArea&quot;:null,&quot;PlotArea&quot;:null,&quot;CustomRules&quot;:null,&quot;DataSeries&quot;:null,&quot;SeriesDesign&quot;:{&quot;FirstSliceAngle&quot;:null,&quot;DoughnutHoleSize&quot;:null,&quot;DoughnutExplosion&quot;:null,&quot;PieExplosion&quot;:null,&quot;SeriesOverlap&quot;:null,&quot;GapWidth&quot;:null,&quot;BorderColorRef&quot;:null,&quot;MarkerStyle&quot;:null,&quot;MarkerFillColorRef&quot;:null,&quot;MarkerBorderColorRef&quot;:null,&quot;HasDataLabels&quot;:true,&quot;DisableBorders&quot;:true,&quot;DataLabelDesign&quot;:{&quot;FontBold&quot;:null,&quot;ShowValue&quot;:null,&quot;ShowCategory&quot;:null,&quot;ShowSeriesName&quot;:null,&quot;ShowLegendKey&quot;:null,&quot;NumberFormat&quot;:null,&quot;LabelSeparator&quot;:null,&quot;Position&quot;:&quot;BestFit&quot;,&quot;ShowPercentage&quot;:null,&quot;FontName&quot;:null,&quot;FontNameFarEast&quot;:null,&quot;FontNameComplexScript&quot;:null,&quot;FontSize&quot;:null,&quot;FontSizePp&quot;:null,&quot;FontColorRef&quot;:&quot;White&quot;},&quot;LineWeight&quot;:null,&quot;LeaderLinesDesign&quot;:null,&quot;HasLeaderLines&quot;:null,&quot;SeriesLinesDesign&quot;:null,&quot;DashStyle&quot;:null},&quot;SkipBlankSeries&quot;:false,&quot;Pie&quot;:null,&quot;Doughnut&quot;:null,&quot;PieDoughnut&quot;:null,&quot;Line&quot;:null},&quot;Doughnut&quot;:null,&quot;PieDoughnut&quot;:null,&quot;Line&quot;:{&quot;General&quot;:null,&quot;Gridlines&quot;:null,&quot;Axis&quot;:{&quot;AxisLines&quot;:{&quot;PrimaryCategory&quot;:{&quot;Weight&quot;:0.75,&quot;ColorRef&quot;:&quot;AxisColor&quot;,&quot;MajorTickMarks&quot;:&quot;Outside&quot;,&quot;MinorTickMarks&quot;:null,&quot;HasAxisTitle&quot;:null,&quot;AxisTitleDesign&quot;:null,&quot;Visible&quot;:true},&quot;PrimaryValue&quot;:{&quot;Weight&quot;:null,&quot;ColorRef&quot;:null,&quot;MajorTickMarks&quot;:null,&quot;MinorTickMarks&quot;:null,&quot;HasAxisTitle&quot;:null,&quot;AxisTitleDesign&quot;:null,&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null,&quot;Legend&quot;:null,&quot;ChartArea&quot;:null,&quot;PlotArea&quot;:null,&quot;CustomRules&quot;:null,&quot;DataSeries&quot;:null,&quot;SeriesDesign&quot;:null,&quot;SkipBlankSeries&quot;:false,&quot;Pie&quot;:null,&quot;Doughnut&quot;:null,&quot;PieDoughnut&quot;:null,&quot;Line&quot;:null}},&quot;ColorSchema&quot;:{&quot;Color1&quot;:&quot;102,188,219&quot;,&quot;Color2&quot;:&quot;38,90,154&quot;,&quot;Color3&quot;:&quot;120,162,47&quot;,&quot;Color4&quot;:&quot;77,112,40&quot;,&quot;Color5&quot;:&quot;244,177,35&quot;,&quot;Color6&quot;:&quot;241,90,37&quot;,&quot;Color7&quot;:&quot;165,40,40&quot;,&quot;Color8&quot;:&quot;137,86,163&quot;,&quot;AxisColor&quot;:&quot;191,191,191&quot;,&quot;White&quot;:&quot;255,255,255&quot;,&quot;Black&quot;:&quot;0, 0, 0&quot;}}">
            <a:extLst>
              <a:ext uri="{FF2B5EF4-FFF2-40B4-BE49-F238E27FC236}">
                <a16:creationId xmlns:a16="http://schemas.microsoft.com/office/drawing/2014/main" id="{645D14BB-F064-99AE-2C08-896D1797BF9A}"/>
              </a:ext>
            </a:extLst>
          </p:cNvPr>
          <p:cNvGraphicFramePr>
            <a:graphicFrameLocks/>
          </p:cNvGraphicFramePr>
          <p:nvPr>
            <p:extLst>
              <p:ext uri="{D42A27DB-BD31-4B8C-83A1-F6EECF244321}">
                <p14:modId xmlns:p14="http://schemas.microsoft.com/office/powerpoint/2010/main" val="1577261688"/>
              </p:ext>
            </p:extLst>
          </p:nvPr>
        </p:nvGraphicFramePr>
        <p:xfrm>
          <a:off x="687903" y="2625418"/>
          <a:ext cx="4556354" cy="363785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E2E139C-B01B-34D5-A604-3B66B0D68866}"/>
              </a:ext>
            </a:extLst>
          </p:cNvPr>
          <p:cNvSpPr>
            <a:spLocks noGrp="1"/>
          </p:cNvSpPr>
          <p:nvPr>
            <p:ph type="sldNum" sz="quarter" idx="4"/>
          </p:nvPr>
        </p:nvSpPr>
        <p:spPr/>
        <p:txBody>
          <a:bodyPr/>
          <a:lstStyle/>
          <a:p>
            <a:fld id="{3FE8A0A5-0893-3B4E-9EB9-FE67329D76D6}" type="slidenum">
              <a:rPr lang="en-US" smtClean="0"/>
              <a:pPr/>
              <a:t>30</a:t>
            </a:fld>
            <a:endParaRPr lang="en-US"/>
          </a:p>
        </p:txBody>
      </p:sp>
      <p:sp>
        <p:nvSpPr>
          <p:cNvPr id="5" name="Subtitle 4">
            <a:extLst>
              <a:ext uri="{FF2B5EF4-FFF2-40B4-BE49-F238E27FC236}">
                <a16:creationId xmlns:a16="http://schemas.microsoft.com/office/drawing/2014/main" id="{00BE5A56-6A9F-8E0A-BCAE-DD12A2345E89}"/>
              </a:ext>
            </a:extLst>
          </p:cNvPr>
          <p:cNvSpPr>
            <a:spLocks noGrp="1"/>
          </p:cNvSpPr>
          <p:nvPr>
            <p:ph type="subTitle" idx="1"/>
          </p:nvPr>
        </p:nvSpPr>
        <p:spPr/>
        <p:txBody>
          <a:bodyPr/>
          <a:lstStyle/>
          <a:p>
            <a:r>
              <a:rPr lang="en-AU"/>
              <a:t>A new schedule to recognise the unique factors affecting the social and emotional wellbeing of Aboriginal and Torres Strait Islander people</a:t>
            </a:r>
          </a:p>
        </p:txBody>
      </p:sp>
    </p:spTree>
    <p:extLst>
      <p:ext uri="{BB962C8B-B14F-4D97-AF65-F5344CB8AC3E}">
        <p14:creationId xmlns:p14="http://schemas.microsoft.com/office/powerpoint/2010/main" val="3582082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D7A29-8F4A-95BB-AF4C-ADF04C840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E2624-5E15-4A31-15B3-C3CE2A8A3355}"/>
              </a:ext>
            </a:extLst>
          </p:cNvPr>
          <p:cNvSpPr>
            <a:spLocks noGrp="1"/>
          </p:cNvSpPr>
          <p:nvPr>
            <p:ph type="ctrTitle"/>
          </p:nvPr>
        </p:nvSpPr>
        <p:spPr/>
        <p:txBody>
          <a:bodyPr>
            <a:normAutofit/>
          </a:bodyPr>
          <a:lstStyle/>
          <a:p>
            <a:r>
              <a:rPr lang="en-US"/>
              <a:t>Suicide prevention schedule</a:t>
            </a:r>
            <a:endParaRPr lang="en-AU"/>
          </a:p>
        </p:txBody>
      </p:sp>
      <p:grpSp>
        <p:nvGrpSpPr>
          <p:cNvPr id="82" name="Group 81">
            <a:extLst>
              <a:ext uri="{FF2B5EF4-FFF2-40B4-BE49-F238E27FC236}">
                <a16:creationId xmlns:a16="http://schemas.microsoft.com/office/drawing/2014/main" id="{E3040E9F-5C3A-9714-EDEA-B1B5877B8F61}"/>
              </a:ext>
              <a:ext uri="{C183D7F6-B498-43B3-948B-1728B52AA6E4}">
                <adec:decorative xmlns:adec="http://schemas.microsoft.com/office/drawing/2017/decorative" val="1"/>
              </a:ext>
            </a:extLst>
          </p:cNvPr>
          <p:cNvGrpSpPr/>
          <p:nvPr/>
        </p:nvGrpSpPr>
        <p:grpSpPr>
          <a:xfrm>
            <a:off x="6018534" y="2121371"/>
            <a:ext cx="5919565" cy="3927737"/>
            <a:chOff x="3133244" y="1941871"/>
            <a:chExt cx="2977786" cy="3282620"/>
          </a:xfrm>
        </p:grpSpPr>
        <p:sp>
          <p:nvSpPr>
            <p:cNvPr id="38" name="Rectangle 37">
              <a:extLst>
                <a:ext uri="{FF2B5EF4-FFF2-40B4-BE49-F238E27FC236}">
                  <a16:creationId xmlns:a16="http://schemas.microsoft.com/office/drawing/2014/main" id="{FE516221-2F45-4602-E06A-C1730F57607E}"/>
                </a:ext>
              </a:extLst>
            </p:cNvPr>
            <p:cNvSpPr/>
            <p:nvPr/>
          </p:nvSpPr>
          <p:spPr>
            <a:xfrm>
              <a:off x="3133244" y="2716947"/>
              <a:ext cx="1486950" cy="12034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198">
                <a:defRPr/>
              </a:pPr>
              <a:r>
                <a:rPr lang="en-US" sz="1300">
                  <a:solidFill>
                    <a:prstClr val="black"/>
                  </a:solidFill>
                  <a:latin typeface="+mj-lt"/>
                </a:rPr>
                <a:t>Alignment between schedule objectives and longer-term national strategy</a:t>
              </a:r>
              <a:endParaRPr lang="en-AU" sz="1300">
                <a:solidFill>
                  <a:prstClr val="black"/>
                </a:solidFill>
                <a:latin typeface="+mj-lt"/>
              </a:endParaRPr>
            </a:p>
          </p:txBody>
        </p:sp>
        <p:sp>
          <p:nvSpPr>
            <p:cNvPr id="39" name="Rectangle 38">
              <a:extLst>
                <a:ext uri="{FF2B5EF4-FFF2-40B4-BE49-F238E27FC236}">
                  <a16:creationId xmlns:a16="http://schemas.microsoft.com/office/drawing/2014/main" id="{E3A4CA92-8400-1F38-F8CE-DE6DCEECE7C2}"/>
                </a:ext>
              </a:extLst>
            </p:cNvPr>
            <p:cNvSpPr/>
            <p:nvPr/>
          </p:nvSpPr>
          <p:spPr>
            <a:xfrm>
              <a:off x="4677019" y="2726830"/>
              <a:ext cx="1424718" cy="12034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036198">
                <a:defRPr/>
              </a:pPr>
              <a:r>
                <a:rPr lang="en-US" sz="1300">
                  <a:solidFill>
                    <a:prstClr val="black"/>
                  </a:solidFill>
                  <a:latin typeface="+mj-lt"/>
                </a:rPr>
                <a:t>Co-design with lived and living experience of suicide and service providers</a:t>
              </a:r>
              <a:endParaRPr lang="en-AU" sz="1300">
                <a:solidFill>
                  <a:prstClr val="black"/>
                </a:solidFill>
                <a:latin typeface="+mj-lt"/>
              </a:endParaRPr>
            </a:p>
          </p:txBody>
        </p:sp>
        <p:sp>
          <p:nvSpPr>
            <p:cNvPr id="49" name="Rectangle 48">
              <a:extLst>
                <a:ext uri="{FF2B5EF4-FFF2-40B4-BE49-F238E27FC236}">
                  <a16:creationId xmlns:a16="http://schemas.microsoft.com/office/drawing/2014/main" id="{B83CC045-440A-BAE4-8540-EAB6AB971B26}"/>
                </a:ext>
              </a:extLst>
            </p:cNvPr>
            <p:cNvSpPr/>
            <p:nvPr/>
          </p:nvSpPr>
          <p:spPr>
            <a:xfrm>
              <a:off x="3133244" y="4021007"/>
              <a:ext cx="1486950" cy="12034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198">
                <a:defRPr/>
              </a:pPr>
              <a:r>
                <a:rPr lang="en-US" sz="1300">
                  <a:solidFill>
                    <a:prstClr val="black"/>
                  </a:solidFill>
                  <a:latin typeface="+mj-lt"/>
                </a:rPr>
                <a:t>NSPO responsible for monitoring and reporting</a:t>
              </a:r>
              <a:br>
                <a:rPr lang="en-US" sz="1300">
                  <a:solidFill>
                    <a:prstClr val="black"/>
                  </a:solidFill>
                  <a:latin typeface="+mj-lt"/>
                </a:rPr>
              </a:br>
              <a:endParaRPr lang="en-AU" sz="1300">
                <a:solidFill>
                  <a:prstClr val="black"/>
                </a:solidFill>
                <a:latin typeface="+mj-lt"/>
              </a:endParaRPr>
            </a:p>
          </p:txBody>
        </p:sp>
        <p:sp>
          <p:nvSpPr>
            <p:cNvPr id="50" name="Rectangle 49">
              <a:extLst>
                <a:ext uri="{FF2B5EF4-FFF2-40B4-BE49-F238E27FC236}">
                  <a16:creationId xmlns:a16="http://schemas.microsoft.com/office/drawing/2014/main" id="{F98116E5-A56F-65FC-8245-A9F8D49BDB4A}"/>
                </a:ext>
              </a:extLst>
            </p:cNvPr>
            <p:cNvSpPr/>
            <p:nvPr/>
          </p:nvSpPr>
          <p:spPr>
            <a:xfrm>
              <a:off x="4677020" y="4021007"/>
              <a:ext cx="1424718" cy="12034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300">
                <a:solidFill>
                  <a:prstClr val="black"/>
                </a:solidFill>
                <a:latin typeface="+mj-lt"/>
              </a:endParaRPr>
            </a:p>
            <a:p>
              <a:pPr algn="ctr"/>
              <a:endParaRPr lang="en-US" sz="1300">
                <a:solidFill>
                  <a:prstClr val="black"/>
                </a:solidFill>
                <a:latin typeface="+mj-lt"/>
              </a:endParaRPr>
            </a:p>
            <a:p>
              <a:pPr algn="ctr"/>
              <a:r>
                <a:rPr lang="en-US" sz="1300">
                  <a:solidFill>
                    <a:prstClr val="black"/>
                  </a:solidFill>
                  <a:latin typeface="+mj-lt"/>
                </a:rPr>
                <a:t>Clarify roles and responsibilities for areas specific to suicide prevention</a:t>
              </a:r>
              <a:endParaRPr lang="en-AU" sz="1300">
                <a:solidFill>
                  <a:prstClr val="black"/>
                </a:solidFill>
                <a:latin typeface="+mj-lt"/>
                <a:ea typeface="Open Sans"/>
                <a:cs typeface="Open Sans"/>
              </a:endParaRPr>
            </a:p>
            <a:p>
              <a:pPr algn="ctr"/>
              <a:endParaRPr lang="en-AU" sz="2720"/>
            </a:p>
          </p:txBody>
        </p:sp>
        <p:sp>
          <p:nvSpPr>
            <p:cNvPr id="71" name="Rectangle 70">
              <a:extLst>
                <a:ext uri="{FF2B5EF4-FFF2-40B4-BE49-F238E27FC236}">
                  <a16:creationId xmlns:a16="http://schemas.microsoft.com/office/drawing/2014/main" id="{9EE3CE81-DF0B-7049-A554-EE4EAEBEAFC5}"/>
                </a:ext>
              </a:extLst>
            </p:cNvPr>
            <p:cNvSpPr/>
            <p:nvPr/>
          </p:nvSpPr>
          <p:spPr>
            <a:xfrm>
              <a:off x="3133244" y="1941871"/>
              <a:ext cx="2977786" cy="694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t>New Suicide Prevention Schedule</a:t>
              </a:r>
              <a:endParaRPr lang="en-AU" sz="1700"/>
            </a:p>
          </p:txBody>
        </p:sp>
      </p:grpSp>
      <p:sp>
        <p:nvSpPr>
          <p:cNvPr id="12" name="Subtitle 4">
            <a:extLst>
              <a:ext uri="{FF2B5EF4-FFF2-40B4-BE49-F238E27FC236}">
                <a16:creationId xmlns:a16="http://schemas.microsoft.com/office/drawing/2014/main" id="{F7BD4446-1FEC-46A2-CF73-77B45A5C9E69}"/>
              </a:ext>
            </a:extLst>
          </p:cNvPr>
          <p:cNvSpPr>
            <a:spLocks noGrp="1"/>
          </p:cNvSpPr>
          <p:nvPr>
            <p:ph type="subTitle" idx="1"/>
          </p:nvPr>
        </p:nvSpPr>
        <p:spPr>
          <a:xfrm>
            <a:off x="569995" y="1124689"/>
            <a:ext cx="11082431" cy="590355"/>
          </a:xfrm>
        </p:spPr>
        <p:txBody>
          <a:bodyPr vert="horz" lIns="91440" tIns="45720" rIns="91440" bIns="45720" rtlCol="0" anchor="t">
            <a:noAutofit/>
          </a:bodyPr>
          <a:lstStyle/>
          <a:p>
            <a:r>
              <a:rPr lang="en-US">
                <a:latin typeface="Open Sans Semibold"/>
                <a:ea typeface="Open Sans Semibold"/>
                <a:cs typeface="Open Sans Semibold"/>
              </a:rPr>
              <a:t>Areas unique to suicide prevention should be included in a separate schedule, areas of overlap should be in the body of the agreement</a:t>
            </a:r>
            <a:endParaRPr lang="en-AU"/>
          </a:p>
        </p:txBody>
      </p:sp>
      <p:grpSp>
        <p:nvGrpSpPr>
          <p:cNvPr id="13" name="Group 12">
            <a:extLst>
              <a:ext uri="{FF2B5EF4-FFF2-40B4-BE49-F238E27FC236}">
                <a16:creationId xmlns:a16="http://schemas.microsoft.com/office/drawing/2014/main" id="{A10190E8-CEB2-C217-70F8-4BC8D595757E}"/>
              </a:ext>
              <a:ext uri="{C183D7F6-B498-43B3-948B-1728B52AA6E4}">
                <adec:decorative xmlns:adec="http://schemas.microsoft.com/office/drawing/2017/decorative" val="1"/>
              </a:ext>
            </a:extLst>
          </p:cNvPr>
          <p:cNvGrpSpPr/>
          <p:nvPr/>
        </p:nvGrpSpPr>
        <p:grpSpPr>
          <a:xfrm>
            <a:off x="230966" y="2121375"/>
            <a:ext cx="5695721" cy="3912412"/>
            <a:chOff x="262027" y="1382482"/>
            <a:chExt cx="5857785" cy="4084689"/>
          </a:xfrm>
        </p:grpSpPr>
        <p:sp>
          <p:nvSpPr>
            <p:cNvPr id="14" name="Rectangle 13">
              <a:extLst>
                <a:ext uri="{FF2B5EF4-FFF2-40B4-BE49-F238E27FC236}">
                  <a16:creationId xmlns:a16="http://schemas.microsoft.com/office/drawing/2014/main" id="{6F1C2E08-A2AF-FED5-633A-50FF660B02CC}"/>
                </a:ext>
              </a:extLst>
            </p:cNvPr>
            <p:cNvSpPr/>
            <p:nvPr/>
          </p:nvSpPr>
          <p:spPr>
            <a:xfrm>
              <a:off x="262027" y="2234522"/>
              <a:ext cx="5857249" cy="323264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US" sz="1000" b="1">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C432565-8FF6-2858-9554-D8D9FE5BBBD7}"/>
                </a:ext>
              </a:extLst>
            </p:cNvPr>
            <p:cNvSpPr/>
            <p:nvPr/>
          </p:nvSpPr>
          <p:spPr>
            <a:xfrm>
              <a:off x="262027" y="1382482"/>
              <a:ext cx="5857785" cy="8682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US" sz="10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68FF0D2-7F4E-A154-66A0-B882A3B42FFE}"/>
                </a:ext>
              </a:extLst>
            </p:cNvPr>
            <p:cNvSpPr txBox="1"/>
            <p:nvPr/>
          </p:nvSpPr>
          <p:spPr>
            <a:xfrm>
              <a:off x="285615" y="1437385"/>
              <a:ext cx="5596656" cy="787257"/>
            </a:xfrm>
            <a:prstGeom prst="rect">
              <a:avLst/>
            </a:prstGeom>
            <a:noFill/>
          </p:spPr>
          <p:txBody>
            <a:bodyPr wrap="square" rtlCol="0">
              <a:spAutoFit/>
            </a:bodyPr>
            <a:lstStyle/>
            <a:p>
              <a:pPr algn="ctr"/>
              <a:r>
                <a:rPr lang="en-US" sz="1700" b="1">
                  <a:solidFill>
                    <a:schemeClr val="bg1"/>
                  </a:solidFill>
                </a:rPr>
                <a:t>Overlap</a:t>
              </a:r>
            </a:p>
            <a:p>
              <a:pPr algn="ctr"/>
              <a:r>
                <a:rPr lang="en-US" sz="1300">
                  <a:solidFill>
                    <a:schemeClr val="bg1"/>
                  </a:solidFill>
                </a:rPr>
                <a:t>e.g. whole-of-government approach and embedding lived experience throughout the system</a:t>
              </a:r>
              <a:endParaRPr lang="en-AU" sz="1300">
                <a:solidFill>
                  <a:schemeClr val="bg1"/>
                </a:solidFill>
              </a:endParaRPr>
            </a:p>
          </p:txBody>
        </p:sp>
        <p:grpSp>
          <p:nvGrpSpPr>
            <p:cNvPr id="18" name="Group 17">
              <a:extLst>
                <a:ext uri="{FF2B5EF4-FFF2-40B4-BE49-F238E27FC236}">
                  <a16:creationId xmlns:a16="http://schemas.microsoft.com/office/drawing/2014/main" id="{D6C9E22E-B6CB-C288-357E-24A2604FDA6D}"/>
                </a:ext>
              </a:extLst>
            </p:cNvPr>
            <p:cNvGrpSpPr/>
            <p:nvPr/>
          </p:nvGrpSpPr>
          <p:grpSpPr>
            <a:xfrm>
              <a:off x="1020101" y="2865090"/>
              <a:ext cx="4298043" cy="2373550"/>
              <a:chOff x="1153580" y="2560290"/>
              <a:chExt cx="4298043" cy="2373550"/>
            </a:xfrm>
          </p:grpSpPr>
          <p:sp>
            <p:nvSpPr>
              <p:cNvPr id="21" name="Oval 20">
                <a:extLst>
                  <a:ext uri="{FF2B5EF4-FFF2-40B4-BE49-F238E27FC236}">
                    <a16:creationId xmlns:a16="http://schemas.microsoft.com/office/drawing/2014/main" id="{A548D1FC-770B-32CE-2361-24F8C3C68F24}"/>
                  </a:ext>
                </a:extLst>
              </p:cNvPr>
              <p:cNvSpPr/>
              <p:nvPr/>
            </p:nvSpPr>
            <p:spPr>
              <a:xfrm>
                <a:off x="1153580" y="2560290"/>
                <a:ext cx="2373545" cy="2373545"/>
              </a:xfrm>
              <a:prstGeom prst="ellipse">
                <a:avLst/>
              </a:prstGeom>
              <a:solidFill>
                <a:schemeClr val="bg2">
                  <a:lumMod val="20000"/>
                  <a:lumOff val="80000"/>
                  <a:alpha val="59249"/>
                </a:schemeClr>
              </a:solidFill>
              <a:ln w="222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000" b="1">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CC14C431-CD34-B8D9-E5C2-2CF507654098}"/>
                  </a:ext>
                </a:extLst>
              </p:cNvPr>
              <p:cNvSpPr/>
              <p:nvPr/>
            </p:nvSpPr>
            <p:spPr>
              <a:xfrm>
                <a:off x="2858074" y="2560294"/>
                <a:ext cx="2373545" cy="2373546"/>
              </a:xfrm>
              <a:prstGeom prst="ellipse">
                <a:avLst/>
              </a:prstGeom>
              <a:solidFill>
                <a:schemeClr val="accent2">
                  <a:lumMod val="20000"/>
                  <a:lumOff val="80000"/>
                  <a:alpha val="48091"/>
                </a:schemeClr>
              </a:solidFill>
              <a:ln w="222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000" b="1">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966A769-B5E6-DFFB-0EB5-796D7CC5AA3D}"/>
                  </a:ext>
                </a:extLst>
              </p:cNvPr>
              <p:cNvSpPr txBox="1"/>
              <p:nvPr/>
            </p:nvSpPr>
            <p:spPr>
              <a:xfrm>
                <a:off x="1302931" y="3318681"/>
                <a:ext cx="1450844" cy="313461"/>
              </a:xfrm>
              <a:prstGeom prst="rect">
                <a:avLst/>
              </a:prstGeom>
              <a:noFill/>
            </p:spPr>
            <p:txBody>
              <a:bodyPr wrap="square" rtlCol="0">
                <a:spAutoFit/>
              </a:bodyPr>
              <a:lstStyle/>
              <a:p>
                <a:r>
                  <a:rPr lang="en-US" sz="1100" b="1"/>
                  <a:t>Mental Health</a:t>
                </a:r>
                <a:endParaRPr lang="en-AU" sz="1100" b="1"/>
              </a:p>
            </p:txBody>
          </p:sp>
          <p:sp>
            <p:nvSpPr>
              <p:cNvPr id="24" name="TextBox 23">
                <a:extLst>
                  <a:ext uri="{FF2B5EF4-FFF2-40B4-BE49-F238E27FC236}">
                    <a16:creationId xmlns:a16="http://schemas.microsoft.com/office/drawing/2014/main" id="{0D51C711-8EA1-17A2-5A30-74D90FE75167}"/>
                  </a:ext>
                </a:extLst>
              </p:cNvPr>
              <p:cNvSpPr txBox="1"/>
              <p:nvPr/>
            </p:nvSpPr>
            <p:spPr>
              <a:xfrm>
                <a:off x="3642829" y="3336179"/>
                <a:ext cx="1808794" cy="313461"/>
              </a:xfrm>
              <a:prstGeom prst="rect">
                <a:avLst/>
              </a:prstGeom>
              <a:noFill/>
            </p:spPr>
            <p:txBody>
              <a:bodyPr wrap="square" rtlCol="0">
                <a:spAutoFit/>
              </a:bodyPr>
              <a:lstStyle/>
              <a:p>
                <a:r>
                  <a:rPr lang="en-US" sz="1100" b="1"/>
                  <a:t>Suicide Prevention</a:t>
                </a:r>
                <a:endParaRPr lang="en-AU" sz="1100" b="1"/>
              </a:p>
            </p:txBody>
          </p:sp>
          <p:sp>
            <p:nvSpPr>
              <p:cNvPr id="25" name="TextBox 24">
                <a:extLst>
                  <a:ext uri="{FF2B5EF4-FFF2-40B4-BE49-F238E27FC236}">
                    <a16:creationId xmlns:a16="http://schemas.microsoft.com/office/drawing/2014/main" id="{9D091607-CF81-1C18-8B3F-DCABB5D68CD0}"/>
                  </a:ext>
                </a:extLst>
              </p:cNvPr>
              <p:cNvSpPr txBox="1"/>
              <p:nvPr/>
            </p:nvSpPr>
            <p:spPr>
              <a:xfrm>
                <a:off x="3668480" y="3513489"/>
                <a:ext cx="1699082" cy="803322"/>
              </a:xfrm>
              <a:prstGeom prst="rect">
                <a:avLst/>
              </a:prstGeom>
              <a:noFill/>
            </p:spPr>
            <p:txBody>
              <a:bodyPr wrap="square" rtlCol="0">
                <a:spAutoFit/>
              </a:bodyPr>
              <a:lstStyle/>
              <a:p>
                <a:r>
                  <a:rPr lang="en-US" sz="1100"/>
                  <a:t>e.g. means </a:t>
                </a:r>
                <a:br>
                  <a:rPr lang="en-US" sz="1100"/>
                </a:br>
                <a:r>
                  <a:rPr lang="en-US" sz="1100"/>
                  <a:t>restriction, </a:t>
                </a:r>
                <a:br>
                  <a:rPr lang="en-US" sz="1100"/>
                </a:br>
                <a:r>
                  <a:rPr lang="en-US" sz="1100"/>
                  <a:t>aftercare </a:t>
                </a:r>
                <a:br>
                  <a:rPr lang="en-US" sz="1100"/>
                </a:br>
                <a:r>
                  <a:rPr lang="en-US" sz="1100"/>
                  <a:t>and postvention</a:t>
                </a:r>
                <a:endParaRPr lang="en-AU" sz="1100"/>
              </a:p>
            </p:txBody>
          </p:sp>
          <p:sp>
            <p:nvSpPr>
              <p:cNvPr id="26" name="TextBox 25">
                <a:extLst>
                  <a:ext uri="{FF2B5EF4-FFF2-40B4-BE49-F238E27FC236}">
                    <a16:creationId xmlns:a16="http://schemas.microsoft.com/office/drawing/2014/main" id="{2971CC30-9C0C-923C-2648-1B3445DD90D4}"/>
                  </a:ext>
                </a:extLst>
              </p:cNvPr>
              <p:cNvSpPr txBox="1"/>
              <p:nvPr/>
            </p:nvSpPr>
            <p:spPr>
              <a:xfrm>
                <a:off x="1302931" y="3504804"/>
                <a:ext cx="1722350" cy="980054"/>
              </a:xfrm>
              <a:prstGeom prst="rect">
                <a:avLst/>
              </a:prstGeom>
              <a:noFill/>
            </p:spPr>
            <p:txBody>
              <a:bodyPr wrap="square" rtlCol="0">
                <a:spAutoFit/>
              </a:bodyPr>
              <a:lstStyle/>
              <a:p>
                <a:r>
                  <a:rPr lang="en-US" sz="1100"/>
                  <a:t>e.g. early childhood </a:t>
                </a:r>
                <a:br>
                  <a:rPr lang="en-US" sz="1100"/>
                </a:br>
                <a:r>
                  <a:rPr lang="en-US" sz="1100"/>
                  <a:t>mental health </a:t>
                </a:r>
                <a:br>
                  <a:rPr lang="en-US" sz="1100"/>
                </a:br>
                <a:r>
                  <a:rPr lang="en-US" sz="1100"/>
                  <a:t>promotion, mental health literacy and resilience </a:t>
                </a:r>
                <a:endParaRPr lang="en-AU" sz="1100"/>
              </a:p>
            </p:txBody>
          </p:sp>
        </p:grpSp>
        <p:cxnSp>
          <p:nvCxnSpPr>
            <p:cNvPr id="20" name="Straight Arrow Connector 19">
              <a:extLst>
                <a:ext uri="{FF2B5EF4-FFF2-40B4-BE49-F238E27FC236}">
                  <a16:creationId xmlns:a16="http://schemas.microsoft.com/office/drawing/2014/main" id="{FE3D68A5-4D19-7B23-5C52-73766BF0F684}"/>
                </a:ext>
              </a:extLst>
            </p:cNvPr>
            <p:cNvCxnSpPr>
              <a:cxnSpLocks/>
            </p:cNvCxnSpPr>
            <p:nvPr/>
          </p:nvCxnSpPr>
          <p:spPr>
            <a:xfrm>
              <a:off x="3109323" y="2355556"/>
              <a:ext cx="0" cy="1222990"/>
            </a:xfrm>
            <a:prstGeom prst="straightConnector1">
              <a:avLst/>
            </a:prstGeom>
            <a:ln w="19050">
              <a:solidFill>
                <a:schemeClr val="bg2"/>
              </a:solidFill>
              <a:tailEnd type="triangle"/>
            </a:ln>
          </p:spPr>
          <p:style>
            <a:lnRef idx="1">
              <a:schemeClr val="dk1"/>
            </a:lnRef>
            <a:fillRef idx="0">
              <a:schemeClr val="dk1"/>
            </a:fillRef>
            <a:effectRef idx="0">
              <a:schemeClr val="dk1"/>
            </a:effectRef>
            <a:fontRef idx="minor">
              <a:schemeClr val="tx1"/>
            </a:fontRef>
          </p:style>
        </p:cxnSp>
      </p:grpSp>
      <p:sp>
        <p:nvSpPr>
          <p:cNvPr id="3" name="Slide Number Placeholder 2">
            <a:extLst>
              <a:ext uri="{FF2B5EF4-FFF2-40B4-BE49-F238E27FC236}">
                <a16:creationId xmlns:a16="http://schemas.microsoft.com/office/drawing/2014/main" id="{747AFCE8-9565-9E3D-2E78-37F008EBE2D3}"/>
              </a:ext>
            </a:extLst>
          </p:cNvPr>
          <p:cNvSpPr>
            <a:spLocks noGrp="1"/>
          </p:cNvSpPr>
          <p:nvPr>
            <p:ph type="sldNum" sz="quarter" idx="4"/>
          </p:nvPr>
        </p:nvSpPr>
        <p:spPr/>
        <p:txBody>
          <a:bodyPr/>
          <a:lstStyle/>
          <a:p>
            <a:fld id="{3FE8A0A5-0893-3B4E-9EB9-FE67329D76D6}" type="slidenum">
              <a:rPr lang="en-US" smtClean="0"/>
              <a:pPr/>
              <a:t>31</a:t>
            </a:fld>
            <a:endParaRPr lang="en-US"/>
          </a:p>
        </p:txBody>
      </p:sp>
    </p:spTree>
    <p:extLst>
      <p:ext uri="{BB962C8B-B14F-4D97-AF65-F5344CB8AC3E}">
        <p14:creationId xmlns:p14="http://schemas.microsoft.com/office/powerpoint/2010/main" val="3987840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AED5-F7B2-B961-BB4A-F663BE4DD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46804-00DE-D395-2CB1-6D5565CA0E4D}"/>
              </a:ext>
            </a:extLst>
          </p:cNvPr>
          <p:cNvSpPr>
            <a:spLocks noGrp="1"/>
          </p:cNvSpPr>
          <p:nvPr>
            <p:ph type="ctrTitle"/>
          </p:nvPr>
        </p:nvSpPr>
        <p:spPr/>
        <p:txBody>
          <a:bodyPr>
            <a:normAutofit/>
          </a:bodyPr>
          <a:lstStyle/>
          <a:p>
            <a:r>
              <a:rPr lang="en-US"/>
              <a:t>Funding arrangements and evaluation</a:t>
            </a:r>
            <a:endParaRPr lang="en-AU"/>
          </a:p>
        </p:txBody>
      </p:sp>
      <p:sp>
        <p:nvSpPr>
          <p:cNvPr id="94" name="Subtitle 4">
            <a:extLst>
              <a:ext uri="{FF2B5EF4-FFF2-40B4-BE49-F238E27FC236}">
                <a16:creationId xmlns:a16="http://schemas.microsoft.com/office/drawing/2014/main" id="{703A4519-04FA-0506-1D0C-7DDFE69946BC}"/>
              </a:ext>
            </a:extLst>
          </p:cNvPr>
          <p:cNvSpPr>
            <a:spLocks noGrp="1"/>
          </p:cNvSpPr>
          <p:nvPr>
            <p:ph type="subTitle" idx="1"/>
          </p:nvPr>
        </p:nvSpPr>
        <p:spPr>
          <a:xfrm>
            <a:off x="569995" y="1091321"/>
            <a:ext cx="11082431" cy="401819"/>
          </a:xfrm>
        </p:spPr>
        <p:txBody>
          <a:bodyPr/>
          <a:lstStyle/>
          <a:p>
            <a:r>
              <a:rPr lang="en-US"/>
              <a:t>National leadership should not prevent flexibility in service delivery and evaluation efforts should continue</a:t>
            </a:r>
            <a:endParaRPr lang="en-AU"/>
          </a:p>
        </p:txBody>
      </p:sp>
      <p:grpSp>
        <p:nvGrpSpPr>
          <p:cNvPr id="3" name="Group 2">
            <a:extLst>
              <a:ext uri="{FF2B5EF4-FFF2-40B4-BE49-F238E27FC236}">
                <a16:creationId xmlns:a16="http://schemas.microsoft.com/office/drawing/2014/main" id="{2EE75B86-8AA6-3D1C-ABFE-E1821858C0F8}"/>
              </a:ext>
              <a:ext uri="{C183D7F6-B498-43B3-948B-1728B52AA6E4}">
                <adec:decorative xmlns:adec="http://schemas.microsoft.com/office/drawing/2017/decorative" val="1"/>
              </a:ext>
            </a:extLst>
          </p:cNvPr>
          <p:cNvGrpSpPr/>
          <p:nvPr/>
        </p:nvGrpSpPr>
        <p:grpSpPr>
          <a:xfrm>
            <a:off x="555897" y="1772816"/>
            <a:ext cx="10936448" cy="3853422"/>
            <a:chOff x="1199456" y="1772816"/>
            <a:chExt cx="10013976" cy="3528392"/>
          </a:xfrm>
        </p:grpSpPr>
        <p:grpSp>
          <p:nvGrpSpPr>
            <p:cNvPr id="93" name="Group 92">
              <a:extLst>
                <a:ext uri="{FF2B5EF4-FFF2-40B4-BE49-F238E27FC236}">
                  <a16:creationId xmlns:a16="http://schemas.microsoft.com/office/drawing/2014/main" id="{C6DC1D81-6CF6-E568-32D3-03337F276930}"/>
                </a:ext>
              </a:extLst>
            </p:cNvPr>
            <p:cNvGrpSpPr/>
            <p:nvPr/>
          </p:nvGrpSpPr>
          <p:grpSpPr>
            <a:xfrm>
              <a:off x="1199456" y="1772816"/>
              <a:ext cx="10013976" cy="3528392"/>
              <a:chOff x="572897" y="1236204"/>
              <a:chExt cx="7793863" cy="2939573"/>
            </a:xfrm>
          </p:grpSpPr>
          <p:sp>
            <p:nvSpPr>
              <p:cNvPr id="77" name="TextBox 76">
                <a:extLst>
                  <a:ext uri="{FF2B5EF4-FFF2-40B4-BE49-F238E27FC236}">
                    <a16:creationId xmlns:a16="http://schemas.microsoft.com/office/drawing/2014/main" id="{F3440897-7BD9-D216-1AAA-6B4A1008D862}"/>
                  </a:ext>
                </a:extLst>
              </p:cNvPr>
              <p:cNvSpPr txBox="1"/>
              <p:nvPr/>
            </p:nvSpPr>
            <p:spPr>
              <a:xfrm>
                <a:off x="813634" y="1236204"/>
                <a:ext cx="7553126" cy="570842"/>
              </a:xfrm>
              <a:prstGeom prst="rect">
                <a:avLst/>
              </a:prstGeom>
              <a:solidFill>
                <a:schemeClr val="accent1">
                  <a:lumMod val="20000"/>
                  <a:lumOff val="80000"/>
                </a:schemeClr>
              </a:solidFill>
            </p:spPr>
            <p:txBody>
              <a:bodyPr wrap="square" lIns="648000" rtlCol="0" anchor="ctr" anchorCtr="0">
                <a:noAutofit/>
              </a:bodyPr>
              <a:lstStyle/>
              <a:p>
                <a:pPr algn="l">
                  <a:spcAft>
                    <a:spcPts val="450"/>
                  </a:spcAft>
                </a:pPr>
                <a:r>
                  <a:rPr lang="en-US" sz="2000" b="1">
                    <a:solidFill>
                      <a:schemeClr val="tx1">
                        <a:lumMod val="75000"/>
                        <a:lumOff val="25000"/>
                      </a:schemeClr>
                    </a:solidFill>
                    <a:latin typeface="Arial" panose="020B0604020202020204" pitchFamily="34" charset="0"/>
                    <a:cs typeface="Arial" panose="020B0604020202020204" pitchFamily="34" charset="0"/>
                  </a:rPr>
                  <a:t>At a national level, focus on areas where there are efficiency gains</a:t>
                </a:r>
              </a:p>
            </p:txBody>
          </p:sp>
          <p:sp>
            <p:nvSpPr>
              <p:cNvPr id="78" name="TextBox 77">
                <a:extLst>
                  <a:ext uri="{FF2B5EF4-FFF2-40B4-BE49-F238E27FC236}">
                    <a16:creationId xmlns:a16="http://schemas.microsoft.com/office/drawing/2014/main" id="{27835AC6-4253-E92C-BC98-46A9B805AF21}"/>
                  </a:ext>
                </a:extLst>
              </p:cNvPr>
              <p:cNvSpPr txBox="1"/>
              <p:nvPr/>
            </p:nvSpPr>
            <p:spPr>
              <a:xfrm>
                <a:off x="813634" y="2037392"/>
                <a:ext cx="7553126" cy="570842"/>
              </a:xfrm>
              <a:prstGeom prst="rect">
                <a:avLst/>
              </a:prstGeom>
              <a:solidFill>
                <a:schemeClr val="accent4">
                  <a:lumMod val="20000"/>
                  <a:lumOff val="80000"/>
                </a:schemeClr>
              </a:solidFill>
            </p:spPr>
            <p:txBody>
              <a:bodyPr wrap="square" lIns="648000" rtlCol="0" anchor="ctr" anchorCtr="0">
                <a:noAutofit/>
              </a:bodyPr>
              <a:lstStyle/>
              <a:p>
                <a:pPr algn="l">
                  <a:spcAft>
                    <a:spcPts val="450"/>
                  </a:spcAft>
                </a:pPr>
                <a:r>
                  <a:rPr lang="en-US" sz="2000" b="1">
                    <a:solidFill>
                      <a:schemeClr val="tx1">
                        <a:lumMod val="75000"/>
                        <a:lumOff val="25000"/>
                      </a:schemeClr>
                    </a:solidFill>
                    <a:latin typeface="Arial" panose="020B0604020202020204" pitchFamily="34" charset="0"/>
                    <a:cs typeface="Arial" panose="020B0604020202020204" pitchFamily="34" charset="0"/>
                  </a:rPr>
                  <a:t>Funding arrangements provide sufficient flexibility to commission locally relevant services</a:t>
                </a:r>
              </a:p>
            </p:txBody>
          </p:sp>
          <p:sp>
            <p:nvSpPr>
              <p:cNvPr id="79" name="TextBox 78">
                <a:extLst>
                  <a:ext uri="{FF2B5EF4-FFF2-40B4-BE49-F238E27FC236}">
                    <a16:creationId xmlns:a16="http://schemas.microsoft.com/office/drawing/2014/main" id="{DF75A0AE-201A-B4D1-A79E-B1A0F00C631E}"/>
                  </a:ext>
                </a:extLst>
              </p:cNvPr>
              <p:cNvSpPr txBox="1"/>
              <p:nvPr/>
            </p:nvSpPr>
            <p:spPr>
              <a:xfrm>
                <a:off x="813634" y="2847289"/>
                <a:ext cx="7553126" cy="570842"/>
              </a:xfrm>
              <a:prstGeom prst="rect">
                <a:avLst/>
              </a:prstGeom>
              <a:solidFill>
                <a:schemeClr val="accent4">
                  <a:lumMod val="20000"/>
                  <a:lumOff val="80000"/>
                </a:schemeClr>
              </a:solidFill>
            </p:spPr>
            <p:txBody>
              <a:bodyPr wrap="square" lIns="648000" rtlCol="0" anchor="ctr" anchorCtr="0">
                <a:noAutofit/>
              </a:bodyPr>
              <a:lstStyle/>
              <a:p>
                <a:pPr algn="l">
                  <a:spcAft>
                    <a:spcPts val="450"/>
                  </a:spcAft>
                </a:pPr>
                <a:r>
                  <a:rPr lang="en-US" sz="2000" b="1">
                    <a:solidFill>
                      <a:schemeClr val="tx1">
                        <a:lumMod val="75000"/>
                        <a:lumOff val="25000"/>
                      </a:schemeClr>
                    </a:solidFill>
                    <a:latin typeface="Arial" panose="020B0604020202020204" pitchFamily="34" charset="0"/>
                    <a:cs typeface="Arial" panose="020B0604020202020204" pitchFamily="34" charset="0"/>
                  </a:rPr>
                  <a:t>Evaluations conducted for all funded services </a:t>
                </a:r>
              </a:p>
            </p:txBody>
          </p:sp>
          <p:sp>
            <p:nvSpPr>
              <p:cNvPr id="80" name="TextBox 79">
                <a:extLst>
                  <a:ext uri="{FF2B5EF4-FFF2-40B4-BE49-F238E27FC236}">
                    <a16:creationId xmlns:a16="http://schemas.microsoft.com/office/drawing/2014/main" id="{64692CD5-B154-E37A-25AB-1698FE26502F}"/>
                  </a:ext>
                </a:extLst>
              </p:cNvPr>
              <p:cNvSpPr txBox="1"/>
              <p:nvPr/>
            </p:nvSpPr>
            <p:spPr>
              <a:xfrm>
                <a:off x="813634" y="3604935"/>
                <a:ext cx="7553126" cy="570842"/>
              </a:xfrm>
              <a:prstGeom prst="rect">
                <a:avLst/>
              </a:prstGeom>
              <a:solidFill>
                <a:schemeClr val="accent4">
                  <a:lumMod val="20000"/>
                  <a:lumOff val="80000"/>
                </a:schemeClr>
              </a:solidFill>
            </p:spPr>
            <p:txBody>
              <a:bodyPr wrap="square" lIns="648000" rtlCol="0" anchor="ctr" anchorCtr="0">
                <a:noAutofit/>
              </a:bodyPr>
              <a:lstStyle/>
              <a:p>
                <a:pPr algn="l">
                  <a:spcAft>
                    <a:spcPts val="450"/>
                  </a:spcAft>
                </a:pPr>
                <a:r>
                  <a:rPr lang="en-US" sz="2000" b="1">
                    <a:solidFill>
                      <a:schemeClr val="tx1">
                        <a:lumMod val="75000"/>
                        <a:lumOff val="25000"/>
                      </a:schemeClr>
                    </a:solidFill>
                    <a:latin typeface="Arial" panose="020B0604020202020204" pitchFamily="34" charset="0"/>
                    <a:cs typeface="Arial" panose="020B0604020202020204" pitchFamily="34" charset="0"/>
                  </a:rPr>
                  <a:t>Share evaluation findings including sharing publicly where possible</a:t>
                </a:r>
              </a:p>
            </p:txBody>
          </p:sp>
          <p:sp>
            <p:nvSpPr>
              <p:cNvPr id="82" name="Oval 81">
                <a:extLst>
                  <a:ext uri="{FF2B5EF4-FFF2-40B4-BE49-F238E27FC236}">
                    <a16:creationId xmlns:a16="http://schemas.microsoft.com/office/drawing/2014/main" id="{4C7CB7E8-902C-9FC9-5051-EB5AAB1B41CE}"/>
                  </a:ext>
                </a:extLst>
              </p:cNvPr>
              <p:cNvSpPr/>
              <p:nvPr/>
            </p:nvSpPr>
            <p:spPr>
              <a:xfrm>
                <a:off x="572897" y="1244185"/>
                <a:ext cx="570842" cy="570842"/>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045D0089-FC96-B6F4-7DA2-9B70C2734240}"/>
                  </a:ext>
                </a:extLst>
              </p:cNvPr>
              <p:cNvSpPr/>
              <p:nvPr/>
            </p:nvSpPr>
            <p:spPr>
              <a:xfrm>
                <a:off x="572897" y="2037937"/>
                <a:ext cx="570842" cy="570842"/>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68CB0B3-D00E-D489-F258-A05946AD9939}"/>
                  </a:ext>
                </a:extLst>
              </p:cNvPr>
              <p:cNvSpPr/>
              <p:nvPr/>
            </p:nvSpPr>
            <p:spPr>
              <a:xfrm>
                <a:off x="572897" y="3604386"/>
                <a:ext cx="570842" cy="570842"/>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DC408888-5E89-DA1B-4FB0-CB510A58E0A9}"/>
                  </a:ext>
                </a:extLst>
              </p:cNvPr>
              <p:cNvSpPr/>
              <p:nvPr/>
            </p:nvSpPr>
            <p:spPr>
              <a:xfrm>
                <a:off x="572897" y="2828449"/>
                <a:ext cx="570842" cy="570842"/>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79B988CF-B861-E0DE-C9FC-A39A53C9163E}"/>
                </a:ext>
              </a:extLst>
            </p:cNvPr>
            <p:cNvGrpSpPr/>
            <p:nvPr/>
          </p:nvGrpSpPr>
          <p:grpSpPr>
            <a:xfrm>
              <a:off x="1365888" y="1967614"/>
              <a:ext cx="336940" cy="295589"/>
              <a:chOff x="3200369" y="4304741"/>
              <a:chExt cx="449419" cy="394264"/>
            </a:xfrm>
          </p:grpSpPr>
          <p:sp>
            <p:nvSpPr>
              <p:cNvPr id="96" name="Freeform: Shape 95">
                <a:extLst>
                  <a:ext uri="{FF2B5EF4-FFF2-40B4-BE49-F238E27FC236}">
                    <a16:creationId xmlns:a16="http://schemas.microsoft.com/office/drawing/2014/main" id="{82193BB3-7BBD-C49C-8F46-C32C8903E18A}"/>
                  </a:ext>
                </a:extLst>
              </p:cNvPr>
              <p:cNvSpPr/>
              <p:nvPr/>
            </p:nvSpPr>
            <p:spPr>
              <a:xfrm>
                <a:off x="3205272" y="4304741"/>
                <a:ext cx="439308" cy="329855"/>
              </a:xfrm>
              <a:custGeom>
                <a:avLst/>
                <a:gdLst>
                  <a:gd name="connsiteX0" fmla="*/ 436135 w 439308"/>
                  <a:gd name="connsiteY0" fmla="*/ 202139 h 329855"/>
                  <a:gd name="connsiteX1" fmla="*/ 418990 w 439308"/>
                  <a:gd name="connsiteY1" fmla="*/ 147846 h 329855"/>
                  <a:gd name="connsiteX2" fmla="*/ 406608 w 439308"/>
                  <a:gd name="connsiteY2" fmla="*/ 139655 h 329855"/>
                  <a:gd name="connsiteX3" fmla="*/ 373461 w 439308"/>
                  <a:gd name="connsiteY3" fmla="*/ 97840 h 329855"/>
                  <a:gd name="connsiteX4" fmla="*/ 362412 w 439308"/>
                  <a:gd name="connsiteY4" fmla="*/ 65550 h 329855"/>
                  <a:gd name="connsiteX5" fmla="*/ 357935 w 439308"/>
                  <a:gd name="connsiteY5" fmla="*/ 43453 h 329855"/>
                  <a:gd name="connsiteX6" fmla="*/ 346029 w 439308"/>
                  <a:gd name="connsiteY6" fmla="*/ 40690 h 329855"/>
                  <a:gd name="connsiteX7" fmla="*/ 336980 w 439308"/>
                  <a:gd name="connsiteY7" fmla="*/ 5924 h 329855"/>
                  <a:gd name="connsiteX8" fmla="*/ 298213 w 439308"/>
                  <a:gd name="connsiteY8" fmla="*/ 75837 h 329855"/>
                  <a:gd name="connsiteX9" fmla="*/ 265828 w 439308"/>
                  <a:gd name="connsiteY9" fmla="*/ 13258 h 329855"/>
                  <a:gd name="connsiteX10" fmla="*/ 255160 w 439308"/>
                  <a:gd name="connsiteY10" fmla="*/ 12782 h 329855"/>
                  <a:gd name="connsiteX11" fmla="*/ 218203 w 439308"/>
                  <a:gd name="connsiteY11" fmla="*/ 18 h 329855"/>
                  <a:gd name="connsiteX12" fmla="*/ 195057 w 439308"/>
                  <a:gd name="connsiteY12" fmla="*/ 10115 h 329855"/>
                  <a:gd name="connsiteX13" fmla="*/ 178198 w 439308"/>
                  <a:gd name="connsiteY13" fmla="*/ 31832 h 329855"/>
                  <a:gd name="connsiteX14" fmla="*/ 182103 w 439308"/>
                  <a:gd name="connsiteY14" fmla="*/ 44405 h 329855"/>
                  <a:gd name="connsiteX15" fmla="*/ 136860 w 439308"/>
                  <a:gd name="connsiteY15" fmla="*/ 34880 h 329855"/>
                  <a:gd name="connsiteX16" fmla="*/ 128954 w 439308"/>
                  <a:gd name="connsiteY16" fmla="*/ 41452 h 329855"/>
                  <a:gd name="connsiteX17" fmla="*/ 119429 w 439308"/>
                  <a:gd name="connsiteY17" fmla="*/ 56216 h 329855"/>
                  <a:gd name="connsiteX18" fmla="*/ 110475 w 439308"/>
                  <a:gd name="connsiteY18" fmla="*/ 63645 h 329855"/>
                  <a:gd name="connsiteX19" fmla="*/ 102570 w 439308"/>
                  <a:gd name="connsiteY19" fmla="*/ 59359 h 329855"/>
                  <a:gd name="connsiteX20" fmla="*/ 76757 w 439308"/>
                  <a:gd name="connsiteY20" fmla="*/ 97459 h 329855"/>
                  <a:gd name="connsiteX21" fmla="*/ 10082 w 439308"/>
                  <a:gd name="connsiteY21" fmla="*/ 126034 h 329855"/>
                  <a:gd name="connsiteX22" fmla="*/ 557 w 439308"/>
                  <a:gd name="connsiteY22" fmla="*/ 130130 h 329855"/>
                  <a:gd name="connsiteX23" fmla="*/ 5891 w 439308"/>
                  <a:gd name="connsiteY23" fmla="*/ 173183 h 329855"/>
                  <a:gd name="connsiteX24" fmla="*/ 14178 w 439308"/>
                  <a:gd name="connsiteY24" fmla="*/ 204901 h 329855"/>
                  <a:gd name="connsiteX25" fmla="*/ 33228 w 439308"/>
                  <a:gd name="connsiteY25" fmla="*/ 262051 h 329855"/>
                  <a:gd name="connsiteX26" fmla="*/ 48849 w 439308"/>
                  <a:gd name="connsiteY26" fmla="*/ 279482 h 329855"/>
                  <a:gd name="connsiteX27" fmla="*/ 112761 w 439308"/>
                  <a:gd name="connsiteY27" fmla="*/ 267099 h 329855"/>
                  <a:gd name="connsiteX28" fmla="*/ 238301 w 439308"/>
                  <a:gd name="connsiteY28" fmla="*/ 272910 h 329855"/>
                  <a:gd name="connsiteX29" fmla="*/ 263256 w 439308"/>
                  <a:gd name="connsiteY29" fmla="*/ 254812 h 329855"/>
                  <a:gd name="connsiteX30" fmla="*/ 255065 w 439308"/>
                  <a:gd name="connsiteY30" fmla="*/ 282435 h 329855"/>
                  <a:gd name="connsiteX31" fmla="*/ 269829 w 439308"/>
                  <a:gd name="connsiteY31" fmla="*/ 278720 h 329855"/>
                  <a:gd name="connsiteX32" fmla="*/ 283354 w 439308"/>
                  <a:gd name="connsiteY32" fmla="*/ 308533 h 329855"/>
                  <a:gd name="connsiteX33" fmla="*/ 335551 w 439308"/>
                  <a:gd name="connsiteY33" fmla="*/ 325202 h 329855"/>
                  <a:gd name="connsiteX34" fmla="*/ 374318 w 439308"/>
                  <a:gd name="connsiteY34" fmla="*/ 320439 h 329855"/>
                  <a:gd name="connsiteX35" fmla="*/ 436135 w 439308"/>
                  <a:gd name="connsiteY35" fmla="*/ 202139 h 3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308" h="329855">
                    <a:moveTo>
                      <a:pt x="436135" y="202139"/>
                    </a:moveTo>
                    <a:cubicBezTo>
                      <a:pt x="448041" y="178707"/>
                      <a:pt x="422895" y="165182"/>
                      <a:pt x="418990" y="147846"/>
                    </a:cubicBezTo>
                    <a:cubicBezTo>
                      <a:pt x="422514" y="138321"/>
                      <a:pt x="409465" y="140417"/>
                      <a:pt x="406608" y="139655"/>
                    </a:cubicBezTo>
                    <a:cubicBezTo>
                      <a:pt x="404988" y="118224"/>
                      <a:pt x="390605" y="106889"/>
                      <a:pt x="373461" y="97840"/>
                    </a:cubicBezTo>
                    <a:cubicBezTo>
                      <a:pt x="369079" y="87363"/>
                      <a:pt x="374413" y="72218"/>
                      <a:pt x="362412" y="65550"/>
                    </a:cubicBezTo>
                    <a:cubicBezTo>
                      <a:pt x="361840" y="57740"/>
                      <a:pt x="365936" y="48310"/>
                      <a:pt x="357935" y="43453"/>
                    </a:cubicBezTo>
                    <a:cubicBezTo>
                      <a:pt x="355363" y="35261"/>
                      <a:pt x="350981" y="39738"/>
                      <a:pt x="346029" y="40690"/>
                    </a:cubicBezTo>
                    <a:cubicBezTo>
                      <a:pt x="342980" y="27831"/>
                      <a:pt x="344028" y="17735"/>
                      <a:pt x="336980" y="5924"/>
                    </a:cubicBezTo>
                    <a:cubicBezTo>
                      <a:pt x="314025" y="-27604"/>
                      <a:pt x="329264" y="92887"/>
                      <a:pt x="298213" y="75837"/>
                    </a:cubicBezTo>
                    <a:cubicBezTo>
                      <a:pt x="268400" y="49929"/>
                      <a:pt x="229538" y="53549"/>
                      <a:pt x="265828" y="13258"/>
                    </a:cubicBezTo>
                    <a:cubicBezTo>
                      <a:pt x="265828" y="5448"/>
                      <a:pt x="258494" y="10115"/>
                      <a:pt x="255160" y="12782"/>
                    </a:cubicBezTo>
                    <a:cubicBezTo>
                      <a:pt x="245635" y="4305"/>
                      <a:pt x="227538" y="8496"/>
                      <a:pt x="218203" y="18"/>
                    </a:cubicBezTo>
                    <a:cubicBezTo>
                      <a:pt x="214203" y="12591"/>
                      <a:pt x="205630" y="7448"/>
                      <a:pt x="195057" y="10115"/>
                    </a:cubicBezTo>
                    <a:cubicBezTo>
                      <a:pt x="185532" y="14782"/>
                      <a:pt x="186104" y="26022"/>
                      <a:pt x="178198" y="31832"/>
                    </a:cubicBezTo>
                    <a:cubicBezTo>
                      <a:pt x="175531" y="36880"/>
                      <a:pt x="184294" y="39166"/>
                      <a:pt x="182103" y="44405"/>
                    </a:cubicBezTo>
                    <a:cubicBezTo>
                      <a:pt x="163053" y="49644"/>
                      <a:pt x="150004" y="10877"/>
                      <a:pt x="136860" y="34880"/>
                    </a:cubicBezTo>
                    <a:cubicBezTo>
                      <a:pt x="131049" y="34213"/>
                      <a:pt x="127335" y="36595"/>
                      <a:pt x="128954" y="41452"/>
                    </a:cubicBezTo>
                    <a:cubicBezTo>
                      <a:pt x="120477" y="42309"/>
                      <a:pt x="119429" y="48977"/>
                      <a:pt x="119429" y="56216"/>
                    </a:cubicBezTo>
                    <a:cubicBezTo>
                      <a:pt x="114762" y="58692"/>
                      <a:pt x="104379" y="53549"/>
                      <a:pt x="110475" y="63645"/>
                    </a:cubicBezTo>
                    <a:cubicBezTo>
                      <a:pt x="110475" y="73170"/>
                      <a:pt x="105046" y="61169"/>
                      <a:pt x="102570" y="59359"/>
                    </a:cubicBezTo>
                    <a:cubicBezTo>
                      <a:pt x="91997" y="71170"/>
                      <a:pt x="94283" y="90030"/>
                      <a:pt x="76757" y="97459"/>
                    </a:cubicBezTo>
                    <a:cubicBezTo>
                      <a:pt x="54849" y="104412"/>
                      <a:pt x="25322" y="106413"/>
                      <a:pt x="10082" y="126034"/>
                    </a:cubicBezTo>
                    <a:cubicBezTo>
                      <a:pt x="3795" y="120605"/>
                      <a:pt x="1509" y="120891"/>
                      <a:pt x="557" y="130130"/>
                    </a:cubicBezTo>
                    <a:cubicBezTo>
                      <a:pt x="-1034" y="144703"/>
                      <a:pt x="795" y="159438"/>
                      <a:pt x="5891" y="173183"/>
                    </a:cubicBezTo>
                    <a:cubicBezTo>
                      <a:pt x="-9063" y="170135"/>
                      <a:pt x="16083" y="196233"/>
                      <a:pt x="14178" y="204901"/>
                    </a:cubicBezTo>
                    <a:cubicBezTo>
                      <a:pt x="23703" y="220713"/>
                      <a:pt x="36942" y="243478"/>
                      <a:pt x="33228" y="262051"/>
                    </a:cubicBezTo>
                    <a:cubicBezTo>
                      <a:pt x="19035" y="270052"/>
                      <a:pt x="41705" y="277291"/>
                      <a:pt x="48849" y="279482"/>
                    </a:cubicBezTo>
                    <a:cubicBezTo>
                      <a:pt x="73995" y="278529"/>
                      <a:pt x="85425" y="258622"/>
                      <a:pt x="112761" y="267099"/>
                    </a:cubicBezTo>
                    <a:cubicBezTo>
                      <a:pt x="143622" y="238524"/>
                      <a:pt x="218203" y="221189"/>
                      <a:pt x="238301" y="272910"/>
                    </a:cubicBezTo>
                    <a:cubicBezTo>
                      <a:pt x="243635" y="280625"/>
                      <a:pt x="261828" y="263385"/>
                      <a:pt x="263256" y="254812"/>
                    </a:cubicBezTo>
                    <a:cubicBezTo>
                      <a:pt x="270591" y="263670"/>
                      <a:pt x="256589" y="273862"/>
                      <a:pt x="255065" y="282435"/>
                    </a:cubicBezTo>
                    <a:cubicBezTo>
                      <a:pt x="260113" y="291960"/>
                      <a:pt x="264018" y="271195"/>
                      <a:pt x="269829" y="278720"/>
                    </a:cubicBezTo>
                    <a:cubicBezTo>
                      <a:pt x="266019" y="294722"/>
                      <a:pt x="286688" y="286245"/>
                      <a:pt x="283354" y="308533"/>
                    </a:cubicBezTo>
                    <a:cubicBezTo>
                      <a:pt x="295070" y="328917"/>
                      <a:pt x="318311" y="322630"/>
                      <a:pt x="335551" y="325202"/>
                    </a:cubicBezTo>
                    <a:cubicBezTo>
                      <a:pt x="349553" y="338918"/>
                      <a:pt x="358983" y="317677"/>
                      <a:pt x="374318" y="320439"/>
                    </a:cubicBezTo>
                    <a:cubicBezTo>
                      <a:pt x="395178" y="293198"/>
                      <a:pt x="443660" y="239763"/>
                      <a:pt x="436135" y="202139"/>
                    </a:cubicBezTo>
                    <a:close/>
                  </a:path>
                </a:pathLst>
              </a:custGeom>
              <a:solidFill>
                <a:srgbClr val="C7E4F1"/>
              </a:solidFill>
              <a:ln w="9525" cap="flat">
                <a:noFill/>
                <a:prstDash val="solid"/>
                <a:miter/>
              </a:ln>
            </p:spPr>
            <p:txBody>
              <a:bodyPr rtlCol="0" anchor="ctr"/>
              <a:lstStyle/>
              <a:p>
                <a:endParaRPr lang="en-AU" sz="153"/>
              </a:p>
            </p:txBody>
          </p:sp>
          <p:sp>
            <p:nvSpPr>
              <p:cNvPr id="97" name="Freeform: Shape 96">
                <a:extLst>
                  <a:ext uri="{FF2B5EF4-FFF2-40B4-BE49-F238E27FC236}">
                    <a16:creationId xmlns:a16="http://schemas.microsoft.com/office/drawing/2014/main" id="{3CA29F3B-DDB7-C5A7-12EC-6E857819DC8E}"/>
                  </a:ext>
                </a:extLst>
              </p:cNvPr>
              <p:cNvSpPr/>
              <p:nvPr/>
            </p:nvSpPr>
            <p:spPr>
              <a:xfrm>
                <a:off x="3531961" y="4658020"/>
                <a:ext cx="35497" cy="29990"/>
              </a:xfrm>
              <a:custGeom>
                <a:avLst/>
                <a:gdLst>
                  <a:gd name="connsiteX0" fmla="*/ 34579 w 35497"/>
                  <a:gd name="connsiteY0" fmla="*/ 974 h 29990"/>
                  <a:gd name="connsiteX1" fmla="*/ 5337 w 35497"/>
                  <a:gd name="connsiteY1" fmla="*/ 13071 h 29990"/>
                  <a:gd name="connsiteX2" fmla="*/ 34579 w 35497"/>
                  <a:gd name="connsiteY2" fmla="*/ 974 h 29990"/>
                </a:gdLst>
                <a:ahLst/>
                <a:cxnLst>
                  <a:cxn ang="0">
                    <a:pos x="connsiteX0" y="connsiteY0"/>
                  </a:cxn>
                  <a:cxn ang="0">
                    <a:pos x="connsiteX1" y="connsiteY1"/>
                  </a:cxn>
                  <a:cxn ang="0">
                    <a:pos x="connsiteX2" y="connsiteY2"/>
                  </a:cxn>
                </a:cxnLst>
                <a:rect l="l" t="t" r="r" b="b"/>
                <a:pathLst>
                  <a:path w="35497" h="29990">
                    <a:moveTo>
                      <a:pt x="34579" y="974"/>
                    </a:moveTo>
                    <a:cubicBezTo>
                      <a:pt x="20863" y="8403"/>
                      <a:pt x="-13046" y="-12266"/>
                      <a:pt x="5337" y="13071"/>
                    </a:cubicBezTo>
                    <a:cubicBezTo>
                      <a:pt x="1813" y="47075"/>
                      <a:pt x="42009" y="22882"/>
                      <a:pt x="34579" y="974"/>
                    </a:cubicBezTo>
                    <a:close/>
                  </a:path>
                </a:pathLst>
              </a:custGeom>
              <a:solidFill>
                <a:srgbClr val="C7E4F1"/>
              </a:solidFill>
              <a:ln w="9525" cap="flat">
                <a:noFill/>
                <a:prstDash val="solid"/>
                <a:miter/>
              </a:ln>
            </p:spPr>
            <p:txBody>
              <a:bodyPr rtlCol="0" anchor="ctr"/>
              <a:lstStyle/>
              <a:p>
                <a:endParaRPr lang="en-AU" sz="153"/>
              </a:p>
            </p:txBody>
          </p:sp>
          <p:sp>
            <p:nvSpPr>
              <p:cNvPr id="98" name="Freeform: Shape 97">
                <a:extLst>
                  <a:ext uri="{FF2B5EF4-FFF2-40B4-BE49-F238E27FC236}">
                    <a16:creationId xmlns:a16="http://schemas.microsoft.com/office/drawing/2014/main" id="{73D71719-DEFB-7485-027B-F2D021812429}"/>
                  </a:ext>
                </a:extLst>
              </p:cNvPr>
              <p:cNvSpPr/>
              <p:nvPr/>
            </p:nvSpPr>
            <p:spPr>
              <a:xfrm>
                <a:off x="3200369" y="4305190"/>
                <a:ext cx="449419" cy="340850"/>
              </a:xfrm>
              <a:custGeom>
                <a:avLst/>
                <a:gdLst>
                  <a:gd name="connsiteX0" fmla="*/ 351027 w 449419"/>
                  <a:gd name="connsiteY0" fmla="*/ 340850 h 340850"/>
                  <a:gd name="connsiteX1" fmla="*/ 338930 w 449419"/>
                  <a:gd name="connsiteY1" fmla="*/ 335897 h 340850"/>
                  <a:gd name="connsiteX2" fmla="*/ 327501 w 449419"/>
                  <a:gd name="connsiteY2" fmla="*/ 335326 h 340850"/>
                  <a:gd name="connsiteX3" fmla="*/ 284447 w 449419"/>
                  <a:gd name="connsiteY3" fmla="*/ 316752 h 340850"/>
                  <a:gd name="connsiteX4" fmla="*/ 283685 w 449419"/>
                  <a:gd name="connsiteY4" fmla="*/ 313132 h 340850"/>
                  <a:gd name="connsiteX5" fmla="*/ 278447 w 449419"/>
                  <a:gd name="connsiteY5" fmla="*/ 300845 h 340850"/>
                  <a:gd name="connsiteX6" fmla="*/ 270446 w 449419"/>
                  <a:gd name="connsiteY6" fmla="*/ 292558 h 340850"/>
                  <a:gd name="connsiteX7" fmla="*/ 263207 w 449419"/>
                  <a:gd name="connsiteY7" fmla="*/ 295892 h 340850"/>
                  <a:gd name="connsiteX8" fmla="*/ 255968 w 449419"/>
                  <a:gd name="connsiteY8" fmla="*/ 290463 h 340850"/>
                  <a:gd name="connsiteX9" fmla="*/ 255396 w 449419"/>
                  <a:gd name="connsiteY9" fmla="*/ 286843 h 340850"/>
                  <a:gd name="connsiteX10" fmla="*/ 256444 w 449419"/>
                  <a:gd name="connsiteY10" fmla="*/ 283129 h 340850"/>
                  <a:gd name="connsiteX11" fmla="*/ 250729 w 449419"/>
                  <a:gd name="connsiteY11" fmla="*/ 285510 h 340850"/>
                  <a:gd name="connsiteX12" fmla="*/ 239585 w 449419"/>
                  <a:gd name="connsiteY12" fmla="*/ 281509 h 340850"/>
                  <a:gd name="connsiteX13" fmla="*/ 238918 w 449419"/>
                  <a:gd name="connsiteY13" fmla="*/ 280366 h 340850"/>
                  <a:gd name="connsiteX14" fmla="*/ 206438 w 449419"/>
                  <a:gd name="connsiteY14" fmla="*/ 252554 h 340850"/>
                  <a:gd name="connsiteX15" fmla="*/ 122427 w 449419"/>
                  <a:gd name="connsiteY15" fmla="*/ 276556 h 340850"/>
                  <a:gd name="connsiteX16" fmla="*/ 116998 w 449419"/>
                  <a:gd name="connsiteY16" fmla="*/ 277795 h 340850"/>
                  <a:gd name="connsiteX17" fmla="*/ 83375 w 449419"/>
                  <a:gd name="connsiteY17" fmla="*/ 282367 h 340850"/>
                  <a:gd name="connsiteX18" fmla="*/ 54800 w 449419"/>
                  <a:gd name="connsiteY18" fmla="*/ 290463 h 340850"/>
                  <a:gd name="connsiteX19" fmla="*/ 52990 w 449419"/>
                  <a:gd name="connsiteY19" fmla="*/ 290463 h 340850"/>
                  <a:gd name="connsiteX20" fmla="*/ 28796 w 449419"/>
                  <a:gd name="connsiteY20" fmla="*/ 274080 h 340850"/>
                  <a:gd name="connsiteX21" fmla="*/ 33750 w 449419"/>
                  <a:gd name="connsiteY21" fmla="*/ 264555 h 340850"/>
                  <a:gd name="connsiteX22" fmla="*/ 15271 w 449419"/>
                  <a:gd name="connsiteY22" fmla="*/ 214072 h 340850"/>
                  <a:gd name="connsiteX23" fmla="*/ 14223 w 449419"/>
                  <a:gd name="connsiteY23" fmla="*/ 209405 h 340850"/>
                  <a:gd name="connsiteX24" fmla="*/ 7937 w 449419"/>
                  <a:gd name="connsiteY24" fmla="*/ 196642 h 340850"/>
                  <a:gd name="connsiteX25" fmla="*/ 2508 w 449419"/>
                  <a:gd name="connsiteY25" fmla="*/ 176258 h 340850"/>
                  <a:gd name="connsiteX26" fmla="*/ 4127 w 449419"/>
                  <a:gd name="connsiteY26" fmla="*/ 174639 h 340850"/>
                  <a:gd name="connsiteX27" fmla="*/ 602 w 449419"/>
                  <a:gd name="connsiteY27" fmla="*/ 135301 h 340850"/>
                  <a:gd name="connsiteX28" fmla="*/ 6508 w 449419"/>
                  <a:gd name="connsiteY28" fmla="*/ 123204 h 340850"/>
                  <a:gd name="connsiteX29" fmla="*/ 14509 w 449419"/>
                  <a:gd name="connsiteY29" fmla="*/ 124156 h 340850"/>
                  <a:gd name="connsiteX30" fmla="*/ 63182 w 449419"/>
                  <a:gd name="connsiteY30" fmla="*/ 102439 h 340850"/>
                  <a:gd name="connsiteX31" fmla="*/ 79946 w 449419"/>
                  <a:gd name="connsiteY31" fmla="*/ 97963 h 340850"/>
                  <a:gd name="connsiteX32" fmla="*/ 93852 w 449419"/>
                  <a:gd name="connsiteY32" fmla="*/ 78913 h 340850"/>
                  <a:gd name="connsiteX33" fmla="*/ 103377 w 449419"/>
                  <a:gd name="connsiteY33" fmla="*/ 61196 h 340850"/>
                  <a:gd name="connsiteX34" fmla="*/ 109664 w 449419"/>
                  <a:gd name="connsiteY34" fmla="*/ 59767 h 340850"/>
                  <a:gd name="connsiteX35" fmla="*/ 118617 w 449419"/>
                  <a:gd name="connsiteY35" fmla="*/ 57005 h 340850"/>
                  <a:gd name="connsiteX36" fmla="*/ 118617 w 449419"/>
                  <a:gd name="connsiteY36" fmla="*/ 57005 h 340850"/>
                  <a:gd name="connsiteX37" fmla="*/ 127666 w 449419"/>
                  <a:gd name="connsiteY37" fmla="*/ 42813 h 340850"/>
                  <a:gd name="connsiteX38" fmla="*/ 129476 w 449419"/>
                  <a:gd name="connsiteY38" fmla="*/ 38908 h 340850"/>
                  <a:gd name="connsiteX39" fmla="*/ 138239 w 449419"/>
                  <a:gd name="connsiteY39" fmla="*/ 34812 h 340850"/>
                  <a:gd name="connsiteX40" fmla="*/ 148716 w 449419"/>
                  <a:gd name="connsiteY40" fmla="*/ 27001 h 340850"/>
                  <a:gd name="connsiteX41" fmla="*/ 168433 w 449419"/>
                  <a:gd name="connsiteY41" fmla="*/ 36050 h 340850"/>
                  <a:gd name="connsiteX42" fmla="*/ 177482 w 449419"/>
                  <a:gd name="connsiteY42" fmla="*/ 42813 h 340850"/>
                  <a:gd name="connsiteX43" fmla="*/ 177482 w 449419"/>
                  <a:gd name="connsiteY43" fmla="*/ 34431 h 340850"/>
                  <a:gd name="connsiteX44" fmla="*/ 179101 w 449419"/>
                  <a:gd name="connsiteY44" fmla="*/ 32621 h 340850"/>
                  <a:gd name="connsiteX45" fmla="*/ 184626 w 449419"/>
                  <a:gd name="connsiteY45" fmla="*/ 24525 h 340850"/>
                  <a:gd name="connsiteX46" fmla="*/ 196722 w 449419"/>
                  <a:gd name="connsiteY46" fmla="*/ 10333 h 340850"/>
                  <a:gd name="connsiteX47" fmla="*/ 197865 w 449419"/>
                  <a:gd name="connsiteY47" fmla="*/ 10333 h 340850"/>
                  <a:gd name="connsiteX48" fmla="*/ 208057 w 449419"/>
                  <a:gd name="connsiteY48" fmla="*/ 9190 h 340850"/>
                  <a:gd name="connsiteX49" fmla="*/ 217010 w 449419"/>
                  <a:gd name="connsiteY49" fmla="*/ 3951 h 340850"/>
                  <a:gd name="connsiteX50" fmla="*/ 220820 w 449419"/>
                  <a:gd name="connsiteY50" fmla="*/ 236 h 340850"/>
                  <a:gd name="connsiteX51" fmla="*/ 226059 w 449419"/>
                  <a:gd name="connsiteY51" fmla="*/ 1474 h 340850"/>
                  <a:gd name="connsiteX52" fmla="*/ 241680 w 449419"/>
                  <a:gd name="connsiteY52" fmla="*/ 6523 h 340850"/>
                  <a:gd name="connsiteX53" fmla="*/ 259301 w 449419"/>
                  <a:gd name="connsiteY53" fmla="*/ 11571 h 340850"/>
                  <a:gd name="connsiteX54" fmla="*/ 270351 w 449419"/>
                  <a:gd name="connsiteY54" fmla="*/ 9666 h 340850"/>
                  <a:gd name="connsiteX55" fmla="*/ 275589 w 449419"/>
                  <a:gd name="connsiteY55" fmla="*/ 18619 h 340850"/>
                  <a:gd name="connsiteX56" fmla="*/ 274160 w 449419"/>
                  <a:gd name="connsiteY56" fmla="*/ 22620 h 340850"/>
                  <a:gd name="connsiteX57" fmla="*/ 261016 w 449419"/>
                  <a:gd name="connsiteY57" fmla="*/ 45671 h 340850"/>
                  <a:gd name="connsiteX58" fmla="*/ 278828 w 449419"/>
                  <a:gd name="connsiteY58" fmla="*/ 59577 h 340850"/>
                  <a:gd name="connsiteX59" fmla="*/ 305593 w 449419"/>
                  <a:gd name="connsiteY59" fmla="*/ 76817 h 340850"/>
                  <a:gd name="connsiteX60" fmla="*/ 308927 w 449419"/>
                  <a:gd name="connsiteY60" fmla="*/ 77293 h 340850"/>
                  <a:gd name="connsiteX61" fmla="*/ 319690 w 449419"/>
                  <a:gd name="connsiteY61" fmla="*/ 36050 h 340850"/>
                  <a:gd name="connsiteX62" fmla="*/ 332263 w 449419"/>
                  <a:gd name="connsiteY62" fmla="*/ 236 h 340850"/>
                  <a:gd name="connsiteX63" fmla="*/ 345693 w 449419"/>
                  <a:gd name="connsiteY63" fmla="*/ 8428 h 340850"/>
                  <a:gd name="connsiteX64" fmla="*/ 353694 w 449419"/>
                  <a:gd name="connsiteY64" fmla="*/ 33764 h 340850"/>
                  <a:gd name="connsiteX65" fmla="*/ 354456 w 449419"/>
                  <a:gd name="connsiteY65" fmla="*/ 39098 h 340850"/>
                  <a:gd name="connsiteX66" fmla="*/ 361695 w 449419"/>
                  <a:gd name="connsiteY66" fmla="*/ 39574 h 340850"/>
                  <a:gd name="connsiteX67" fmla="*/ 366839 w 449419"/>
                  <a:gd name="connsiteY67" fmla="*/ 45575 h 340850"/>
                  <a:gd name="connsiteX68" fmla="*/ 372459 w 449419"/>
                  <a:gd name="connsiteY68" fmla="*/ 64625 h 340850"/>
                  <a:gd name="connsiteX69" fmla="*/ 372459 w 449419"/>
                  <a:gd name="connsiteY69" fmla="*/ 67864 h 340850"/>
                  <a:gd name="connsiteX70" fmla="*/ 381317 w 449419"/>
                  <a:gd name="connsiteY70" fmla="*/ 90343 h 340850"/>
                  <a:gd name="connsiteX71" fmla="*/ 382460 w 449419"/>
                  <a:gd name="connsiteY71" fmla="*/ 99296 h 340850"/>
                  <a:gd name="connsiteX72" fmla="*/ 416083 w 449419"/>
                  <a:gd name="connsiteY72" fmla="*/ 139777 h 340850"/>
                  <a:gd name="connsiteX73" fmla="*/ 428085 w 449419"/>
                  <a:gd name="connsiteY73" fmla="*/ 144826 h 340850"/>
                  <a:gd name="connsiteX74" fmla="*/ 429323 w 449419"/>
                  <a:gd name="connsiteY74" fmla="*/ 153303 h 340850"/>
                  <a:gd name="connsiteX75" fmla="*/ 437514 w 449419"/>
                  <a:gd name="connsiteY75" fmla="*/ 167400 h 340850"/>
                  <a:gd name="connsiteX76" fmla="*/ 446468 w 449419"/>
                  <a:gd name="connsiteY76" fmla="*/ 208262 h 340850"/>
                  <a:gd name="connsiteX77" fmla="*/ 396271 w 449419"/>
                  <a:gd name="connsiteY77" fmla="*/ 313513 h 340850"/>
                  <a:gd name="connsiteX78" fmla="*/ 384269 w 449419"/>
                  <a:gd name="connsiteY78" fmla="*/ 329230 h 340850"/>
                  <a:gd name="connsiteX79" fmla="*/ 378745 w 449419"/>
                  <a:gd name="connsiteY79" fmla="*/ 331516 h 340850"/>
                  <a:gd name="connsiteX80" fmla="*/ 365410 w 449419"/>
                  <a:gd name="connsiteY80" fmla="*/ 335707 h 340850"/>
                  <a:gd name="connsiteX81" fmla="*/ 351027 w 449419"/>
                  <a:gd name="connsiteY81" fmla="*/ 340850 h 340850"/>
                  <a:gd name="connsiteX82" fmla="*/ 295020 w 449419"/>
                  <a:gd name="connsiteY82" fmla="*/ 312275 h 340850"/>
                  <a:gd name="connsiteX83" fmla="*/ 327786 w 449419"/>
                  <a:gd name="connsiteY83" fmla="*/ 323705 h 340850"/>
                  <a:gd name="connsiteX84" fmla="*/ 342264 w 449419"/>
                  <a:gd name="connsiteY84" fmla="*/ 324563 h 340850"/>
                  <a:gd name="connsiteX85" fmla="*/ 345312 w 449419"/>
                  <a:gd name="connsiteY85" fmla="*/ 326182 h 340850"/>
                  <a:gd name="connsiteX86" fmla="*/ 360362 w 449419"/>
                  <a:gd name="connsiteY86" fmla="*/ 325420 h 340850"/>
                  <a:gd name="connsiteX87" fmla="*/ 377411 w 449419"/>
                  <a:gd name="connsiteY87" fmla="*/ 319609 h 340850"/>
                  <a:gd name="connsiteX88" fmla="*/ 377411 w 449419"/>
                  <a:gd name="connsiteY88" fmla="*/ 319609 h 340850"/>
                  <a:gd name="connsiteX89" fmla="*/ 387699 w 449419"/>
                  <a:gd name="connsiteY89" fmla="*/ 306084 h 340850"/>
                  <a:gd name="connsiteX90" fmla="*/ 435324 w 449419"/>
                  <a:gd name="connsiteY90" fmla="*/ 208072 h 340850"/>
                  <a:gd name="connsiteX91" fmla="*/ 435324 w 449419"/>
                  <a:gd name="connsiteY91" fmla="*/ 204357 h 340850"/>
                  <a:gd name="connsiteX92" fmla="*/ 428085 w 449419"/>
                  <a:gd name="connsiteY92" fmla="*/ 173401 h 340850"/>
                  <a:gd name="connsiteX93" fmla="*/ 417702 w 449419"/>
                  <a:gd name="connsiteY93" fmla="*/ 154351 h 340850"/>
                  <a:gd name="connsiteX94" fmla="*/ 417702 w 449419"/>
                  <a:gd name="connsiteY94" fmla="*/ 151112 h 340850"/>
                  <a:gd name="connsiteX95" fmla="*/ 417702 w 449419"/>
                  <a:gd name="connsiteY95" fmla="*/ 151112 h 340850"/>
                  <a:gd name="connsiteX96" fmla="*/ 413321 w 449419"/>
                  <a:gd name="connsiteY96" fmla="*/ 151112 h 340850"/>
                  <a:gd name="connsiteX97" fmla="*/ 409320 w 449419"/>
                  <a:gd name="connsiteY97" fmla="*/ 151112 h 340850"/>
                  <a:gd name="connsiteX98" fmla="*/ 405034 w 449419"/>
                  <a:gd name="connsiteY98" fmla="*/ 146064 h 340850"/>
                  <a:gd name="connsiteX99" fmla="*/ 374744 w 449419"/>
                  <a:gd name="connsiteY99" fmla="*/ 108821 h 340850"/>
                  <a:gd name="connsiteX100" fmla="*/ 372173 w 449419"/>
                  <a:gd name="connsiteY100" fmla="*/ 106059 h 340850"/>
                  <a:gd name="connsiteX101" fmla="*/ 369601 w 449419"/>
                  <a:gd name="connsiteY101" fmla="*/ 91771 h 340850"/>
                  <a:gd name="connsiteX102" fmla="*/ 363695 w 449419"/>
                  <a:gd name="connsiteY102" fmla="*/ 76436 h 340850"/>
                  <a:gd name="connsiteX103" fmla="*/ 360838 w 449419"/>
                  <a:gd name="connsiteY103" fmla="*/ 71959 h 340850"/>
                  <a:gd name="connsiteX104" fmla="*/ 360838 w 449419"/>
                  <a:gd name="connsiteY104" fmla="*/ 64339 h 340850"/>
                  <a:gd name="connsiteX105" fmla="*/ 358838 w 449419"/>
                  <a:gd name="connsiteY105" fmla="*/ 54338 h 340850"/>
                  <a:gd name="connsiteX106" fmla="*/ 356361 w 449419"/>
                  <a:gd name="connsiteY106" fmla="*/ 51195 h 340850"/>
                  <a:gd name="connsiteX107" fmla="*/ 356361 w 449419"/>
                  <a:gd name="connsiteY107" fmla="*/ 50528 h 340850"/>
                  <a:gd name="connsiteX108" fmla="*/ 355313 w 449419"/>
                  <a:gd name="connsiteY108" fmla="*/ 50528 h 340850"/>
                  <a:gd name="connsiteX109" fmla="*/ 351027 w 449419"/>
                  <a:gd name="connsiteY109" fmla="*/ 51766 h 340850"/>
                  <a:gd name="connsiteX110" fmla="*/ 344550 w 449419"/>
                  <a:gd name="connsiteY110" fmla="*/ 47575 h 340850"/>
                  <a:gd name="connsiteX111" fmla="*/ 342360 w 449419"/>
                  <a:gd name="connsiteY111" fmla="*/ 35383 h 340850"/>
                  <a:gd name="connsiteX112" fmla="*/ 336073 w 449419"/>
                  <a:gd name="connsiteY112" fmla="*/ 14429 h 340850"/>
                  <a:gd name="connsiteX113" fmla="*/ 334740 w 449419"/>
                  <a:gd name="connsiteY113" fmla="*/ 12714 h 340850"/>
                  <a:gd name="connsiteX114" fmla="*/ 330644 w 449419"/>
                  <a:gd name="connsiteY114" fmla="*/ 37384 h 340850"/>
                  <a:gd name="connsiteX115" fmla="*/ 313880 w 449419"/>
                  <a:gd name="connsiteY115" fmla="*/ 87295 h 340850"/>
                  <a:gd name="connsiteX116" fmla="*/ 299497 w 449419"/>
                  <a:gd name="connsiteY116" fmla="*/ 86342 h 340850"/>
                  <a:gd name="connsiteX117" fmla="*/ 298544 w 449419"/>
                  <a:gd name="connsiteY117" fmla="*/ 85675 h 340850"/>
                  <a:gd name="connsiteX118" fmla="*/ 273303 w 449419"/>
                  <a:gd name="connsiteY118" fmla="*/ 69483 h 340850"/>
                  <a:gd name="connsiteX119" fmla="*/ 249776 w 449419"/>
                  <a:gd name="connsiteY119" fmla="*/ 47671 h 340850"/>
                  <a:gd name="connsiteX120" fmla="*/ 258349 w 449419"/>
                  <a:gd name="connsiteY120" fmla="*/ 24049 h 340850"/>
                  <a:gd name="connsiteX121" fmla="*/ 255301 w 449419"/>
                  <a:gd name="connsiteY121" fmla="*/ 22620 h 340850"/>
                  <a:gd name="connsiteX122" fmla="*/ 239775 w 449419"/>
                  <a:gd name="connsiteY122" fmla="*/ 17572 h 340850"/>
                  <a:gd name="connsiteX123" fmla="*/ 224440 w 449419"/>
                  <a:gd name="connsiteY123" fmla="*/ 13762 h 340850"/>
                  <a:gd name="connsiteX124" fmla="*/ 208247 w 449419"/>
                  <a:gd name="connsiteY124" fmla="*/ 20334 h 340850"/>
                  <a:gd name="connsiteX125" fmla="*/ 201009 w 449419"/>
                  <a:gd name="connsiteY125" fmla="*/ 21096 h 340850"/>
                  <a:gd name="connsiteX126" fmla="*/ 194436 w 449419"/>
                  <a:gd name="connsiteY126" fmla="*/ 29764 h 340850"/>
                  <a:gd name="connsiteX127" fmla="*/ 188054 w 449419"/>
                  <a:gd name="connsiteY127" fmla="*/ 39860 h 340850"/>
                  <a:gd name="connsiteX128" fmla="*/ 188054 w 449419"/>
                  <a:gd name="connsiteY128" fmla="*/ 39860 h 340850"/>
                  <a:gd name="connsiteX129" fmla="*/ 191102 w 449419"/>
                  <a:gd name="connsiteY129" fmla="*/ 51862 h 340850"/>
                  <a:gd name="connsiteX130" fmla="*/ 187388 w 449419"/>
                  <a:gd name="connsiteY130" fmla="*/ 55196 h 340850"/>
                  <a:gd name="connsiteX131" fmla="*/ 160432 w 449419"/>
                  <a:gd name="connsiteY131" fmla="*/ 44718 h 340850"/>
                  <a:gd name="connsiteX132" fmla="*/ 150050 w 449419"/>
                  <a:gd name="connsiteY132" fmla="*/ 38146 h 340850"/>
                  <a:gd name="connsiteX133" fmla="*/ 145573 w 449419"/>
                  <a:gd name="connsiteY133" fmla="*/ 43289 h 340850"/>
                  <a:gd name="connsiteX134" fmla="*/ 139953 w 449419"/>
                  <a:gd name="connsiteY134" fmla="*/ 46242 h 340850"/>
                  <a:gd name="connsiteX135" fmla="*/ 138239 w 449419"/>
                  <a:gd name="connsiteY135" fmla="*/ 46242 h 340850"/>
                  <a:gd name="connsiteX136" fmla="*/ 133286 w 449419"/>
                  <a:gd name="connsiteY136" fmla="*/ 52909 h 340850"/>
                  <a:gd name="connsiteX137" fmla="*/ 129000 w 449419"/>
                  <a:gd name="connsiteY137" fmla="*/ 61672 h 340850"/>
                  <a:gd name="connsiteX138" fmla="*/ 126047 w 449419"/>
                  <a:gd name="connsiteY138" fmla="*/ 67006 h 340850"/>
                  <a:gd name="connsiteX139" fmla="*/ 119951 w 449419"/>
                  <a:gd name="connsiteY139" fmla="*/ 68435 h 340850"/>
                  <a:gd name="connsiteX140" fmla="*/ 119951 w 449419"/>
                  <a:gd name="connsiteY140" fmla="*/ 69769 h 340850"/>
                  <a:gd name="connsiteX141" fmla="*/ 114712 w 449419"/>
                  <a:gd name="connsiteY141" fmla="*/ 78722 h 340850"/>
                  <a:gd name="connsiteX142" fmla="*/ 106616 w 449419"/>
                  <a:gd name="connsiteY142" fmla="*/ 75007 h 340850"/>
                  <a:gd name="connsiteX143" fmla="*/ 103282 w 449419"/>
                  <a:gd name="connsiteY143" fmla="*/ 83104 h 340850"/>
                  <a:gd name="connsiteX144" fmla="*/ 82708 w 449419"/>
                  <a:gd name="connsiteY144" fmla="*/ 108345 h 340850"/>
                  <a:gd name="connsiteX145" fmla="*/ 64801 w 449419"/>
                  <a:gd name="connsiteY145" fmla="*/ 113107 h 340850"/>
                  <a:gd name="connsiteX146" fmla="*/ 18795 w 449419"/>
                  <a:gd name="connsiteY146" fmla="*/ 135015 h 340850"/>
                  <a:gd name="connsiteX147" fmla="*/ 14890 w 449419"/>
                  <a:gd name="connsiteY147" fmla="*/ 137206 h 340850"/>
                  <a:gd name="connsiteX148" fmla="*/ 10699 w 449419"/>
                  <a:gd name="connsiteY148" fmla="*/ 135872 h 340850"/>
                  <a:gd name="connsiteX149" fmla="*/ 10699 w 449419"/>
                  <a:gd name="connsiteY149" fmla="*/ 135872 h 340850"/>
                  <a:gd name="connsiteX150" fmla="*/ 15747 w 449419"/>
                  <a:gd name="connsiteY150" fmla="*/ 176639 h 340850"/>
                  <a:gd name="connsiteX151" fmla="*/ 14700 w 449419"/>
                  <a:gd name="connsiteY151" fmla="*/ 182259 h 340850"/>
                  <a:gd name="connsiteX152" fmla="*/ 12604 w 449419"/>
                  <a:gd name="connsiteY152" fmla="*/ 183688 h 340850"/>
                  <a:gd name="connsiteX153" fmla="*/ 16509 w 449419"/>
                  <a:gd name="connsiteY153" fmla="*/ 190546 h 340850"/>
                  <a:gd name="connsiteX154" fmla="*/ 24415 w 449419"/>
                  <a:gd name="connsiteY154" fmla="*/ 208929 h 340850"/>
                  <a:gd name="connsiteX155" fmla="*/ 43465 w 449419"/>
                  <a:gd name="connsiteY155" fmla="*/ 268555 h 340850"/>
                  <a:gd name="connsiteX156" fmla="*/ 40703 w 449419"/>
                  <a:gd name="connsiteY156" fmla="*/ 272461 h 340850"/>
                  <a:gd name="connsiteX157" fmla="*/ 39845 w 449419"/>
                  <a:gd name="connsiteY157" fmla="*/ 273032 h 340850"/>
                  <a:gd name="connsiteX158" fmla="*/ 54324 w 449419"/>
                  <a:gd name="connsiteY158" fmla="*/ 279319 h 340850"/>
                  <a:gd name="connsiteX159" fmla="*/ 77565 w 449419"/>
                  <a:gd name="connsiteY159" fmla="*/ 272270 h 340850"/>
                  <a:gd name="connsiteX160" fmla="*/ 116141 w 449419"/>
                  <a:gd name="connsiteY160" fmla="*/ 266365 h 340850"/>
                  <a:gd name="connsiteX161" fmla="*/ 207867 w 449419"/>
                  <a:gd name="connsiteY161" fmla="*/ 241695 h 340850"/>
                  <a:gd name="connsiteX162" fmla="*/ 247491 w 449419"/>
                  <a:gd name="connsiteY162" fmla="*/ 274556 h 340850"/>
                  <a:gd name="connsiteX163" fmla="*/ 262540 w 449419"/>
                  <a:gd name="connsiteY163" fmla="*/ 259221 h 340850"/>
                  <a:gd name="connsiteX164" fmla="*/ 266636 w 449419"/>
                  <a:gd name="connsiteY164" fmla="*/ 254839 h 340850"/>
                  <a:gd name="connsiteX165" fmla="*/ 272351 w 449419"/>
                  <a:gd name="connsiteY165" fmla="*/ 256649 h 340850"/>
                  <a:gd name="connsiteX166" fmla="*/ 272351 w 449419"/>
                  <a:gd name="connsiteY166" fmla="*/ 276842 h 340850"/>
                  <a:gd name="connsiteX167" fmla="*/ 279304 w 449419"/>
                  <a:gd name="connsiteY167" fmla="*/ 280747 h 340850"/>
                  <a:gd name="connsiteX168" fmla="*/ 280257 w 449419"/>
                  <a:gd name="connsiteY168" fmla="*/ 285510 h 340850"/>
                  <a:gd name="connsiteX169" fmla="*/ 283400 w 449419"/>
                  <a:gd name="connsiteY169" fmla="*/ 291320 h 340850"/>
                  <a:gd name="connsiteX170" fmla="*/ 295306 w 449419"/>
                  <a:gd name="connsiteY170" fmla="*/ 312656 h 3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49419" h="340850">
                    <a:moveTo>
                      <a:pt x="351027" y="340850"/>
                    </a:moveTo>
                    <a:cubicBezTo>
                      <a:pt x="346522" y="340755"/>
                      <a:pt x="342207" y="338993"/>
                      <a:pt x="338930" y="335897"/>
                    </a:cubicBezTo>
                    <a:cubicBezTo>
                      <a:pt x="335130" y="335507"/>
                      <a:pt x="331320" y="335316"/>
                      <a:pt x="327501" y="335326"/>
                    </a:cubicBezTo>
                    <a:cubicBezTo>
                      <a:pt x="312927" y="335326"/>
                      <a:pt x="294830" y="334659"/>
                      <a:pt x="284447" y="316752"/>
                    </a:cubicBezTo>
                    <a:cubicBezTo>
                      <a:pt x="283781" y="315676"/>
                      <a:pt x="283504" y="314390"/>
                      <a:pt x="283685" y="313132"/>
                    </a:cubicBezTo>
                    <a:cubicBezTo>
                      <a:pt x="284924" y="304846"/>
                      <a:pt x="282447" y="303607"/>
                      <a:pt x="278447" y="300845"/>
                    </a:cubicBezTo>
                    <a:cubicBezTo>
                      <a:pt x="274894" y="299102"/>
                      <a:pt x="272065" y="296168"/>
                      <a:pt x="270446" y="292558"/>
                    </a:cubicBezTo>
                    <a:cubicBezTo>
                      <a:pt x="268636" y="294673"/>
                      <a:pt x="265988" y="295892"/>
                      <a:pt x="263207" y="295892"/>
                    </a:cubicBezTo>
                    <a:cubicBezTo>
                      <a:pt x="259978" y="295540"/>
                      <a:pt x="257206" y="293463"/>
                      <a:pt x="255968" y="290463"/>
                    </a:cubicBezTo>
                    <a:cubicBezTo>
                      <a:pt x="255349" y="289368"/>
                      <a:pt x="255149" y="288082"/>
                      <a:pt x="255396" y="286843"/>
                    </a:cubicBezTo>
                    <a:cubicBezTo>
                      <a:pt x="255615" y="285567"/>
                      <a:pt x="255968" y="284329"/>
                      <a:pt x="256444" y="283129"/>
                    </a:cubicBezTo>
                    <a:cubicBezTo>
                      <a:pt x="254672" y="284205"/>
                      <a:pt x="252739" y="285005"/>
                      <a:pt x="250729" y="285510"/>
                    </a:cubicBezTo>
                    <a:cubicBezTo>
                      <a:pt x="246538" y="286691"/>
                      <a:pt x="242061" y="285081"/>
                      <a:pt x="239585" y="281509"/>
                    </a:cubicBezTo>
                    <a:cubicBezTo>
                      <a:pt x="239327" y="281147"/>
                      <a:pt x="239109" y="280766"/>
                      <a:pt x="238918" y="280366"/>
                    </a:cubicBezTo>
                    <a:cubicBezTo>
                      <a:pt x="233765" y="266003"/>
                      <a:pt x="221421" y="255430"/>
                      <a:pt x="206438" y="252554"/>
                    </a:cubicBezTo>
                    <a:cubicBezTo>
                      <a:pt x="177863" y="245886"/>
                      <a:pt x="140715" y="259888"/>
                      <a:pt x="122427" y="276556"/>
                    </a:cubicBezTo>
                    <a:cubicBezTo>
                      <a:pt x="120979" y="277937"/>
                      <a:pt x="118893" y="278414"/>
                      <a:pt x="116998" y="277795"/>
                    </a:cubicBezTo>
                    <a:cubicBezTo>
                      <a:pt x="105644" y="274566"/>
                      <a:pt x="93462" y="276223"/>
                      <a:pt x="83375" y="282367"/>
                    </a:cubicBezTo>
                    <a:cubicBezTo>
                      <a:pt x="74507" y="287005"/>
                      <a:pt x="64782" y="289758"/>
                      <a:pt x="54800" y="290463"/>
                    </a:cubicBezTo>
                    <a:cubicBezTo>
                      <a:pt x="54200" y="290558"/>
                      <a:pt x="53590" y="290558"/>
                      <a:pt x="52990" y="290463"/>
                    </a:cubicBezTo>
                    <a:cubicBezTo>
                      <a:pt x="36702" y="285605"/>
                      <a:pt x="29559" y="280938"/>
                      <a:pt x="28796" y="274080"/>
                    </a:cubicBezTo>
                    <a:cubicBezTo>
                      <a:pt x="28549" y="270232"/>
                      <a:pt x="30454" y="266565"/>
                      <a:pt x="33750" y="264555"/>
                    </a:cubicBezTo>
                    <a:cubicBezTo>
                      <a:pt x="35369" y="248458"/>
                      <a:pt x="23367" y="227884"/>
                      <a:pt x="15271" y="214072"/>
                    </a:cubicBezTo>
                    <a:cubicBezTo>
                      <a:pt x="14414" y="212682"/>
                      <a:pt x="14042" y="211034"/>
                      <a:pt x="14223" y="209405"/>
                    </a:cubicBezTo>
                    <a:cubicBezTo>
                      <a:pt x="12728" y="204881"/>
                      <a:pt x="10613" y="200585"/>
                      <a:pt x="7937" y="196642"/>
                    </a:cubicBezTo>
                    <a:cubicBezTo>
                      <a:pt x="2698" y="187783"/>
                      <a:pt x="-1588" y="181402"/>
                      <a:pt x="2508" y="176258"/>
                    </a:cubicBezTo>
                    <a:cubicBezTo>
                      <a:pt x="2974" y="175649"/>
                      <a:pt x="3517" y="175106"/>
                      <a:pt x="4127" y="174639"/>
                    </a:cubicBezTo>
                    <a:cubicBezTo>
                      <a:pt x="336" y="161895"/>
                      <a:pt x="-855" y="148521"/>
                      <a:pt x="602" y="135301"/>
                    </a:cubicBezTo>
                    <a:cubicBezTo>
                      <a:pt x="602" y="131872"/>
                      <a:pt x="1269" y="125299"/>
                      <a:pt x="6508" y="123204"/>
                    </a:cubicBezTo>
                    <a:cubicBezTo>
                      <a:pt x="9175" y="122204"/>
                      <a:pt x="12156" y="122556"/>
                      <a:pt x="14509" y="124156"/>
                    </a:cubicBezTo>
                    <a:cubicBezTo>
                      <a:pt x="27177" y="111107"/>
                      <a:pt x="46227" y="106535"/>
                      <a:pt x="63182" y="102439"/>
                    </a:cubicBezTo>
                    <a:cubicBezTo>
                      <a:pt x="69183" y="101011"/>
                      <a:pt x="74802" y="99582"/>
                      <a:pt x="79946" y="97963"/>
                    </a:cubicBezTo>
                    <a:cubicBezTo>
                      <a:pt x="88042" y="94629"/>
                      <a:pt x="90518" y="87866"/>
                      <a:pt x="93852" y="78913"/>
                    </a:cubicBezTo>
                    <a:cubicBezTo>
                      <a:pt x="95881" y="72455"/>
                      <a:pt x="99110" y="66445"/>
                      <a:pt x="103377" y="61196"/>
                    </a:cubicBezTo>
                    <a:cubicBezTo>
                      <a:pt x="104968" y="59444"/>
                      <a:pt x="107473" y="58872"/>
                      <a:pt x="109664" y="59767"/>
                    </a:cubicBezTo>
                    <a:cubicBezTo>
                      <a:pt x="112102" y="57586"/>
                      <a:pt x="115369" y="56577"/>
                      <a:pt x="118617" y="57005"/>
                    </a:cubicBezTo>
                    <a:lnTo>
                      <a:pt x="118617" y="57005"/>
                    </a:lnTo>
                    <a:cubicBezTo>
                      <a:pt x="118532" y="50890"/>
                      <a:pt x="122094" y="45318"/>
                      <a:pt x="127666" y="42813"/>
                    </a:cubicBezTo>
                    <a:cubicBezTo>
                      <a:pt x="127961" y="41394"/>
                      <a:pt x="128580" y="40051"/>
                      <a:pt x="129476" y="38908"/>
                    </a:cubicBezTo>
                    <a:cubicBezTo>
                      <a:pt x="131724" y="36412"/>
                      <a:pt x="134886" y="34936"/>
                      <a:pt x="138239" y="34812"/>
                    </a:cubicBezTo>
                    <a:cubicBezTo>
                      <a:pt x="140515" y="30888"/>
                      <a:pt x="144306" y="28059"/>
                      <a:pt x="148716" y="27001"/>
                    </a:cubicBezTo>
                    <a:cubicBezTo>
                      <a:pt x="156146" y="25573"/>
                      <a:pt x="162432" y="30907"/>
                      <a:pt x="168433" y="36050"/>
                    </a:cubicBezTo>
                    <a:cubicBezTo>
                      <a:pt x="171214" y="38603"/>
                      <a:pt x="174243" y="40870"/>
                      <a:pt x="177482" y="42813"/>
                    </a:cubicBezTo>
                    <a:cubicBezTo>
                      <a:pt x="176186" y="40165"/>
                      <a:pt x="176186" y="37079"/>
                      <a:pt x="177482" y="34431"/>
                    </a:cubicBezTo>
                    <a:cubicBezTo>
                      <a:pt x="177891" y="33717"/>
                      <a:pt x="178444" y="33107"/>
                      <a:pt x="179101" y="32621"/>
                    </a:cubicBezTo>
                    <a:cubicBezTo>
                      <a:pt x="181539" y="30383"/>
                      <a:pt x="183425" y="27611"/>
                      <a:pt x="184626" y="24525"/>
                    </a:cubicBezTo>
                    <a:cubicBezTo>
                      <a:pt x="186807" y="18486"/>
                      <a:pt x="191112" y="13447"/>
                      <a:pt x="196722" y="10333"/>
                    </a:cubicBezTo>
                    <a:lnTo>
                      <a:pt x="197865" y="10333"/>
                    </a:lnTo>
                    <a:cubicBezTo>
                      <a:pt x="201209" y="9571"/>
                      <a:pt x="204628" y="9190"/>
                      <a:pt x="208057" y="9190"/>
                    </a:cubicBezTo>
                    <a:cubicBezTo>
                      <a:pt x="214153" y="9190"/>
                      <a:pt x="215391" y="9190"/>
                      <a:pt x="217010" y="3951"/>
                    </a:cubicBezTo>
                    <a:cubicBezTo>
                      <a:pt x="217563" y="2141"/>
                      <a:pt x="219001" y="741"/>
                      <a:pt x="220820" y="236"/>
                    </a:cubicBezTo>
                    <a:cubicBezTo>
                      <a:pt x="222668" y="-230"/>
                      <a:pt x="224621" y="226"/>
                      <a:pt x="226059" y="1474"/>
                    </a:cubicBezTo>
                    <a:cubicBezTo>
                      <a:pt x="230726" y="4522"/>
                      <a:pt x="236118" y="6265"/>
                      <a:pt x="241680" y="6523"/>
                    </a:cubicBezTo>
                    <a:cubicBezTo>
                      <a:pt x="247824" y="7066"/>
                      <a:pt x="253806" y="8780"/>
                      <a:pt x="259301" y="11571"/>
                    </a:cubicBezTo>
                    <a:cubicBezTo>
                      <a:pt x="262426" y="9104"/>
                      <a:pt x="266579" y="8380"/>
                      <a:pt x="270351" y="9666"/>
                    </a:cubicBezTo>
                    <a:cubicBezTo>
                      <a:pt x="273713" y="11352"/>
                      <a:pt x="275761" y="14867"/>
                      <a:pt x="275589" y="18619"/>
                    </a:cubicBezTo>
                    <a:cubicBezTo>
                      <a:pt x="275723" y="20096"/>
                      <a:pt x="275199" y="21563"/>
                      <a:pt x="274160" y="22620"/>
                    </a:cubicBezTo>
                    <a:cubicBezTo>
                      <a:pt x="264635" y="33288"/>
                      <a:pt x="260254" y="41003"/>
                      <a:pt x="261016" y="45671"/>
                    </a:cubicBezTo>
                    <a:cubicBezTo>
                      <a:pt x="261778" y="50338"/>
                      <a:pt x="269779" y="55196"/>
                      <a:pt x="278828" y="59577"/>
                    </a:cubicBezTo>
                    <a:cubicBezTo>
                      <a:pt x="288343" y="64349"/>
                      <a:pt x="297316" y="70131"/>
                      <a:pt x="305593" y="76817"/>
                    </a:cubicBezTo>
                    <a:cubicBezTo>
                      <a:pt x="307784" y="77960"/>
                      <a:pt x="308641" y="77484"/>
                      <a:pt x="308927" y="77293"/>
                    </a:cubicBezTo>
                    <a:cubicBezTo>
                      <a:pt x="315023" y="74150"/>
                      <a:pt x="317976" y="50338"/>
                      <a:pt x="319690" y="36050"/>
                    </a:cubicBezTo>
                    <a:cubicBezTo>
                      <a:pt x="322262" y="15000"/>
                      <a:pt x="323786" y="2332"/>
                      <a:pt x="332263" y="236"/>
                    </a:cubicBezTo>
                    <a:cubicBezTo>
                      <a:pt x="338930" y="-1383"/>
                      <a:pt x="343884" y="5761"/>
                      <a:pt x="345693" y="8428"/>
                    </a:cubicBezTo>
                    <a:cubicBezTo>
                      <a:pt x="350141" y="16200"/>
                      <a:pt x="352866" y="24839"/>
                      <a:pt x="353694" y="33764"/>
                    </a:cubicBezTo>
                    <a:cubicBezTo>
                      <a:pt x="353694" y="35479"/>
                      <a:pt x="354170" y="37288"/>
                      <a:pt x="354456" y="39098"/>
                    </a:cubicBezTo>
                    <a:cubicBezTo>
                      <a:pt x="356847" y="38365"/>
                      <a:pt x="359419" y="38536"/>
                      <a:pt x="361695" y="39574"/>
                    </a:cubicBezTo>
                    <a:cubicBezTo>
                      <a:pt x="364076" y="40889"/>
                      <a:pt x="365905" y="43022"/>
                      <a:pt x="366839" y="45575"/>
                    </a:cubicBezTo>
                    <a:cubicBezTo>
                      <a:pt x="371925" y="50500"/>
                      <a:pt x="374049" y="57729"/>
                      <a:pt x="372459" y="64625"/>
                    </a:cubicBezTo>
                    <a:lnTo>
                      <a:pt x="372459" y="67864"/>
                    </a:lnTo>
                    <a:cubicBezTo>
                      <a:pt x="378592" y="73674"/>
                      <a:pt x="381831" y="81913"/>
                      <a:pt x="381317" y="90343"/>
                    </a:cubicBezTo>
                    <a:cubicBezTo>
                      <a:pt x="381374" y="93362"/>
                      <a:pt x="381755" y="96362"/>
                      <a:pt x="382460" y="99296"/>
                    </a:cubicBezTo>
                    <a:cubicBezTo>
                      <a:pt x="397509" y="107488"/>
                      <a:pt x="412654" y="118346"/>
                      <a:pt x="416083" y="139777"/>
                    </a:cubicBezTo>
                    <a:cubicBezTo>
                      <a:pt x="420655" y="139482"/>
                      <a:pt x="425103" y="141349"/>
                      <a:pt x="428085" y="144826"/>
                    </a:cubicBezTo>
                    <a:cubicBezTo>
                      <a:pt x="429694" y="147340"/>
                      <a:pt x="430152" y="150426"/>
                      <a:pt x="429323" y="153303"/>
                    </a:cubicBezTo>
                    <a:cubicBezTo>
                      <a:pt x="431275" y="158408"/>
                      <a:pt x="434038" y="163171"/>
                      <a:pt x="437514" y="167400"/>
                    </a:cubicBezTo>
                    <a:cubicBezTo>
                      <a:pt x="444944" y="177973"/>
                      <a:pt x="454278" y="190927"/>
                      <a:pt x="446468" y="208262"/>
                    </a:cubicBezTo>
                    <a:cubicBezTo>
                      <a:pt x="451611" y="241695"/>
                      <a:pt x="419702" y="283129"/>
                      <a:pt x="396271" y="313513"/>
                    </a:cubicBezTo>
                    <a:cubicBezTo>
                      <a:pt x="391699" y="319324"/>
                      <a:pt x="387603" y="324658"/>
                      <a:pt x="384269" y="329230"/>
                    </a:cubicBezTo>
                    <a:cubicBezTo>
                      <a:pt x="383031" y="331011"/>
                      <a:pt x="380879" y="331906"/>
                      <a:pt x="378745" y="331516"/>
                    </a:cubicBezTo>
                    <a:cubicBezTo>
                      <a:pt x="373954" y="331363"/>
                      <a:pt x="369249" y="332840"/>
                      <a:pt x="365410" y="335707"/>
                    </a:cubicBezTo>
                    <a:cubicBezTo>
                      <a:pt x="361124" y="338593"/>
                      <a:pt x="356180" y="340364"/>
                      <a:pt x="351027" y="340850"/>
                    </a:cubicBezTo>
                    <a:close/>
                    <a:moveTo>
                      <a:pt x="295020" y="312275"/>
                    </a:moveTo>
                    <a:cubicBezTo>
                      <a:pt x="302450" y="323229"/>
                      <a:pt x="314737" y="323515"/>
                      <a:pt x="327786" y="323705"/>
                    </a:cubicBezTo>
                    <a:cubicBezTo>
                      <a:pt x="332625" y="323705"/>
                      <a:pt x="337464" y="323991"/>
                      <a:pt x="342264" y="324563"/>
                    </a:cubicBezTo>
                    <a:cubicBezTo>
                      <a:pt x="343426" y="324772"/>
                      <a:pt x="344493" y="325334"/>
                      <a:pt x="345312" y="326182"/>
                    </a:cubicBezTo>
                    <a:cubicBezTo>
                      <a:pt x="350170" y="330849"/>
                      <a:pt x="352932" y="329611"/>
                      <a:pt x="360362" y="325420"/>
                    </a:cubicBezTo>
                    <a:cubicBezTo>
                      <a:pt x="365429" y="322000"/>
                      <a:pt x="371316" y="319990"/>
                      <a:pt x="377411" y="319609"/>
                    </a:cubicBezTo>
                    <a:lnTo>
                      <a:pt x="377411" y="319609"/>
                    </a:lnTo>
                    <a:lnTo>
                      <a:pt x="387699" y="306084"/>
                    </a:lnTo>
                    <a:cubicBezTo>
                      <a:pt x="409035" y="278462"/>
                      <a:pt x="441229" y="236742"/>
                      <a:pt x="435324" y="208072"/>
                    </a:cubicBezTo>
                    <a:cubicBezTo>
                      <a:pt x="434904" y="206871"/>
                      <a:pt x="434904" y="205557"/>
                      <a:pt x="435324" y="204357"/>
                    </a:cubicBezTo>
                    <a:cubicBezTo>
                      <a:pt x="441515" y="192260"/>
                      <a:pt x="435324" y="183497"/>
                      <a:pt x="428085" y="173401"/>
                    </a:cubicBezTo>
                    <a:cubicBezTo>
                      <a:pt x="423455" y="167762"/>
                      <a:pt x="419931" y="161294"/>
                      <a:pt x="417702" y="154351"/>
                    </a:cubicBezTo>
                    <a:cubicBezTo>
                      <a:pt x="417417" y="153293"/>
                      <a:pt x="417417" y="152170"/>
                      <a:pt x="417702" y="151112"/>
                    </a:cubicBezTo>
                    <a:lnTo>
                      <a:pt x="417702" y="151112"/>
                    </a:lnTo>
                    <a:cubicBezTo>
                      <a:pt x="416245" y="151026"/>
                      <a:pt x="414778" y="151026"/>
                      <a:pt x="413321" y="151112"/>
                    </a:cubicBezTo>
                    <a:cubicBezTo>
                      <a:pt x="411997" y="151293"/>
                      <a:pt x="410644" y="151293"/>
                      <a:pt x="409320" y="151112"/>
                    </a:cubicBezTo>
                    <a:cubicBezTo>
                      <a:pt x="406911" y="150598"/>
                      <a:pt x="405148" y="148521"/>
                      <a:pt x="405034" y="146064"/>
                    </a:cubicBezTo>
                    <a:cubicBezTo>
                      <a:pt x="403510" y="127014"/>
                      <a:pt x="389603" y="116632"/>
                      <a:pt x="374744" y="108821"/>
                    </a:cubicBezTo>
                    <a:cubicBezTo>
                      <a:pt x="373611" y="108202"/>
                      <a:pt x="372706" y="107230"/>
                      <a:pt x="372173" y="106059"/>
                    </a:cubicBezTo>
                    <a:cubicBezTo>
                      <a:pt x="370573" y="101458"/>
                      <a:pt x="369706" y="96639"/>
                      <a:pt x="369601" y="91771"/>
                    </a:cubicBezTo>
                    <a:cubicBezTo>
                      <a:pt x="369029" y="83771"/>
                      <a:pt x="368458" y="79103"/>
                      <a:pt x="363695" y="76436"/>
                    </a:cubicBezTo>
                    <a:cubicBezTo>
                      <a:pt x="362019" y="75560"/>
                      <a:pt x="360924" y="73855"/>
                      <a:pt x="360838" y="71959"/>
                    </a:cubicBezTo>
                    <a:cubicBezTo>
                      <a:pt x="360647" y="69426"/>
                      <a:pt x="360647" y="66873"/>
                      <a:pt x="360838" y="64339"/>
                    </a:cubicBezTo>
                    <a:cubicBezTo>
                      <a:pt x="361410" y="57863"/>
                      <a:pt x="360838" y="55767"/>
                      <a:pt x="358838" y="54338"/>
                    </a:cubicBezTo>
                    <a:cubicBezTo>
                      <a:pt x="357695" y="53586"/>
                      <a:pt x="356819" y="52481"/>
                      <a:pt x="356361" y="51195"/>
                    </a:cubicBezTo>
                    <a:cubicBezTo>
                      <a:pt x="356418" y="50976"/>
                      <a:pt x="356418" y="50747"/>
                      <a:pt x="356361" y="50528"/>
                    </a:cubicBezTo>
                    <a:lnTo>
                      <a:pt x="355313" y="50528"/>
                    </a:lnTo>
                    <a:cubicBezTo>
                      <a:pt x="353923" y="51071"/>
                      <a:pt x="352494" y="51490"/>
                      <a:pt x="351027" y="51766"/>
                    </a:cubicBezTo>
                    <a:cubicBezTo>
                      <a:pt x="348084" y="52357"/>
                      <a:pt x="345217" y="50500"/>
                      <a:pt x="344550" y="47575"/>
                    </a:cubicBezTo>
                    <a:cubicBezTo>
                      <a:pt x="343502" y="43289"/>
                      <a:pt x="342931" y="39289"/>
                      <a:pt x="342360" y="35383"/>
                    </a:cubicBezTo>
                    <a:cubicBezTo>
                      <a:pt x="341826" y="28020"/>
                      <a:pt x="339683" y="20867"/>
                      <a:pt x="336073" y="14429"/>
                    </a:cubicBezTo>
                    <a:lnTo>
                      <a:pt x="334740" y="12714"/>
                    </a:lnTo>
                    <a:cubicBezTo>
                      <a:pt x="332749" y="20820"/>
                      <a:pt x="331377" y="29068"/>
                      <a:pt x="330644" y="37384"/>
                    </a:cubicBezTo>
                    <a:cubicBezTo>
                      <a:pt x="327977" y="59005"/>
                      <a:pt x="325310" y="81484"/>
                      <a:pt x="313880" y="87295"/>
                    </a:cubicBezTo>
                    <a:cubicBezTo>
                      <a:pt x="309241" y="89476"/>
                      <a:pt x="303802" y="89123"/>
                      <a:pt x="299497" y="86342"/>
                    </a:cubicBezTo>
                    <a:lnTo>
                      <a:pt x="298544" y="85675"/>
                    </a:lnTo>
                    <a:cubicBezTo>
                      <a:pt x="290753" y="79360"/>
                      <a:pt x="282295" y="73931"/>
                      <a:pt x="273303" y="69483"/>
                    </a:cubicBezTo>
                    <a:cubicBezTo>
                      <a:pt x="261683" y="63292"/>
                      <a:pt x="251586" y="57863"/>
                      <a:pt x="249776" y="47671"/>
                    </a:cubicBezTo>
                    <a:cubicBezTo>
                      <a:pt x="249262" y="38955"/>
                      <a:pt x="252358" y="30411"/>
                      <a:pt x="258349" y="24049"/>
                    </a:cubicBezTo>
                    <a:cubicBezTo>
                      <a:pt x="257216" y="23877"/>
                      <a:pt x="256158" y="23372"/>
                      <a:pt x="255301" y="22620"/>
                    </a:cubicBezTo>
                    <a:cubicBezTo>
                      <a:pt x="250691" y="19534"/>
                      <a:pt x="245319" y="17781"/>
                      <a:pt x="239775" y="17572"/>
                    </a:cubicBezTo>
                    <a:cubicBezTo>
                      <a:pt x="234518" y="16991"/>
                      <a:pt x="229355" y="15714"/>
                      <a:pt x="224440" y="13762"/>
                    </a:cubicBezTo>
                    <a:cubicBezTo>
                      <a:pt x="220525" y="18581"/>
                      <a:pt x="214420" y="21067"/>
                      <a:pt x="208247" y="20334"/>
                    </a:cubicBezTo>
                    <a:cubicBezTo>
                      <a:pt x="205819" y="20353"/>
                      <a:pt x="203390" y="20610"/>
                      <a:pt x="201009" y="21096"/>
                    </a:cubicBezTo>
                    <a:cubicBezTo>
                      <a:pt x="197951" y="23211"/>
                      <a:pt x="195646" y="26249"/>
                      <a:pt x="194436" y="29764"/>
                    </a:cubicBezTo>
                    <a:cubicBezTo>
                      <a:pt x="192912" y="33479"/>
                      <a:pt x="190750" y="36888"/>
                      <a:pt x="188054" y="39860"/>
                    </a:cubicBezTo>
                    <a:lnTo>
                      <a:pt x="188054" y="39860"/>
                    </a:lnTo>
                    <a:cubicBezTo>
                      <a:pt x="191426" y="42861"/>
                      <a:pt x="192636" y="47613"/>
                      <a:pt x="191102" y="51862"/>
                    </a:cubicBezTo>
                    <a:cubicBezTo>
                      <a:pt x="190455" y="53490"/>
                      <a:pt x="189083" y="54729"/>
                      <a:pt x="187388" y="55196"/>
                    </a:cubicBezTo>
                    <a:cubicBezTo>
                      <a:pt x="176339" y="58243"/>
                      <a:pt x="167480" y="50719"/>
                      <a:pt x="160432" y="44718"/>
                    </a:cubicBezTo>
                    <a:cubicBezTo>
                      <a:pt x="156717" y="41575"/>
                      <a:pt x="152241" y="37574"/>
                      <a:pt x="150050" y="38146"/>
                    </a:cubicBezTo>
                    <a:cubicBezTo>
                      <a:pt x="149574" y="38146"/>
                      <a:pt x="147954" y="38813"/>
                      <a:pt x="145573" y="43289"/>
                    </a:cubicBezTo>
                    <a:cubicBezTo>
                      <a:pt x="144468" y="45318"/>
                      <a:pt x="142249" y="46480"/>
                      <a:pt x="139953" y="46242"/>
                    </a:cubicBezTo>
                    <a:cubicBezTo>
                      <a:pt x="139382" y="46156"/>
                      <a:pt x="138810" y="46156"/>
                      <a:pt x="138239" y="46242"/>
                    </a:cubicBezTo>
                    <a:cubicBezTo>
                      <a:pt x="138639" y="49433"/>
                      <a:pt x="136458" y="52376"/>
                      <a:pt x="133286" y="52909"/>
                    </a:cubicBezTo>
                    <a:cubicBezTo>
                      <a:pt x="131000" y="52909"/>
                      <a:pt x="128428" y="53386"/>
                      <a:pt x="129000" y="61672"/>
                    </a:cubicBezTo>
                    <a:cubicBezTo>
                      <a:pt x="129104" y="63863"/>
                      <a:pt x="127961" y="65930"/>
                      <a:pt x="126047" y="67006"/>
                    </a:cubicBezTo>
                    <a:cubicBezTo>
                      <a:pt x="124142" y="67930"/>
                      <a:pt x="122065" y="68416"/>
                      <a:pt x="119951" y="68435"/>
                    </a:cubicBezTo>
                    <a:cubicBezTo>
                      <a:pt x="120046" y="68873"/>
                      <a:pt x="120046" y="69330"/>
                      <a:pt x="119951" y="69769"/>
                    </a:cubicBezTo>
                    <a:cubicBezTo>
                      <a:pt x="119951" y="71674"/>
                      <a:pt x="119951" y="77389"/>
                      <a:pt x="114712" y="78722"/>
                    </a:cubicBezTo>
                    <a:cubicBezTo>
                      <a:pt x="111502" y="79322"/>
                      <a:pt x="108254" y="77836"/>
                      <a:pt x="106616" y="75007"/>
                    </a:cubicBezTo>
                    <a:cubicBezTo>
                      <a:pt x="105377" y="77579"/>
                      <a:pt x="104330" y="80341"/>
                      <a:pt x="103282" y="83104"/>
                    </a:cubicBezTo>
                    <a:cubicBezTo>
                      <a:pt x="100548" y="94172"/>
                      <a:pt x="92995" y="103430"/>
                      <a:pt x="82708" y="108345"/>
                    </a:cubicBezTo>
                    <a:cubicBezTo>
                      <a:pt x="76802" y="110250"/>
                      <a:pt x="70992" y="111679"/>
                      <a:pt x="64801" y="113107"/>
                    </a:cubicBezTo>
                    <a:cubicBezTo>
                      <a:pt x="47084" y="117394"/>
                      <a:pt x="28796" y="121871"/>
                      <a:pt x="18795" y="135015"/>
                    </a:cubicBezTo>
                    <a:cubicBezTo>
                      <a:pt x="17843" y="136234"/>
                      <a:pt x="16433" y="137025"/>
                      <a:pt x="14890" y="137206"/>
                    </a:cubicBezTo>
                    <a:cubicBezTo>
                      <a:pt x="13366" y="137349"/>
                      <a:pt x="11861" y="136872"/>
                      <a:pt x="10699" y="135872"/>
                    </a:cubicBezTo>
                    <a:lnTo>
                      <a:pt x="10699" y="135872"/>
                    </a:lnTo>
                    <a:cubicBezTo>
                      <a:pt x="9118" y="149674"/>
                      <a:pt x="10851" y="163647"/>
                      <a:pt x="15747" y="176639"/>
                    </a:cubicBezTo>
                    <a:cubicBezTo>
                      <a:pt x="16404" y="178563"/>
                      <a:pt x="16014" y="180697"/>
                      <a:pt x="14700" y="182259"/>
                    </a:cubicBezTo>
                    <a:cubicBezTo>
                      <a:pt x="14147" y="182926"/>
                      <a:pt x="13423" y="183421"/>
                      <a:pt x="12604" y="183688"/>
                    </a:cubicBezTo>
                    <a:cubicBezTo>
                      <a:pt x="13747" y="185879"/>
                      <a:pt x="15271" y="188546"/>
                      <a:pt x="16509" y="190546"/>
                    </a:cubicBezTo>
                    <a:cubicBezTo>
                      <a:pt x="20491" y="196003"/>
                      <a:pt x="23196" y="202280"/>
                      <a:pt x="24415" y="208929"/>
                    </a:cubicBezTo>
                    <a:cubicBezTo>
                      <a:pt x="34511" y="226169"/>
                      <a:pt x="47180" y="248553"/>
                      <a:pt x="43465" y="268555"/>
                    </a:cubicBezTo>
                    <a:cubicBezTo>
                      <a:pt x="43189" y="270213"/>
                      <a:pt x="42170" y="271642"/>
                      <a:pt x="40703" y="272461"/>
                    </a:cubicBezTo>
                    <a:lnTo>
                      <a:pt x="39845" y="273032"/>
                    </a:lnTo>
                    <a:cubicBezTo>
                      <a:pt x="44303" y="275890"/>
                      <a:pt x="49190" y="278004"/>
                      <a:pt x="54324" y="279319"/>
                    </a:cubicBezTo>
                    <a:cubicBezTo>
                      <a:pt x="62448" y="278471"/>
                      <a:pt x="70335" y="276071"/>
                      <a:pt x="77565" y="272270"/>
                    </a:cubicBezTo>
                    <a:cubicBezTo>
                      <a:pt x="89223" y="265517"/>
                      <a:pt x="102996" y="263412"/>
                      <a:pt x="116141" y="266365"/>
                    </a:cubicBezTo>
                    <a:cubicBezTo>
                      <a:pt x="137572" y="248267"/>
                      <a:pt x="176625" y="234456"/>
                      <a:pt x="207867" y="241695"/>
                    </a:cubicBezTo>
                    <a:cubicBezTo>
                      <a:pt x="225726" y="245353"/>
                      <a:pt x="240585" y="257678"/>
                      <a:pt x="247491" y="274556"/>
                    </a:cubicBezTo>
                    <a:cubicBezTo>
                      <a:pt x="254148" y="271375"/>
                      <a:pt x="259483" y="265945"/>
                      <a:pt x="262540" y="259221"/>
                    </a:cubicBezTo>
                    <a:cubicBezTo>
                      <a:pt x="262950" y="257097"/>
                      <a:pt x="264540" y="255392"/>
                      <a:pt x="266636" y="254839"/>
                    </a:cubicBezTo>
                    <a:cubicBezTo>
                      <a:pt x="268731" y="254296"/>
                      <a:pt x="270950" y="254992"/>
                      <a:pt x="272351" y="256649"/>
                    </a:cubicBezTo>
                    <a:cubicBezTo>
                      <a:pt x="276923" y="262602"/>
                      <a:pt x="276923" y="270889"/>
                      <a:pt x="272351" y="276842"/>
                    </a:cubicBezTo>
                    <a:cubicBezTo>
                      <a:pt x="275151" y="276985"/>
                      <a:pt x="277723" y="278433"/>
                      <a:pt x="279304" y="280747"/>
                    </a:cubicBezTo>
                    <a:cubicBezTo>
                      <a:pt x="280285" y="282128"/>
                      <a:pt x="280637" y="283862"/>
                      <a:pt x="280257" y="285510"/>
                    </a:cubicBezTo>
                    <a:cubicBezTo>
                      <a:pt x="279494" y="288939"/>
                      <a:pt x="279780" y="289130"/>
                      <a:pt x="283400" y="291320"/>
                    </a:cubicBezTo>
                    <a:cubicBezTo>
                      <a:pt x="291801" y="294844"/>
                      <a:pt x="296716" y="303655"/>
                      <a:pt x="295306" y="312656"/>
                    </a:cubicBezTo>
                    <a:close/>
                  </a:path>
                </a:pathLst>
              </a:custGeom>
              <a:solidFill>
                <a:srgbClr val="245A99"/>
              </a:solidFill>
              <a:ln w="7144" cap="flat">
                <a:solidFill>
                  <a:srgbClr val="265998"/>
                </a:solidFill>
                <a:prstDash val="solid"/>
                <a:miter/>
              </a:ln>
            </p:spPr>
            <p:txBody>
              <a:bodyPr rtlCol="0" anchor="ctr"/>
              <a:lstStyle/>
              <a:p>
                <a:endParaRPr lang="en-AU" sz="153"/>
              </a:p>
            </p:txBody>
          </p:sp>
          <p:sp>
            <p:nvSpPr>
              <p:cNvPr id="99" name="Freeform: Shape 98">
                <a:extLst>
                  <a:ext uri="{FF2B5EF4-FFF2-40B4-BE49-F238E27FC236}">
                    <a16:creationId xmlns:a16="http://schemas.microsoft.com/office/drawing/2014/main" id="{82311EA6-958A-EE6C-9F01-7CF3FEBE4B41}"/>
                  </a:ext>
                </a:extLst>
              </p:cNvPr>
              <p:cNvSpPr/>
              <p:nvPr/>
            </p:nvSpPr>
            <p:spPr>
              <a:xfrm>
                <a:off x="3526362" y="4658408"/>
                <a:ext cx="46435" cy="40597"/>
              </a:xfrm>
              <a:custGeom>
                <a:avLst/>
                <a:gdLst>
                  <a:gd name="connsiteX0" fmla="*/ 19699 w 46435"/>
                  <a:gd name="connsiteY0" fmla="*/ 40592 h 40597"/>
                  <a:gd name="connsiteX1" fmla="*/ 12936 w 46435"/>
                  <a:gd name="connsiteY1" fmla="*/ 38972 h 40597"/>
                  <a:gd name="connsiteX2" fmla="*/ 5126 w 46435"/>
                  <a:gd name="connsiteY2" fmla="*/ 19922 h 40597"/>
                  <a:gd name="connsiteX3" fmla="*/ 1221 w 46435"/>
                  <a:gd name="connsiteY3" fmla="*/ 3635 h 40597"/>
                  <a:gd name="connsiteX4" fmla="*/ 19699 w 46435"/>
                  <a:gd name="connsiteY4" fmla="*/ 968 h 40597"/>
                  <a:gd name="connsiteX5" fmla="*/ 37511 w 46435"/>
                  <a:gd name="connsiteY5" fmla="*/ 968 h 40597"/>
                  <a:gd name="connsiteX6" fmla="*/ 42274 w 46435"/>
                  <a:gd name="connsiteY6" fmla="*/ 968 h 40597"/>
                  <a:gd name="connsiteX7" fmla="*/ 45512 w 46435"/>
                  <a:gd name="connsiteY7" fmla="*/ 4397 h 40597"/>
                  <a:gd name="connsiteX8" fmla="*/ 35320 w 46435"/>
                  <a:gd name="connsiteY8" fmla="*/ 34210 h 40597"/>
                  <a:gd name="connsiteX9" fmla="*/ 19699 w 46435"/>
                  <a:gd name="connsiteY9" fmla="*/ 40592 h 40597"/>
                  <a:gd name="connsiteX10" fmla="*/ 7412 w 46435"/>
                  <a:gd name="connsiteY10" fmla="*/ 4778 h 40597"/>
                  <a:gd name="connsiteX11" fmla="*/ 8936 w 46435"/>
                  <a:gd name="connsiteY11" fmla="*/ 13731 h 40597"/>
                  <a:gd name="connsiteX12" fmla="*/ 10746 w 46435"/>
                  <a:gd name="connsiteY12" fmla="*/ 21256 h 40597"/>
                  <a:gd name="connsiteX13" fmla="*/ 17509 w 46435"/>
                  <a:gd name="connsiteY13" fmla="*/ 33543 h 40597"/>
                  <a:gd name="connsiteX14" fmla="*/ 29224 w 46435"/>
                  <a:gd name="connsiteY14" fmla="*/ 28019 h 40597"/>
                  <a:gd name="connsiteX15" fmla="*/ 40845 w 46435"/>
                  <a:gd name="connsiteY15" fmla="*/ 7540 h 40597"/>
                  <a:gd name="connsiteX16" fmla="*/ 20461 w 46435"/>
                  <a:gd name="connsiteY16" fmla="*/ 7540 h 40597"/>
                  <a:gd name="connsiteX17" fmla="*/ 7412 w 46435"/>
                  <a:gd name="connsiteY17" fmla="*/ 4778 h 4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35" h="40597">
                    <a:moveTo>
                      <a:pt x="19699" y="40592"/>
                    </a:moveTo>
                    <a:cubicBezTo>
                      <a:pt x="17347" y="40658"/>
                      <a:pt x="15013" y="40097"/>
                      <a:pt x="12936" y="38972"/>
                    </a:cubicBezTo>
                    <a:cubicBezTo>
                      <a:pt x="8841" y="36782"/>
                      <a:pt x="4269" y="31638"/>
                      <a:pt x="5126" y="19922"/>
                    </a:cubicBezTo>
                    <a:cubicBezTo>
                      <a:pt x="649" y="13351"/>
                      <a:pt x="-1541" y="8112"/>
                      <a:pt x="1221" y="3635"/>
                    </a:cubicBezTo>
                    <a:cubicBezTo>
                      <a:pt x="3983" y="-842"/>
                      <a:pt x="11603" y="-461"/>
                      <a:pt x="19699" y="968"/>
                    </a:cubicBezTo>
                    <a:cubicBezTo>
                      <a:pt x="25538" y="2530"/>
                      <a:pt x="31672" y="2530"/>
                      <a:pt x="37511" y="968"/>
                    </a:cubicBezTo>
                    <a:cubicBezTo>
                      <a:pt x="39026" y="301"/>
                      <a:pt x="40759" y="301"/>
                      <a:pt x="42274" y="968"/>
                    </a:cubicBezTo>
                    <a:cubicBezTo>
                      <a:pt x="43798" y="1587"/>
                      <a:pt x="44979" y="2844"/>
                      <a:pt x="45512" y="4397"/>
                    </a:cubicBezTo>
                    <a:cubicBezTo>
                      <a:pt x="48398" y="15475"/>
                      <a:pt x="44388" y="27209"/>
                      <a:pt x="35320" y="34210"/>
                    </a:cubicBezTo>
                    <a:cubicBezTo>
                      <a:pt x="31005" y="38077"/>
                      <a:pt x="25491" y="40335"/>
                      <a:pt x="19699" y="40592"/>
                    </a:cubicBezTo>
                    <a:close/>
                    <a:moveTo>
                      <a:pt x="7412" y="4778"/>
                    </a:moveTo>
                    <a:cubicBezTo>
                      <a:pt x="7984" y="5826"/>
                      <a:pt x="7412" y="12112"/>
                      <a:pt x="8936" y="13731"/>
                    </a:cubicBezTo>
                    <a:cubicBezTo>
                      <a:pt x="10051" y="16094"/>
                      <a:pt x="10660" y="18646"/>
                      <a:pt x="10746" y="21256"/>
                    </a:cubicBezTo>
                    <a:cubicBezTo>
                      <a:pt x="10736" y="26247"/>
                      <a:pt x="13289" y="30886"/>
                      <a:pt x="17509" y="33543"/>
                    </a:cubicBezTo>
                    <a:cubicBezTo>
                      <a:pt x="19128" y="34496"/>
                      <a:pt x="25128" y="31448"/>
                      <a:pt x="29224" y="28019"/>
                    </a:cubicBezTo>
                    <a:cubicBezTo>
                      <a:pt x="34520" y="22104"/>
                      <a:pt x="38483" y="15122"/>
                      <a:pt x="40845" y="7540"/>
                    </a:cubicBezTo>
                    <a:cubicBezTo>
                      <a:pt x="34073" y="8302"/>
                      <a:pt x="27234" y="8302"/>
                      <a:pt x="20461" y="7540"/>
                    </a:cubicBezTo>
                    <a:cubicBezTo>
                      <a:pt x="19223" y="7350"/>
                      <a:pt x="9222" y="4968"/>
                      <a:pt x="7412" y="4778"/>
                    </a:cubicBezTo>
                    <a:close/>
                  </a:path>
                </a:pathLst>
              </a:custGeom>
              <a:solidFill>
                <a:srgbClr val="245A99"/>
              </a:solidFill>
              <a:ln w="7144" cap="flat">
                <a:solidFill>
                  <a:srgbClr val="265998"/>
                </a:solidFill>
                <a:prstDash val="solid"/>
                <a:miter/>
              </a:ln>
            </p:spPr>
            <p:txBody>
              <a:bodyPr rtlCol="0" anchor="ctr"/>
              <a:lstStyle/>
              <a:p>
                <a:endParaRPr lang="en-AU" sz="153"/>
              </a:p>
            </p:txBody>
          </p:sp>
        </p:grpSp>
        <p:grpSp>
          <p:nvGrpSpPr>
            <p:cNvPr id="100" name="Group 99">
              <a:extLst>
                <a:ext uri="{FF2B5EF4-FFF2-40B4-BE49-F238E27FC236}">
                  <a16:creationId xmlns:a16="http://schemas.microsoft.com/office/drawing/2014/main" id="{728E0661-65F8-2D1C-EA02-FEAE9CCDBEF9}"/>
                </a:ext>
              </a:extLst>
            </p:cNvPr>
            <p:cNvGrpSpPr/>
            <p:nvPr/>
          </p:nvGrpSpPr>
          <p:grpSpPr>
            <a:xfrm>
              <a:off x="1395391" y="2897026"/>
              <a:ext cx="314653" cy="314481"/>
              <a:chOff x="3253457" y="2886795"/>
              <a:chExt cx="419693" cy="419459"/>
            </a:xfrm>
          </p:grpSpPr>
          <p:sp>
            <p:nvSpPr>
              <p:cNvPr id="101" name="Graphic 2">
                <a:extLst>
                  <a:ext uri="{FF2B5EF4-FFF2-40B4-BE49-F238E27FC236}">
                    <a16:creationId xmlns:a16="http://schemas.microsoft.com/office/drawing/2014/main" id="{364AB582-ADBB-C0AD-994D-BB21473A6828}"/>
                  </a:ext>
                </a:extLst>
              </p:cNvPr>
              <p:cNvSpPr/>
              <p:nvPr/>
            </p:nvSpPr>
            <p:spPr>
              <a:xfrm>
                <a:off x="3263836" y="3212719"/>
                <a:ext cx="84582" cy="84581"/>
              </a:xfrm>
              <a:custGeom>
                <a:avLst/>
                <a:gdLst>
                  <a:gd name="connsiteX0" fmla="*/ 84582 w 84582"/>
                  <a:gd name="connsiteY0" fmla="*/ 36576 h 84581"/>
                  <a:gd name="connsiteX1" fmla="*/ 40767 w 84582"/>
                  <a:gd name="connsiteY1" fmla="*/ 84582 h 84581"/>
                  <a:gd name="connsiteX2" fmla="*/ 10763 w 84582"/>
                  <a:gd name="connsiteY2" fmla="*/ 84582 h 84581"/>
                  <a:gd name="connsiteX3" fmla="*/ 0 w 84582"/>
                  <a:gd name="connsiteY3" fmla="*/ 44958 h 84581"/>
                  <a:gd name="connsiteX4" fmla="*/ 43910 w 84582"/>
                  <a:gd name="connsiteY4" fmla="*/ 0 h 84581"/>
                  <a:gd name="connsiteX5" fmla="*/ 84582 w 84582"/>
                  <a:gd name="connsiteY5" fmla="*/ 36576 h 8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2" h="84581">
                    <a:moveTo>
                      <a:pt x="84582" y="36576"/>
                    </a:moveTo>
                    <a:lnTo>
                      <a:pt x="40767" y="84582"/>
                    </a:lnTo>
                    <a:lnTo>
                      <a:pt x="10763" y="84582"/>
                    </a:lnTo>
                    <a:lnTo>
                      <a:pt x="0" y="44958"/>
                    </a:lnTo>
                    <a:lnTo>
                      <a:pt x="43910" y="0"/>
                    </a:lnTo>
                    <a:lnTo>
                      <a:pt x="84582" y="36576"/>
                    </a:lnTo>
                    <a:close/>
                  </a:path>
                </a:pathLst>
              </a:custGeom>
              <a:solidFill>
                <a:srgbClr val="66B9DA"/>
              </a:solidFill>
              <a:ln w="9525" cap="flat">
                <a:noFill/>
                <a:prstDash val="solid"/>
                <a:miter/>
              </a:ln>
            </p:spPr>
            <p:txBody>
              <a:bodyPr rtlCol="0" anchor="ctr"/>
              <a:lstStyle/>
              <a:p>
                <a:endParaRPr lang="en-AU" sz="153"/>
              </a:p>
            </p:txBody>
          </p:sp>
          <p:sp>
            <p:nvSpPr>
              <p:cNvPr id="102" name="Graphic 2">
                <a:extLst>
                  <a:ext uri="{FF2B5EF4-FFF2-40B4-BE49-F238E27FC236}">
                    <a16:creationId xmlns:a16="http://schemas.microsoft.com/office/drawing/2014/main" id="{B1D93A4A-A2D1-6E0E-A319-98ECE79E5064}"/>
                  </a:ext>
                </a:extLst>
              </p:cNvPr>
              <p:cNvSpPr/>
              <p:nvPr/>
            </p:nvSpPr>
            <p:spPr>
              <a:xfrm>
                <a:off x="3463480" y="2964116"/>
                <a:ext cx="52958" cy="83629"/>
              </a:xfrm>
              <a:custGeom>
                <a:avLst/>
                <a:gdLst>
                  <a:gd name="connsiteX0" fmla="*/ 52959 w 52958"/>
                  <a:gd name="connsiteY0" fmla="*/ 41815 h 83629"/>
                  <a:gd name="connsiteX1" fmla="*/ 26479 w 52958"/>
                  <a:gd name="connsiteY1" fmla="*/ 83629 h 83629"/>
                  <a:gd name="connsiteX2" fmla="*/ 0 w 52958"/>
                  <a:gd name="connsiteY2" fmla="*/ 41815 h 83629"/>
                  <a:gd name="connsiteX3" fmla="*/ 26479 w 52958"/>
                  <a:gd name="connsiteY3" fmla="*/ 0 h 83629"/>
                  <a:gd name="connsiteX4" fmla="*/ 52959 w 52958"/>
                  <a:gd name="connsiteY4" fmla="*/ 41815 h 8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8" h="83629">
                    <a:moveTo>
                      <a:pt x="52959" y="41815"/>
                    </a:moveTo>
                    <a:cubicBezTo>
                      <a:pt x="52959" y="64908"/>
                      <a:pt x="41104" y="83629"/>
                      <a:pt x="26479" y="83629"/>
                    </a:cubicBezTo>
                    <a:cubicBezTo>
                      <a:pt x="11855" y="83629"/>
                      <a:pt x="0" y="64908"/>
                      <a:pt x="0" y="41815"/>
                    </a:cubicBezTo>
                    <a:cubicBezTo>
                      <a:pt x="0" y="18721"/>
                      <a:pt x="11855" y="0"/>
                      <a:pt x="26479" y="0"/>
                    </a:cubicBezTo>
                    <a:cubicBezTo>
                      <a:pt x="41104" y="0"/>
                      <a:pt x="52959" y="18721"/>
                      <a:pt x="52959" y="41815"/>
                    </a:cubicBezTo>
                    <a:close/>
                  </a:path>
                </a:pathLst>
              </a:custGeom>
              <a:solidFill>
                <a:srgbClr val="C7E4F1"/>
              </a:solidFill>
              <a:ln w="9525" cap="flat">
                <a:noFill/>
                <a:prstDash val="solid"/>
                <a:miter/>
              </a:ln>
            </p:spPr>
            <p:txBody>
              <a:bodyPr rtlCol="0" anchor="ctr"/>
              <a:lstStyle/>
              <a:p>
                <a:endParaRPr lang="en-AU" sz="153"/>
              </a:p>
            </p:txBody>
          </p:sp>
          <p:sp>
            <p:nvSpPr>
              <p:cNvPr id="103" name="Graphic 2">
                <a:extLst>
                  <a:ext uri="{FF2B5EF4-FFF2-40B4-BE49-F238E27FC236}">
                    <a16:creationId xmlns:a16="http://schemas.microsoft.com/office/drawing/2014/main" id="{F56F0CEC-590C-D44D-13BF-34EF91F542E2}"/>
                  </a:ext>
                </a:extLst>
              </p:cNvPr>
              <p:cNvSpPr/>
              <p:nvPr/>
            </p:nvSpPr>
            <p:spPr>
              <a:xfrm>
                <a:off x="3410426" y="3075368"/>
                <a:ext cx="156305" cy="82867"/>
              </a:xfrm>
              <a:custGeom>
                <a:avLst/>
                <a:gdLst>
                  <a:gd name="connsiteX0" fmla="*/ 148685 w 156305"/>
                  <a:gd name="connsiteY0" fmla="*/ 36481 h 82867"/>
                  <a:gd name="connsiteX1" fmla="*/ 120110 w 156305"/>
                  <a:gd name="connsiteY1" fmla="*/ 0 h 82867"/>
                  <a:gd name="connsiteX2" fmla="*/ 116205 w 156305"/>
                  <a:gd name="connsiteY2" fmla="*/ 0 h 82867"/>
                  <a:gd name="connsiteX3" fmla="*/ 42386 w 156305"/>
                  <a:gd name="connsiteY3" fmla="*/ 0 h 82867"/>
                  <a:gd name="connsiteX4" fmla="*/ 37624 w 156305"/>
                  <a:gd name="connsiteY4" fmla="*/ 0 h 82867"/>
                  <a:gd name="connsiteX5" fmla="*/ 16954 w 156305"/>
                  <a:gd name="connsiteY5" fmla="*/ 21336 h 82867"/>
                  <a:gd name="connsiteX6" fmla="*/ 0 w 156305"/>
                  <a:gd name="connsiteY6" fmla="*/ 82868 h 82867"/>
                  <a:gd name="connsiteX7" fmla="*/ 156305 w 156305"/>
                  <a:gd name="connsiteY7" fmla="*/ 82868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05" h="82867">
                    <a:moveTo>
                      <a:pt x="148685" y="36481"/>
                    </a:moveTo>
                    <a:lnTo>
                      <a:pt x="120110" y="0"/>
                    </a:lnTo>
                    <a:lnTo>
                      <a:pt x="116205" y="0"/>
                    </a:lnTo>
                    <a:cubicBezTo>
                      <a:pt x="94583" y="17136"/>
                      <a:pt x="64008" y="17136"/>
                      <a:pt x="42386" y="0"/>
                    </a:cubicBezTo>
                    <a:lnTo>
                      <a:pt x="37624" y="0"/>
                    </a:lnTo>
                    <a:lnTo>
                      <a:pt x="16954" y="21336"/>
                    </a:lnTo>
                    <a:lnTo>
                      <a:pt x="0" y="82868"/>
                    </a:lnTo>
                    <a:lnTo>
                      <a:pt x="156305" y="82868"/>
                    </a:lnTo>
                    <a:close/>
                  </a:path>
                </a:pathLst>
              </a:custGeom>
              <a:solidFill>
                <a:srgbClr val="C7E4F1"/>
              </a:solidFill>
              <a:ln w="9525" cap="flat">
                <a:noFill/>
                <a:prstDash val="solid"/>
                <a:miter/>
              </a:ln>
            </p:spPr>
            <p:txBody>
              <a:bodyPr rtlCol="0" anchor="ctr"/>
              <a:lstStyle/>
              <a:p>
                <a:endParaRPr lang="en-AU" sz="153"/>
              </a:p>
            </p:txBody>
          </p:sp>
          <p:sp>
            <p:nvSpPr>
              <p:cNvPr id="104" name="Graphic 2">
                <a:extLst>
                  <a:ext uri="{FF2B5EF4-FFF2-40B4-BE49-F238E27FC236}">
                    <a16:creationId xmlns:a16="http://schemas.microsoft.com/office/drawing/2014/main" id="{CEB1DF82-3171-247C-B7C5-AA5DDD9DF688}"/>
                  </a:ext>
                </a:extLst>
              </p:cNvPr>
              <p:cNvSpPr/>
              <p:nvPr/>
            </p:nvSpPr>
            <p:spPr>
              <a:xfrm>
                <a:off x="3318033" y="2897917"/>
                <a:ext cx="343852" cy="343852"/>
              </a:xfrm>
              <a:custGeom>
                <a:avLst/>
                <a:gdLst>
                  <a:gd name="connsiteX0" fmla="*/ 343853 w 343852"/>
                  <a:gd name="connsiteY0" fmla="*/ 171926 h 343852"/>
                  <a:gd name="connsiteX1" fmla="*/ 171926 w 343852"/>
                  <a:gd name="connsiteY1" fmla="*/ 343853 h 343852"/>
                  <a:gd name="connsiteX2" fmla="*/ 0 w 343852"/>
                  <a:gd name="connsiteY2" fmla="*/ 171926 h 343852"/>
                  <a:gd name="connsiteX3" fmla="*/ 171926 w 343852"/>
                  <a:gd name="connsiteY3" fmla="*/ 0 h 343852"/>
                  <a:gd name="connsiteX4" fmla="*/ 343853 w 343852"/>
                  <a:gd name="connsiteY4" fmla="*/ 171926 h 34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2" h="343852">
                    <a:moveTo>
                      <a:pt x="343853" y="171926"/>
                    </a:moveTo>
                    <a:cubicBezTo>
                      <a:pt x="343853" y="266879"/>
                      <a:pt x="266879" y="343853"/>
                      <a:pt x="171926" y="343853"/>
                    </a:cubicBezTo>
                    <a:cubicBezTo>
                      <a:pt x="76974" y="343853"/>
                      <a:pt x="0" y="266879"/>
                      <a:pt x="0" y="171926"/>
                    </a:cubicBezTo>
                    <a:cubicBezTo>
                      <a:pt x="0" y="76974"/>
                      <a:pt x="76974" y="0"/>
                      <a:pt x="171926" y="0"/>
                    </a:cubicBezTo>
                    <a:cubicBezTo>
                      <a:pt x="266879" y="0"/>
                      <a:pt x="343853" y="76974"/>
                      <a:pt x="343853" y="171926"/>
                    </a:cubicBezTo>
                    <a:close/>
                  </a:path>
                </a:pathLst>
              </a:custGeom>
              <a:solidFill>
                <a:srgbClr val="C7E4F1"/>
              </a:solidFill>
              <a:ln w="9525" cap="flat">
                <a:noFill/>
                <a:prstDash val="solid"/>
                <a:miter/>
              </a:ln>
            </p:spPr>
            <p:txBody>
              <a:bodyPr rtlCol="0" anchor="ctr"/>
              <a:lstStyle/>
              <a:p>
                <a:endParaRPr lang="en-AU" sz="153"/>
              </a:p>
            </p:txBody>
          </p:sp>
          <p:sp>
            <p:nvSpPr>
              <p:cNvPr id="105" name="Graphic 2">
                <a:extLst>
                  <a:ext uri="{FF2B5EF4-FFF2-40B4-BE49-F238E27FC236}">
                    <a16:creationId xmlns:a16="http://schemas.microsoft.com/office/drawing/2014/main" id="{9CC1D6C2-43C2-7AD0-4AC2-1D17B762F563}"/>
                  </a:ext>
                </a:extLst>
              </p:cNvPr>
              <p:cNvSpPr/>
              <p:nvPr/>
            </p:nvSpPr>
            <p:spPr>
              <a:xfrm>
                <a:off x="3313842" y="3174047"/>
                <a:ext cx="73247" cy="70199"/>
              </a:xfrm>
              <a:custGeom>
                <a:avLst/>
                <a:gdLst>
                  <a:gd name="connsiteX0" fmla="*/ 37814 w 73247"/>
                  <a:gd name="connsiteY0" fmla="*/ 70199 h 70199"/>
                  <a:gd name="connsiteX1" fmla="*/ 73247 w 73247"/>
                  <a:gd name="connsiteY1" fmla="*/ 33338 h 70199"/>
                  <a:gd name="connsiteX2" fmla="*/ 31242 w 73247"/>
                  <a:gd name="connsiteY2" fmla="*/ 0 h 70199"/>
                  <a:gd name="connsiteX3" fmla="*/ 0 w 73247"/>
                  <a:gd name="connsiteY3" fmla="*/ 32766 h 70199"/>
                  <a:gd name="connsiteX4" fmla="*/ 37814 w 73247"/>
                  <a:gd name="connsiteY4" fmla="*/ 70199 h 7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7" h="70199">
                    <a:moveTo>
                      <a:pt x="37814" y="70199"/>
                    </a:moveTo>
                    <a:lnTo>
                      <a:pt x="73247" y="33338"/>
                    </a:lnTo>
                    <a:lnTo>
                      <a:pt x="31242" y="0"/>
                    </a:lnTo>
                    <a:lnTo>
                      <a:pt x="0" y="32766"/>
                    </a:lnTo>
                    <a:lnTo>
                      <a:pt x="37814" y="70199"/>
                    </a:lnTo>
                    <a:close/>
                  </a:path>
                </a:pathLst>
              </a:custGeom>
              <a:solidFill>
                <a:srgbClr val="C7E4F1"/>
              </a:solidFill>
              <a:ln w="9525" cap="flat">
                <a:noFill/>
                <a:prstDash val="solid"/>
                <a:miter/>
              </a:ln>
            </p:spPr>
            <p:txBody>
              <a:bodyPr rtlCol="0" anchor="ctr"/>
              <a:lstStyle/>
              <a:p>
                <a:endParaRPr lang="en-AU" sz="153"/>
              </a:p>
            </p:txBody>
          </p:sp>
          <p:sp>
            <p:nvSpPr>
              <p:cNvPr id="106" name="Graphic 2">
                <a:extLst>
                  <a:ext uri="{FF2B5EF4-FFF2-40B4-BE49-F238E27FC236}">
                    <a16:creationId xmlns:a16="http://schemas.microsoft.com/office/drawing/2014/main" id="{C1EF4BA0-98B7-0D18-4B56-047D25AE5185}"/>
                  </a:ext>
                </a:extLst>
              </p:cNvPr>
              <p:cNvSpPr/>
              <p:nvPr/>
            </p:nvSpPr>
            <p:spPr>
              <a:xfrm>
                <a:off x="3253457" y="2886795"/>
                <a:ext cx="419693" cy="419459"/>
              </a:xfrm>
              <a:custGeom>
                <a:avLst/>
                <a:gdLst>
                  <a:gd name="connsiteX0" fmla="*/ 39716 w 419693"/>
                  <a:gd name="connsiteY0" fmla="*/ 419459 h 419459"/>
                  <a:gd name="connsiteX1" fmla="*/ 38954 w 419693"/>
                  <a:gd name="connsiteY1" fmla="*/ 419459 h 419459"/>
                  <a:gd name="connsiteX2" fmla="*/ 11807 w 419693"/>
                  <a:gd name="connsiteY2" fmla="*/ 407648 h 419459"/>
                  <a:gd name="connsiteX3" fmla="*/ 10531 w 419693"/>
                  <a:gd name="connsiteY3" fmla="*/ 353784 h 419459"/>
                  <a:gd name="connsiteX4" fmla="*/ 10760 w 419693"/>
                  <a:gd name="connsiteY4" fmla="*/ 353546 h 419459"/>
                  <a:gd name="connsiteX5" fmla="*/ 80197 w 419693"/>
                  <a:gd name="connsiteY5" fmla="*/ 284109 h 419459"/>
                  <a:gd name="connsiteX6" fmla="*/ 80768 w 419693"/>
                  <a:gd name="connsiteY6" fmla="*/ 278775 h 419459"/>
                  <a:gd name="connsiteX7" fmla="*/ 54860 w 419693"/>
                  <a:gd name="connsiteY7" fmla="*/ 162665 h 419459"/>
                  <a:gd name="connsiteX8" fmla="*/ 257029 w 419693"/>
                  <a:gd name="connsiteY8" fmla="*/ 1150 h 419459"/>
                  <a:gd name="connsiteX9" fmla="*/ 418544 w 419693"/>
                  <a:gd name="connsiteY9" fmla="*/ 203318 h 419459"/>
                  <a:gd name="connsiteX10" fmla="*/ 216376 w 419693"/>
                  <a:gd name="connsiteY10" fmla="*/ 364833 h 419459"/>
                  <a:gd name="connsiteX11" fmla="*/ 140585 w 419693"/>
                  <a:gd name="connsiteY11" fmla="*/ 338687 h 419459"/>
                  <a:gd name="connsiteX12" fmla="*/ 138299 w 419693"/>
                  <a:gd name="connsiteY12" fmla="*/ 338020 h 419459"/>
                  <a:gd name="connsiteX13" fmla="*/ 135156 w 419693"/>
                  <a:gd name="connsiteY13" fmla="*/ 339354 h 419459"/>
                  <a:gd name="connsiteX14" fmla="*/ 65814 w 419693"/>
                  <a:gd name="connsiteY14" fmla="*/ 408696 h 419459"/>
                  <a:gd name="connsiteX15" fmla="*/ 39716 w 419693"/>
                  <a:gd name="connsiteY15" fmla="*/ 419459 h 419459"/>
                  <a:gd name="connsiteX16" fmla="*/ 54670 w 419693"/>
                  <a:gd name="connsiteY16" fmla="*/ 336877 h 419459"/>
                  <a:gd name="connsiteX17" fmla="*/ 51622 w 419693"/>
                  <a:gd name="connsiteY17" fmla="*/ 338116 h 419459"/>
                  <a:gd name="connsiteX18" fmla="*/ 23142 w 419693"/>
                  <a:gd name="connsiteY18" fmla="*/ 366214 h 419459"/>
                  <a:gd name="connsiteX19" fmla="*/ 24095 w 419693"/>
                  <a:gd name="connsiteY19" fmla="*/ 394789 h 419459"/>
                  <a:gd name="connsiteX20" fmla="*/ 38954 w 419693"/>
                  <a:gd name="connsiteY20" fmla="*/ 401266 h 419459"/>
                  <a:gd name="connsiteX21" fmla="*/ 38954 w 419693"/>
                  <a:gd name="connsiteY21" fmla="*/ 401266 h 419459"/>
                  <a:gd name="connsiteX22" fmla="*/ 52574 w 419693"/>
                  <a:gd name="connsiteY22" fmla="*/ 395837 h 419459"/>
                  <a:gd name="connsiteX23" fmla="*/ 80673 w 419693"/>
                  <a:gd name="connsiteY23" fmla="*/ 367738 h 419459"/>
                  <a:gd name="connsiteX24" fmla="*/ 82007 w 419693"/>
                  <a:gd name="connsiteY24" fmla="*/ 364595 h 419459"/>
                  <a:gd name="connsiteX25" fmla="*/ 80673 w 419693"/>
                  <a:gd name="connsiteY25" fmla="*/ 361547 h 419459"/>
                  <a:gd name="connsiteX26" fmla="*/ 57147 w 419693"/>
                  <a:gd name="connsiteY26" fmla="*/ 337925 h 419459"/>
                  <a:gd name="connsiteX27" fmla="*/ 54670 w 419693"/>
                  <a:gd name="connsiteY27" fmla="*/ 336877 h 419459"/>
                  <a:gd name="connsiteX28" fmla="*/ 92770 w 419693"/>
                  <a:gd name="connsiteY28" fmla="*/ 298777 h 419459"/>
                  <a:gd name="connsiteX29" fmla="*/ 89722 w 419693"/>
                  <a:gd name="connsiteY29" fmla="*/ 300111 h 419459"/>
                  <a:gd name="connsiteX30" fmla="*/ 70672 w 419693"/>
                  <a:gd name="connsiteY30" fmla="*/ 319161 h 419459"/>
                  <a:gd name="connsiteX31" fmla="*/ 70672 w 419693"/>
                  <a:gd name="connsiteY31" fmla="*/ 325352 h 419459"/>
                  <a:gd name="connsiteX32" fmla="*/ 94294 w 419693"/>
                  <a:gd name="connsiteY32" fmla="*/ 348879 h 419459"/>
                  <a:gd name="connsiteX33" fmla="*/ 97342 w 419693"/>
                  <a:gd name="connsiteY33" fmla="*/ 350212 h 419459"/>
                  <a:gd name="connsiteX34" fmla="*/ 100485 w 419693"/>
                  <a:gd name="connsiteY34" fmla="*/ 348879 h 419459"/>
                  <a:gd name="connsiteX35" fmla="*/ 119535 w 419693"/>
                  <a:gd name="connsiteY35" fmla="*/ 329829 h 419459"/>
                  <a:gd name="connsiteX36" fmla="*/ 120773 w 419693"/>
                  <a:gd name="connsiteY36" fmla="*/ 326495 h 419459"/>
                  <a:gd name="connsiteX37" fmla="*/ 119154 w 419693"/>
                  <a:gd name="connsiteY37" fmla="*/ 323256 h 419459"/>
                  <a:gd name="connsiteX38" fmla="*/ 107153 w 419693"/>
                  <a:gd name="connsiteY38" fmla="*/ 312398 h 419459"/>
                  <a:gd name="connsiteX39" fmla="*/ 96199 w 419693"/>
                  <a:gd name="connsiteY39" fmla="*/ 300301 h 419459"/>
                  <a:gd name="connsiteX40" fmla="*/ 93056 w 419693"/>
                  <a:gd name="connsiteY40" fmla="*/ 298682 h 419459"/>
                  <a:gd name="connsiteX41" fmla="*/ 236407 w 419693"/>
                  <a:gd name="connsiteY41" fmla="*/ 18361 h 419459"/>
                  <a:gd name="connsiteX42" fmla="*/ 119821 w 419693"/>
                  <a:gd name="connsiteY42" fmla="*/ 66558 h 419459"/>
                  <a:gd name="connsiteX43" fmla="*/ 98009 w 419693"/>
                  <a:gd name="connsiteY43" fmla="*/ 272679 h 419459"/>
                  <a:gd name="connsiteX44" fmla="*/ 101533 w 419693"/>
                  <a:gd name="connsiteY44" fmla="*/ 277727 h 419459"/>
                  <a:gd name="connsiteX45" fmla="*/ 110296 w 419693"/>
                  <a:gd name="connsiteY45" fmla="*/ 289157 h 419459"/>
                  <a:gd name="connsiteX46" fmla="*/ 119821 w 419693"/>
                  <a:gd name="connsiteY46" fmla="*/ 299730 h 419459"/>
                  <a:gd name="connsiteX47" fmla="*/ 130394 w 419693"/>
                  <a:gd name="connsiteY47" fmla="*/ 309255 h 419459"/>
                  <a:gd name="connsiteX48" fmla="*/ 141824 w 419693"/>
                  <a:gd name="connsiteY48" fmla="*/ 317922 h 419459"/>
                  <a:gd name="connsiteX49" fmla="*/ 146777 w 419693"/>
                  <a:gd name="connsiteY49" fmla="*/ 321351 h 419459"/>
                  <a:gd name="connsiteX50" fmla="*/ 374662 w 419693"/>
                  <a:gd name="connsiteY50" fmla="*/ 272631 h 419459"/>
                  <a:gd name="connsiteX51" fmla="*/ 325951 w 419693"/>
                  <a:gd name="connsiteY51" fmla="*/ 44745 h 419459"/>
                  <a:gd name="connsiteX52" fmla="*/ 236407 w 419693"/>
                  <a:gd name="connsiteY52" fmla="*/ 18266 h 4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19693" h="419459">
                    <a:moveTo>
                      <a:pt x="39716" y="419459"/>
                    </a:moveTo>
                    <a:lnTo>
                      <a:pt x="38954" y="419459"/>
                    </a:lnTo>
                    <a:cubicBezTo>
                      <a:pt x="28724" y="419154"/>
                      <a:pt x="18999" y="414925"/>
                      <a:pt x="11807" y="407648"/>
                    </a:cubicBezTo>
                    <a:cubicBezTo>
                      <a:pt x="-3423" y="393122"/>
                      <a:pt x="-3994" y="369005"/>
                      <a:pt x="10531" y="353784"/>
                    </a:cubicBezTo>
                    <a:cubicBezTo>
                      <a:pt x="10607" y="353698"/>
                      <a:pt x="10683" y="353622"/>
                      <a:pt x="10760" y="353546"/>
                    </a:cubicBezTo>
                    <a:lnTo>
                      <a:pt x="80197" y="284109"/>
                    </a:lnTo>
                    <a:cubicBezTo>
                      <a:pt x="81616" y="282680"/>
                      <a:pt x="81854" y="280470"/>
                      <a:pt x="80768" y="278775"/>
                    </a:cubicBezTo>
                    <a:cubicBezTo>
                      <a:pt x="59585" y="243980"/>
                      <a:pt x="50479" y="203165"/>
                      <a:pt x="54860" y="162665"/>
                    </a:cubicBezTo>
                    <a:cubicBezTo>
                      <a:pt x="66090" y="62233"/>
                      <a:pt x="156597" y="-10080"/>
                      <a:pt x="257029" y="1150"/>
                    </a:cubicBezTo>
                    <a:cubicBezTo>
                      <a:pt x="357460" y="12370"/>
                      <a:pt x="429774" y="102886"/>
                      <a:pt x="418544" y="203318"/>
                    </a:cubicBezTo>
                    <a:cubicBezTo>
                      <a:pt x="407324" y="303749"/>
                      <a:pt x="316807" y="376063"/>
                      <a:pt x="216376" y="364833"/>
                    </a:cubicBezTo>
                    <a:cubicBezTo>
                      <a:pt x="189487" y="361833"/>
                      <a:pt x="163608" y="352898"/>
                      <a:pt x="140585" y="338687"/>
                    </a:cubicBezTo>
                    <a:cubicBezTo>
                      <a:pt x="139881" y="338296"/>
                      <a:pt x="139100" y="338068"/>
                      <a:pt x="138299" y="338020"/>
                    </a:cubicBezTo>
                    <a:cubicBezTo>
                      <a:pt x="137118" y="338030"/>
                      <a:pt x="135985" y="338515"/>
                      <a:pt x="135156" y="339354"/>
                    </a:cubicBezTo>
                    <a:lnTo>
                      <a:pt x="65814" y="408696"/>
                    </a:lnTo>
                    <a:cubicBezTo>
                      <a:pt x="58909" y="415630"/>
                      <a:pt x="49507" y="419507"/>
                      <a:pt x="39716" y="419459"/>
                    </a:cubicBezTo>
                    <a:close/>
                    <a:moveTo>
                      <a:pt x="54670" y="336877"/>
                    </a:moveTo>
                    <a:cubicBezTo>
                      <a:pt x="53527" y="336858"/>
                      <a:pt x="52422" y="337306"/>
                      <a:pt x="51622" y="338116"/>
                    </a:cubicBezTo>
                    <a:lnTo>
                      <a:pt x="23142" y="366214"/>
                    </a:lnTo>
                    <a:cubicBezTo>
                      <a:pt x="15655" y="374425"/>
                      <a:pt x="16084" y="387102"/>
                      <a:pt x="24095" y="394789"/>
                    </a:cubicBezTo>
                    <a:cubicBezTo>
                      <a:pt x="28057" y="398733"/>
                      <a:pt x="33363" y="401047"/>
                      <a:pt x="38954" y="401266"/>
                    </a:cubicBezTo>
                    <a:lnTo>
                      <a:pt x="38954" y="401266"/>
                    </a:lnTo>
                    <a:cubicBezTo>
                      <a:pt x="44040" y="401342"/>
                      <a:pt x="48936" y="399390"/>
                      <a:pt x="52574" y="395837"/>
                    </a:cubicBezTo>
                    <a:lnTo>
                      <a:pt x="80673" y="367738"/>
                    </a:lnTo>
                    <a:cubicBezTo>
                      <a:pt x="81511" y="366910"/>
                      <a:pt x="81997" y="365776"/>
                      <a:pt x="82007" y="364595"/>
                    </a:cubicBezTo>
                    <a:cubicBezTo>
                      <a:pt x="82016" y="363433"/>
                      <a:pt x="81531" y="362328"/>
                      <a:pt x="80673" y="361547"/>
                    </a:cubicBezTo>
                    <a:lnTo>
                      <a:pt x="57147" y="337925"/>
                    </a:lnTo>
                    <a:cubicBezTo>
                      <a:pt x="56451" y="337325"/>
                      <a:pt x="55584" y="336963"/>
                      <a:pt x="54670" y="336877"/>
                    </a:cubicBezTo>
                    <a:close/>
                    <a:moveTo>
                      <a:pt x="92770" y="298777"/>
                    </a:moveTo>
                    <a:cubicBezTo>
                      <a:pt x="91617" y="298796"/>
                      <a:pt x="90513" y="299273"/>
                      <a:pt x="89722" y="300111"/>
                    </a:cubicBezTo>
                    <a:lnTo>
                      <a:pt x="70672" y="319161"/>
                    </a:lnTo>
                    <a:cubicBezTo>
                      <a:pt x="68967" y="320875"/>
                      <a:pt x="68967" y="323637"/>
                      <a:pt x="70672" y="325352"/>
                    </a:cubicBezTo>
                    <a:lnTo>
                      <a:pt x="94294" y="348879"/>
                    </a:lnTo>
                    <a:cubicBezTo>
                      <a:pt x="95075" y="349736"/>
                      <a:pt x="96180" y="350222"/>
                      <a:pt x="97342" y="350212"/>
                    </a:cubicBezTo>
                    <a:cubicBezTo>
                      <a:pt x="98523" y="350203"/>
                      <a:pt x="99656" y="349717"/>
                      <a:pt x="100485" y="348879"/>
                    </a:cubicBezTo>
                    <a:lnTo>
                      <a:pt x="119535" y="329829"/>
                    </a:lnTo>
                    <a:cubicBezTo>
                      <a:pt x="120392" y="328933"/>
                      <a:pt x="120840" y="327733"/>
                      <a:pt x="120773" y="326495"/>
                    </a:cubicBezTo>
                    <a:cubicBezTo>
                      <a:pt x="120669" y="325247"/>
                      <a:pt x="120088" y="324085"/>
                      <a:pt x="119154" y="323256"/>
                    </a:cubicBezTo>
                    <a:cubicBezTo>
                      <a:pt x="114963" y="319856"/>
                      <a:pt x="110953" y="316236"/>
                      <a:pt x="107153" y="312398"/>
                    </a:cubicBezTo>
                    <a:cubicBezTo>
                      <a:pt x="103438" y="308683"/>
                      <a:pt x="99818" y="304683"/>
                      <a:pt x="96199" y="300301"/>
                    </a:cubicBezTo>
                    <a:cubicBezTo>
                      <a:pt x="95418" y="299349"/>
                      <a:pt x="94284" y="298768"/>
                      <a:pt x="93056" y="298682"/>
                    </a:cubicBezTo>
                    <a:close/>
                    <a:moveTo>
                      <a:pt x="236407" y="18361"/>
                    </a:moveTo>
                    <a:cubicBezTo>
                      <a:pt x="192678" y="18237"/>
                      <a:pt x="150701" y="35592"/>
                      <a:pt x="119821" y="66558"/>
                    </a:cubicBezTo>
                    <a:cubicBezTo>
                      <a:pt x="65214" y="121698"/>
                      <a:pt x="56156" y="207328"/>
                      <a:pt x="98009" y="272679"/>
                    </a:cubicBezTo>
                    <a:lnTo>
                      <a:pt x="101533" y="277727"/>
                    </a:lnTo>
                    <a:cubicBezTo>
                      <a:pt x="104390" y="281823"/>
                      <a:pt x="107248" y="285537"/>
                      <a:pt x="110296" y="289157"/>
                    </a:cubicBezTo>
                    <a:cubicBezTo>
                      <a:pt x="113344" y="292776"/>
                      <a:pt x="116201" y="296110"/>
                      <a:pt x="119821" y="299730"/>
                    </a:cubicBezTo>
                    <a:cubicBezTo>
                      <a:pt x="123440" y="303349"/>
                      <a:pt x="127441" y="306778"/>
                      <a:pt x="130394" y="309255"/>
                    </a:cubicBezTo>
                    <a:cubicBezTo>
                      <a:pt x="133347" y="311731"/>
                      <a:pt x="137823" y="315160"/>
                      <a:pt x="141824" y="317922"/>
                    </a:cubicBezTo>
                    <a:lnTo>
                      <a:pt x="146777" y="321351"/>
                    </a:lnTo>
                    <a:cubicBezTo>
                      <a:pt x="223158" y="370824"/>
                      <a:pt x="325190" y="349012"/>
                      <a:pt x="374662" y="272631"/>
                    </a:cubicBezTo>
                    <a:cubicBezTo>
                      <a:pt x="424145" y="196250"/>
                      <a:pt x="402332" y="94218"/>
                      <a:pt x="325951" y="44745"/>
                    </a:cubicBezTo>
                    <a:cubicBezTo>
                      <a:pt x="299281" y="27467"/>
                      <a:pt x="268183" y="18275"/>
                      <a:pt x="236407" y="18266"/>
                    </a:cubicBezTo>
                    <a:close/>
                  </a:path>
                </a:pathLst>
              </a:custGeom>
              <a:solidFill>
                <a:srgbClr val="265998"/>
              </a:solidFill>
              <a:ln w="9525" cap="flat">
                <a:noFill/>
                <a:prstDash val="solid"/>
                <a:miter/>
              </a:ln>
            </p:spPr>
            <p:txBody>
              <a:bodyPr rtlCol="0" anchor="ctr"/>
              <a:lstStyle/>
              <a:p>
                <a:endParaRPr lang="en-AU" sz="153"/>
              </a:p>
            </p:txBody>
          </p:sp>
          <p:sp>
            <p:nvSpPr>
              <p:cNvPr id="107" name="Graphic 2">
                <a:extLst>
                  <a:ext uri="{FF2B5EF4-FFF2-40B4-BE49-F238E27FC236}">
                    <a16:creationId xmlns:a16="http://schemas.microsoft.com/office/drawing/2014/main" id="{64830174-3BC3-E40B-62FC-FEF064EB8CA8}"/>
                  </a:ext>
                </a:extLst>
              </p:cNvPr>
              <p:cNvSpPr/>
              <p:nvPr/>
            </p:nvSpPr>
            <p:spPr>
              <a:xfrm>
                <a:off x="3449288" y="2953924"/>
                <a:ext cx="79819" cy="104108"/>
              </a:xfrm>
              <a:custGeom>
                <a:avLst/>
                <a:gdLst>
                  <a:gd name="connsiteX0" fmla="*/ 39910 w 79819"/>
                  <a:gd name="connsiteY0" fmla="*/ 104108 h 104108"/>
                  <a:gd name="connsiteX1" fmla="*/ 0 w 79819"/>
                  <a:gd name="connsiteY1" fmla="*/ 45911 h 104108"/>
                  <a:gd name="connsiteX2" fmla="*/ 39910 w 79819"/>
                  <a:gd name="connsiteY2" fmla="*/ 0 h 104108"/>
                  <a:gd name="connsiteX3" fmla="*/ 79820 w 79819"/>
                  <a:gd name="connsiteY3" fmla="*/ 45911 h 104108"/>
                  <a:gd name="connsiteX4" fmla="*/ 39910 w 79819"/>
                  <a:gd name="connsiteY4" fmla="*/ 104108 h 104108"/>
                  <a:gd name="connsiteX5" fmla="*/ 39910 w 79819"/>
                  <a:gd name="connsiteY5" fmla="*/ 17907 h 104108"/>
                  <a:gd name="connsiteX6" fmla="*/ 18002 w 79819"/>
                  <a:gd name="connsiteY6" fmla="*/ 45911 h 104108"/>
                  <a:gd name="connsiteX7" fmla="*/ 39910 w 79819"/>
                  <a:gd name="connsiteY7" fmla="*/ 86106 h 104108"/>
                  <a:gd name="connsiteX8" fmla="*/ 61817 w 79819"/>
                  <a:gd name="connsiteY8" fmla="*/ 45911 h 104108"/>
                  <a:gd name="connsiteX9" fmla="*/ 39910 w 79819"/>
                  <a:gd name="connsiteY9" fmla="*/ 17907 h 10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819" h="104108">
                    <a:moveTo>
                      <a:pt x="39910" y="104108"/>
                    </a:moveTo>
                    <a:cubicBezTo>
                      <a:pt x="17526" y="104108"/>
                      <a:pt x="0" y="78486"/>
                      <a:pt x="0" y="45911"/>
                    </a:cubicBezTo>
                    <a:cubicBezTo>
                      <a:pt x="0" y="16669"/>
                      <a:pt x="14573" y="0"/>
                      <a:pt x="39910" y="0"/>
                    </a:cubicBezTo>
                    <a:cubicBezTo>
                      <a:pt x="65246" y="0"/>
                      <a:pt x="79820" y="16669"/>
                      <a:pt x="79820" y="45911"/>
                    </a:cubicBezTo>
                    <a:cubicBezTo>
                      <a:pt x="79820" y="78200"/>
                      <a:pt x="62294" y="104108"/>
                      <a:pt x="39910" y="104108"/>
                    </a:cubicBezTo>
                    <a:close/>
                    <a:moveTo>
                      <a:pt x="39910" y="17907"/>
                    </a:moveTo>
                    <a:cubicBezTo>
                      <a:pt x="33909" y="17907"/>
                      <a:pt x="18002" y="17907"/>
                      <a:pt x="18002" y="45911"/>
                    </a:cubicBezTo>
                    <a:cubicBezTo>
                      <a:pt x="18002" y="69533"/>
                      <a:pt x="29528" y="86106"/>
                      <a:pt x="39910" y="86106"/>
                    </a:cubicBezTo>
                    <a:cubicBezTo>
                      <a:pt x="50292" y="86106"/>
                      <a:pt x="61817" y="69533"/>
                      <a:pt x="61817" y="45911"/>
                    </a:cubicBezTo>
                    <a:cubicBezTo>
                      <a:pt x="61817" y="17907"/>
                      <a:pt x="46387" y="17907"/>
                      <a:pt x="39910" y="17907"/>
                    </a:cubicBezTo>
                    <a:close/>
                  </a:path>
                </a:pathLst>
              </a:custGeom>
              <a:solidFill>
                <a:srgbClr val="265998"/>
              </a:solidFill>
              <a:ln w="9525" cap="flat">
                <a:noFill/>
                <a:prstDash val="solid"/>
                <a:miter/>
              </a:ln>
            </p:spPr>
            <p:txBody>
              <a:bodyPr rtlCol="0" anchor="ctr"/>
              <a:lstStyle/>
              <a:p>
                <a:endParaRPr lang="en-AU" sz="153"/>
              </a:p>
            </p:txBody>
          </p:sp>
          <p:sp>
            <p:nvSpPr>
              <p:cNvPr id="108" name="Graphic 2">
                <a:extLst>
                  <a:ext uri="{FF2B5EF4-FFF2-40B4-BE49-F238E27FC236}">
                    <a16:creationId xmlns:a16="http://schemas.microsoft.com/office/drawing/2014/main" id="{D5AD80A5-25BC-1446-F3FE-4831E1113AF5}"/>
                  </a:ext>
                </a:extLst>
              </p:cNvPr>
              <p:cNvSpPr/>
              <p:nvPr/>
            </p:nvSpPr>
            <p:spPr>
              <a:xfrm>
                <a:off x="3400381" y="3074499"/>
                <a:ext cx="178013" cy="98119"/>
              </a:xfrm>
              <a:custGeom>
                <a:avLst/>
                <a:gdLst>
                  <a:gd name="connsiteX0" fmla="*/ 9568 w 178013"/>
                  <a:gd name="connsiteY0" fmla="*/ 98024 h 98119"/>
                  <a:gd name="connsiteX1" fmla="*/ 615 w 178013"/>
                  <a:gd name="connsiteY1" fmla="*/ 89833 h 98119"/>
                  <a:gd name="connsiteX2" fmla="*/ 46430 w 178013"/>
                  <a:gd name="connsiteY2" fmla="*/ 107 h 98119"/>
                  <a:gd name="connsiteX3" fmla="*/ 48621 w 178013"/>
                  <a:gd name="connsiteY3" fmla="*/ 107 h 98119"/>
                  <a:gd name="connsiteX4" fmla="*/ 57545 w 178013"/>
                  <a:gd name="connsiteY4" fmla="*/ 9270 h 98119"/>
                  <a:gd name="connsiteX5" fmla="*/ 51097 w 178013"/>
                  <a:gd name="connsiteY5" fmla="*/ 17824 h 98119"/>
                  <a:gd name="connsiteX6" fmla="*/ 17950 w 178013"/>
                  <a:gd name="connsiteY6" fmla="*/ 75926 h 98119"/>
                  <a:gd name="connsiteX7" fmla="*/ 22236 w 178013"/>
                  <a:gd name="connsiteY7" fmla="*/ 80403 h 98119"/>
                  <a:gd name="connsiteX8" fmla="*/ 22332 w 178013"/>
                  <a:gd name="connsiteY8" fmla="*/ 80403 h 98119"/>
                  <a:gd name="connsiteX9" fmla="*/ 155682 w 178013"/>
                  <a:gd name="connsiteY9" fmla="*/ 80403 h 98119"/>
                  <a:gd name="connsiteX10" fmla="*/ 158730 w 178013"/>
                  <a:gd name="connsiteY10" fmla="*/ 79069 h 98119"/>
                  <a:gd name="connsiteX11" fmla="*/ 160063 w 178013"/>
                  <a:gd name="connsiteY11" fmla="*/ 75926 h 98119"/>
                  <a:gd name="connsiteX12" fmla="*/ 126916 w 178013"/>
                  <a:gd name="connsiteY12" fmla="*/ 17824 h 98119"/>
                  <a:gd name="connsiteX13" fmla="*/ 120477 w 178013"/>
                  <a:gd name="connsiteY13" fmla="*/ 6917 h 98119"/>
                  <a:gd name="connsiteX14" fmla="*/ 129392 w 178013"/>
                  <a:gd name="connsiteY14" fmla="*/ 202 h 98119"/>
                  <a:gd name="connsiteX15" fmla="*/ 131583 w 178013"/>
                  <a:gd name="connsiteY15" fmla="*/ 202 h 98119"/>
                  <a:gd name="connsiteX16" fmla="*/ 177399 w 178013"/>
                  <a:gd name="connsiteY16" fmla="*/ 89928 h 98119"/>
                  <a:gd name="connsiteX17" fmla="*/ 168445 w 178013"/>
                  <a:gd name="connsiteY17" fmla="*/ 98119 h 9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013" h="98119">
                    <a:moveTo>
                      <a:pt x="9568" y="98024"/>
                    </a:moveTo>
                    <a:cubicBezTo>
                      <a:pt x="4910" y="98043"/>
                      <a:pt x="1015" y="94481"/>
                      <a:pt x="615" y="89833"/>
                    </a:cubicBezTo>
                    <a:cubicBezTo>
                      <a:pt x="-4910" y="29825"/>
                      <a:pt x="28142" y="4870"/>
                      <a:pt x="46430" y="107"/>
                    </a:cubicBezTo>
                    <a:cubicBezTo>
                      <a:pt x="47154" y="-36"/>
                      <a:pt x="47897" y="-36"/>
                      <a:pt x="48621" y="107"/>
                    </a:cubicBezTo>
                    <a:cubicBezTo>
                      <a:pt x="53621" y="174"/>
                      <a:pt x="57612" y="4279"/>
                      <a:pt x="57545" y="9270"/>
                    </a:cubicBezTo>
                    <a:cubicBezTo>
                      <a:pt x="57498" y="13223"/>
                      <a:pt x="54888" y="16690"/>
                      <a:pt x="51097" y="17824"/>
                    </a:cubicBezTo>
                    <a:cubicBezTo>
                      <a:pt x="47668" y="18871"/>
                      <a:pt x="18331" y="29063"/>
                      <a:pt x="17950" y="75926"/>
                    </a:cubicBezTo>
                    <a:cubicBezTo>
                      <a:pt x="17893" y="78345"/>
                      <a:pt x="19817" y="80346"/>
                      <a:pt x="22236" y="80403"/>
                    </a:cubicBezTo>
                    <a:cubicBezTo>
                      <a:pt x="22265" y="80403"/>
                      <a:pt x="22303" y="80403"/>
                      <a:pt x="22332" y="80403"/>
                    </a:cubicBezTo>
                    <a:lnTo>
                      <a:pt x="155682" y="80403"/>
                    </a:lnTo>
                    <a:cubicBezTo>
                      <a:pt x="156844" y="80412"/>
                      <a:pt x="157949" y="79927"/>
                      <a:pt x="158730" y="79069"/>
                    </a:cubicBezTo>
                    <a:cubicBezTo>
                      <a:pt x="159596" y="78260"/>
                      <a:pt x="160082" y="77117"/>
                      <a:pt x="160063" y="75926"/>
                    </a:cubicBezTo>
                    <a:cubicBezTo>
                      <a:pt x="159587" y="28301"/>
                      <a:pt x="128249" y="18205"/>
                      <a:pt x="126916" y="17824"/>
                    </a:cubicBezTo>
                    <a:cubicBezTo>
                      <a:pt x="122125" y="16595"/>
                      <a:pt x="119249" y="11708"/>
                      <a:pt x="120477" y="6917"/>
                    </a:cubicBezTo>
                    <a:cubicBezTo>
                      <a:pt x="121515" y="2879"/>
                      <a:pt x="125221" y="88"/>
                      <a:pt x="129392" y="202"/>
                    </a:cubicBezTo>
                    <a:cubicBezTo>
                      <a:pt x="130117" y="107"/>
                      <a:pt x="130860" y="107"/>
                      <a:pt x="131583" y="202"/>
                    </a:cubicBezTo>
                    <a:cubicBezTo>
                      <a:pt x="149871" y="4965"/>
                      <a:pt x="182923" y="29920"/>
                      <a:pt x="177399" y="89928"/>
                    </a:cubicBezTo>
                    <a:cubicBezTo>
                      <a:pt x="176760" y="94452"/>
                      <a:pt x="173008" y="97891"/>
                      <a:pt x="168445" y="98119"/>
                    </a:cubicBezTo>
                    <a:close/>
                  </a:path>
                </a:pathLst>
              </a:custGeom>
              <a:solidFill>
                <a:srgbClr val="265998"/>
              </a:solidFill>
              <a:ln w="9525" cap="flat">
                <a:noFill/>
                <a:prstDash val="solid"/>
                <a:miter/>
              </a:ln>
            </p:spPr>
            <p:txBody>
              <a:bodyPr rtlCol="0" anchor="ctr"/>
              <a:lstStyle/>
              <a:p>
                <a:endParaRPr lang="en-AU" sz="153"/>
              </a:p>
            </p:txBody>
          </p:sp>
        </p:grpSp>
        <p:grpSp>
          <p:nvGrpSpPr>
            <p:cNvPr id="115" name="Group 114">
              <a:extLst>
                <a:ext uri="{FF2B5EF4-FFF2-40B4-BE49-F238E27FC236}">
                  <a16:creationId xmlns:a16="http://schemas.microsoft.com/office/drawing/2014/main" id="{27F3E4B2-18D6-0AAE-957D-9A0CB66C03A4}"/>
                </a:ext>
              </a:extLst>
            </p:cNvPr>
            <p:cNvGrpSpPr/>
            <p:nvPr/>
          </p:nvGrpSpPr>
          <p:grpSpPr>
            <a:xfrm>
              <a:off x="1434890" y="3869388"/>
              <a:ext cx="314180" cy="314424"/>
              <a:chOff x="2130361" y="2839720"/>
              <a:chExt cx="419059" cy="419385"/>
            </a:xfrm>
          </p:grpSpPr>
          <p:sp>
            <p:nvSpPr>
              <p:cNvPr id="116" name="Graphic 256">
                <a:extLst>
                  <a:ext uri="{FF2B5EF4-FFF2-40B4-BE49-F238E27FC236}">
                    <a16:creationId xmlns:a16="http://schemas.microsoft.com/office/drawing/2014/main" id="{5C490DC2-0D14-EA70-E51C-BACE1E1C8633}"/>
                  </a:ext>
                </a:extLst>
              </p:cNvPr>
              <p:cNvSpPr/>
              <p:nvPr/>
            </p:nvSpPr>
            <p:spPr>
              <a:xfrm>
                <a:off x="2366486" y="2848006"/>
                <a:ext cx="93249" cy="94297"/>
              </a:xfrm>
              <a:custGeom>
                <a:avLst/>
                <a:gdLst>
                  <a:gd name="connsiteX0" fmla="*/ 0 w 93249"/>
                  <a:gd name="connsiteY0" fmla="*/ 0 h 94297"/>
                  <a:gd name="connsiteX1" fmla="*/ 0 w 93249"/>
                  <a:gd name="connsiteY1" fmla="*/ 94298 h 94297"/>
                  <a:gd name="connsiteX2" fmla="*/ 93250 w 93249"/>
                  <a:gd name="connsiteY2" fmla="*/ 94298 h 94297"/>
                  <a:gd name="connsiteX3" fmla="*/ 93250 w 93249"/>
                  <a:gd name="connsiteY3" fmla="*/ 81058 h 94297"/>
                  <a:gd name="connsiteX4" fmla="*/ 13525 w 93249"/>
                  <a:gd name="connsiteY4" fmla="*/ 1333 h 94297"/>
                  <a:gd name="connsiteX5" fmla="*/ 0 w 93249"/>
                  <a:gd name="connsiteY5"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49" h="94297">
                    <a:moveTo>
                      <a:pt x="0" y="0"/>
                    </a:moveTo>
                    <a:lnTo>
                      <a:pt x="0" y="94298"/>
                    </a:lnTo>
                    <a:lnTo>
                      <a:pt x="93250" y="94298"/>
                    </a:lnTo>
                    <a:lnTo>
                      <a:pt x="93250" y="81058"/>
                    </a:lnTo>
                    <a:lnTo>
                      <a:pt x="13525" y="1333"/>
                    </a:lnTo>
                    <a:lnTo>
                      <a:pt x="0" y="0"/>
                    </a:lnTo>
                    <a:close/>
                  </a:path>
                </a:pathLst>
              </a:custGeom>
              <a:solidFill>
                <a:srgbClr val="C7E4F1"/>
              </a:solidFill>
              <a:ln w="9525" cap="flat">
                <a:noFill/>
                <a:prstDash val="solid"/>
                <a:miter/>
              </a:ln>
            </p:spPr>
            <p:txBody>
              <a:bodyPr rtlCol="0" anchor="ctr"/>
              <a:lstStyle/>
              <a:p>
                <a:endParaRPr lang="en-AU" sz="153"/>
              </a:p>
            </p:txBody>
          </p:sp>
          <p:grpSp>
            <p:nvGrpSpPr>
              <p:cNvPr id="117" name="Group 116">
                <a:extLst>
                  <a:ext uri="{FF2B5EF4-FFF2-40B4-BE49-F238E27FC236}">
                    <a16:creationId xmlns:a16="http://schemas.microsoft.com/office/drawing/2014/main" id="{8849E153-EE8A-2EF2-71DB-BF1F07506E23}"/>
                  </a:ext>
                </a:extLst>
              </p:cNvPr>
              <p:cNvGrpSpPr/>
              <p:nvPr/>
            </p:nvGrpSpPr>
            <p:grpSpPr>
              <a:xfrm>
                <a:off x="2130361" y="2839720"/>
                <a:ext cx="419059" cy="419385"/>
                <a:chOff x="2130361" y="2839720"/>
                <a:chExt cx="419059" cy="419385"/>
              </a:xfrm>
            </p:grpSpPr>
            <p:sp>
              <p:nvSpPr>
                <p:cNvPr id="118" name="Graphic 256">
                  <a:extLst>
                    <a:ext uri="{FF2B5EF4-FFF2-40B4-BE49-F238E27FC236}">
                      <a16:creationId xmlns:a16="http://schemas.microsoft.com/office/drawing/2014/main" id="{0B199BDD-D68F-5A53-4A8F-3142DFC5A217}"/>
                    </a:ext>
                  </a:extLst>
                </p:cNvPr>
                <p:cNvSpPr/>
                <p:nvPr/>
              </p:nvSpPr>
              <p:spPr>
                <a:xfrm>
                  <a:off x="2381440" y="3091275"/>
                  <a:ext cx="129920" cy="129920"/>
                </a:xfrm>
                <a:custGeom>
                  <a:avLst/>
                  <a:gdLst>
                    <a:gd name="connsiteX0" fmla="*/ 129921 w 129920"/>
                    <a:gd name="connsiteY0" fmla="*/ 64960 h 129920"/>
                    <a:gd name="connsiteX1" fmla="*/ 64960 w 129920"/>
                    <a:gd name="connsiteY1" fmla="*/ 129921 h 129920"/>
                    <a:gd name="connsiteX2" fmla="*/ 0 w 129920"/>
                    <a:gd name="connsiteY2" fmla="*/ 64960 h 129920"/>
                    <a:gd name="connsiteX3" fmla="*/ 64960 w 129920"/>
                    <a:gd name="connsiteY3" fmla="*/ 0 h 129920"/>
                    <a:gd name="connsiteX4" fmla="*/ 129921 w 129920"/>
                    <a:gd name="connsiteY4" fmla="*/ 64960 h 1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20" h="129920">
                      <a:moveTo>
                        <a:pt x="129921" y="64960"/>
                      </a:moveTo>
                      <a:cubicBezTo>
                        <a:pt x="129921" y="100837"/>
                        <a:pt x="100837" y="129921"/>
                        <a:pt x="64960" y="129921"/>
                      </a:cubicBezTo>
                      <a:cubicBezTo>
                        <a:pt x="29084" y="129921"/>
                        <a:pt x="0" y="100837"/>
                        <a:pt x="0" y="64960"/>
                      </a:cubicBezTo>
                      <a:cubicBezTo>
                        <a:pt x="0" y="29084"/>
                        <a:pt x="29084" y="0"/>
                        <a:pt x="64960" y="0"/>
                      </a:cubicBezTo>
                      <a:cubicBezTo>
                        <a:pt x="100837" y="0"/>
                        <a:pt x="129921" y="29084"/>
                        <a:pt x="129921" y="64960"/>
                      </a:cubicBezTo>
                      <a:close/>
                    </a:path>
                  </a:pathLst>
                </a:custGeom>
                <a:solidFill>
                  <a:srgbClr val="66B9DA"/>
                </a:solidFill>
                <a:ln w="9525" cap="flat">
                  <a:noFill/>
                  <a:prstDash val="solid"/>
                  <a:miter/>
                </a:ln>
              </p:spPr>
              <p:txBody>
                <a:bodyPr rtlCol="0" anchor="ctr"/>
                <a:lstStyle/>
                <a:p>
                  <a:endParaRPr lang="en-AU" sz="153"/>
                </a:p>
              </p:txBody>
            </p:sp>
            <p:grpSp>
              <p:nvGrpSpPr>
                <p:cNvPr id="119" name="Group 118">
                  <a:extLst>
                    <a:ext uri="{FF2B5EF4-FFF2-40B4-BE49-F238E27FC236}">
                      <a16:creationId xmlns:a16="http://schemas.microsoft.com/office/drawing/2014/main" id="{8A8555E6-2B3E-9D90-A643-1BE245C360A5}"/>
                    </a:ext>
                  </a:extLst>
                </p:cNvPr>
                <p:cNvGrpSpPr/>
                <p:nvPr/>
              </p:nvGrpSpPr>
              <p:grpSpPr>
                <a:xfrm>
                  <a:off x="2130361" y="2839720"/>
                  <a:ext cx="419059" cy="419385"/>
                  <a:chOff x="2130361" y="2839720"/>
                  <a:chExt cx="419059" cy="419385"/>
                </a:xfrm>
              </p:grpSpPr>
              <p:sp>
                <p:nvSpPr>
                  <p:cNvPr id="120" name="Graphic 256">
                    <a:extLst>
                      <a:ext uri="{FF2B5EF4-FFF2-40B4-BE49-F238E27FC236}">
                        <a16:creationId xmlns:a16="http://schemas.microsoft.com/office/drawing/2014/main" id="{253F4094-8C34-3B9F-6AB3-09CA93C820CC}"/>
                      </a:ext>
                    </a:extLst>
                  </p:cNvPr>
                  <p:cNvSpPr/>
                  <p:nvPr/>
                </p:nvSpPr>
                <p:spPr>
                  <a:xfrm>
                    <a:off x="2130361" y="2839720"/>
                    <a:ext cx="338804" cy="419385"/>
                  </a:xfrm>
                  <a:custGeom>
                    <a:avLst/>
                    <a:gdLst>
                      <a:gd name="connsiteX0" fmla="*/ 22288 w 338804"/>
                      <a:gd name="connsiteY0" fmla="*/ 419100 h 419385"/>
                      <a:gd name="connsiteX1" fmla="*/ 0 w 338804"/>
                      <a:gd name="connsiteY1" fmla="*/ 396716 h 419385"/>
                      <a:gd name="connsiteX2" fmla="*/ 0 w 338804"/>
                      <a:gd name="connsiteY2" fmla="*/ 22384 h 419385"/>
                      <a:gd name="connsiteX3" fmla="*/ 22288 w 338804"/>
                      <a:gd name="connsiteY3" fmla="*/ 0 h 419385"/>
                      <a:gd name="connsiteX4" fmla="*/ 249650 w 338804"/>
                      <a:gd name="connsiteY4" fmla="*/ 0 h 419385"/>
                      <a:gd name="connsiteX5" fmla="*/ 255937 w 338804"/>
                      <a:gd name="connsiteY5" fmla="*/ 2572 h 419385"/>
                      <a:gd name="connsiteX6" fmla="*/ 336233 w 338804"/>
                      <a:gd name="connsiteY6" fmla="*/ 82867 h 419385"/>
                      <a:gd name="connsiteX7" fmla="*/ 338804 w 338804"/>
                      <a:gd name="connsiteY7" fmla="*/ 89154 h 419385"/>
                      <a:gd name="connsiteX8" fmla="*/ 338804 w 338804"/>
                      <a:gd name="connsiteY8" fmla="*/ 209550 h 419385"/>
                      <a:gd name="connsiteX9" fmla="*/ 329851 w 338804"/>
                      <a:gd name="connsiteY9" fmla="*/ 218504 h 419385"/>
                      <a:gd name="connsiteX10" fmla="*/ 320897 w 338804"/>
                      <a:gd name="connsiteY10" fmla="*/ 209550 h 419385"/>
                      <a:gd name="connsiteX11" fmla="*/ 320897 w 338804"/>
                      <a:gd name="connsiteY11" fmla="*/ 116205 h 419385"/>
                      <a:gd name="connsiteX12" fmla="*/ 316516 w 338804"/>
                      <a:gd name="connsiteY12" fmla="*/ 111823 h 419385"/>
                      <a:gd name="connsiteX13" fmla="*/ 247364 w 338804"/>
                      <a:gd name="connsiteY13" fmla="*/ 111823 h 419385"/>
                      <a:gd name="connsiteX14" fmla="*/ 227267 w 338804"/>
                      <a:gd name="connsiteY14" fmla="*/ 91726 h 419385"/>
                      <a:gd name="connsiteX15" fmla="*/ 227267 w 338804"/>
                      <a:gd name="connsiteY15" fmla="*/ 22669 h 419385"/>
                      <a:gd name="connsiteX16" fmla="*/ 222885 w 338804"/>
                      <a:gd name="connsiteY16" fmla="*/ 18193 h 419385"/>
                      <a:gd name="connsiteX17" fmla="*/ 22288 w 338804"/>
                      <a:gd name="connsiteY17" fmla="*/ 18193 h 419385"/>
                      <a:gd name="connsiteX18" fmla="*/ 17907 w 338804"/>
                      <a:gd name="connsiteY18" fmla="*/ 22669 h 419385"/>
                      <a:gd name="connsiteX19" fmla="*/ 17907 w 338804"/>
                      <a:gd name="connsiteY19" fmla="*/ 397002 h 419385"/>
                      <a:gd name="connsiteX20" fmla="*/ 22288 w 338804"/>
                      <a:gd name="connsiteY20" fmla="*/ 401384 h 419385"/>
                      <a:gd name="connsiteX21" fmla="*/ 262985 w 338804"/>
                      <a:gd name="connsiteY21" fmla="*/ 401384 h 419385"/>
                      <a:gd name="connsiteX22" fmla="*/ 271062 w 338804"/>
                      <a:gd name="connsiteY22" fmla="*/ 411308 h 419385"/>
                      <a:gd name="connsiteX23" fmla="*/ 262985 w 338804"/>
                      <a:gd name="connsiteY23" fmla="*/ 419386 h 419385"/>
                      <a:gd name="connsiteX24" fmla="*/ 249650 w 338804"/>
                      <a:gd name="connsiteY24" fmla="*/ 23527 h 419385"/>
                      <a:gd name="connsiteX25" fmla="*/ 247936 w 338804"/>
                      <a:gd name="connsiteY25" fmla="*/ 23527 h 419385"/>
                      <a:gd name="connsiteX26" fmla="*/ 245269 w 338804"/>
                      <a:gd name="connsiteY26" fmla="*/ 27622 h 419385"/>
                      <a:gd name="connsiteX27" fmla="*/ 245269 w 338804"/>
                      <a:gd name="connsiteY27" fmla="*/ 88868 h 419385"/>
                      <a:gd name="connsiteX28" fmla="*/ 249555 w 338804"/>
                      <a:gd name="connsiteY28" fmla="*/ 93345 h 419385"/>
                      <a:gd name="connsiteX29" fmla="*/ 249650 w 338804"/>
                      <a:gd name="connsiteY29" fmla="*/ 93345 h 419385"/>
                      <a:gd name="connsiteX30" fmla="*/ 310896 w 338804"/>
                      <a:gd name="connsiteY30" fmla="*/ 93345 h 419385"/>
                      <a:gd name="connsiteX31" fmla="*/ 314992 w 338804"/>
                      <a:gd name="connsiteY31" fmla="*/ 90583 h 419385"/>
                      <a:gd name="connsiteX32" fmla="*/ 314039 w 338804"/>
                      <a:gd name="connsiteY32" fmla="*/ 85820 h 419385"/>
                      <a:gd name="connsiteX33" fmla="*/ 252698 w 338804"/>
                      <a:gd name="connsiteY33" fmla="*/ 24479 h 419385"/>
                      <a:gd name="connsiteX34" fmla="*/ 249174 w 338804"/>
                      <a:gd name="connsiteY34" fmla="*/ 23527 h 41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804" h="419385">
                        <a:moveTo>
                          <a:pt x="22288" y="419100"/>
                        </a:moveTo>
                        <a:cubicBezTo>
                          <a:pt x="9963" y="419043"/>
                          <a:pt x="0" y="409042"/>
                          <a:pt x="0" y="396716"/>
                        </a:cubicBezTo>
                        <a:lnTo>
                          <a:pt x="0" y="22384"/>
                        </a:lnTo>
                        <a:cubicBezTo>
                          <a:pt x="0" y="10058"/>
                          <a:pt x="9963" y="48"/>
                          <a:pt x="22288" y="0"/>
                        </a:cubicBezTo>
                        <a:lnTo>
                          <a:pt x="249650" y="0"/>
                        </a:lnTo>
                        <a:cubicBezTo>
                          <a:pt x="252003" y="0"/>
                          <a:pt x="254260" y="924"/>
                          <a:pt x="255937" y="2572"/>
                        </a:cubicBezTo>
                        <a:lnTo>
                          <a:pt x="336233" y="82867"/>
                        </a:lnTo>
                        <a:cubicBezTo>
                          <a:pt x="337833" y="84572"/>
                          <a:pt x="338747" y="86811"/>
                          <a:pt x="338804" y="89154"/>
                        </a:cubicBezTo>
                        <a:lnTo>
                          <a:pt x="338804" y="209550"/>
                        </a:lnTo>
                        <a:cubicBezTo>
                          <a:pt x="338804" y="214493"/>
                          <a:pt x="334794" y="218504"/>
                          <a:pt x="329851" y="218504"/>
                        </a:cubicBezTo>
                        <a:cubicBezTo>
                          <a:pt x="324907" y="218504"/>
                          <a:pt x="320897" y="214493"/>
                          <a:pt x="320897" y="209550"/>
                        </a:cubicBezTo>
                        <a:lnTo>
                          <a:pt x="320897" y="116205"/>
                        </a:lnTo>
                        <a:cubicBezTo>
                          <a:pt x="320850" y="113805"/>
                          <a:pt x="318916" y="111871"/>
                          <a:pt x="316516" y="111823"/>
                        </a:cubicBezTo>
                        <a:lnTo>
                          <a:pt x="247364" y="111823"/>
                        </a:lnTo>
                        <a:cubicBezTo>
                          <a:pt x="236287" y="111776"/>
                          <a:pt x="227314" y="102803"/>
                          <a:pt x="227267" y="91726"/>
                        </a:cubicBezTo>
                        <a:lnTo>
                          <a:pt x="227267" y="22669"/>
                        </a:lnTo>
                        <a:cubicBezTo>
                          <a:pt x="227267" y="20231"/>
                          <a:pt x="225323" y="18240"/>
                          <a:pt x="222885" y="18193"/>
                        </a:cubicBezTo>
                        <a:lnTo>
                          <a:pt x="22288" y="18193"/>
                        </a:lnTo>
                        <a:cubicBezTo>
                          <a:pt x="19850" y="18240"/>
                          <a:pt x="17907" y="20231"/>
                          <a:pt x="17907" y="22669"/>
                        </a:cubicBezTo>
                        <a:lnTo>
                          <a:pt x="17907" y="397002"/>
                        </a:lnTo>
                        <a:cubicBezTo>
                          <a:pt x="17907" y="399421"/>
                          <a:pt x="19869" y="401384"/>
                          <a:pt x="22288" y="401384"/>
                        </a:cubicBezTo>
                        <a:lnTo>
                          <a:pt x="262985" y="401384"/>
                        </a:lnTo>
                        <a:cubicBezTo>
                          <a:pt x="267957" y="401898"/>
                          <a:pt x="271567" y="406337"/>
                          <a:pt x="271062" y="411308"/>
                        </a:cubicBezTo>
                        <a:cubicBezTo>
                          <a:pt x="270624" y="415576"/>
                          <a:pt x="267252" y="418948"/>
                          <a:pt x="262985" y="419386"/>
                        </a:cubicBezTo>
                        <a:close/>
                        <a:moveTo>
                          <a:pt x="249650" y="23527"/>
                        </a:moveTo>
                        <a:cubicBezTo>
                          <a:pt x="249079" y="23431"/>
                          <a:pt x="248507" y="23431"/>
                          <a:pt x="247936" y="23527"/>
                        </a:cubicBezTo>
                        <a:cubicBezTo>
                          <a:pt x="246297" y="24222"/>
                          <a:pt x="245240" y="25841"/>
                          <a:pt x="245269" y="27622"/>
                        </a:cubicBezTo>
                        <a:lnTo>
                          <a:pt x="245269" y="88868"/>
                        </a:lnTo>
                        <a:cubicBezTo>
                          <a:pt x="245212" y="91288"/>
                          <a:pt x="247136" y="93288"/>
                          <a:pt x="249555" y="93345"/>
                        </a:cubicBezTo>
                        <a:cubicBezTo>
                          <a:pt x="249584" y="93345"/>
                          <a:pt x="249622" y="93345"/>
                          <a:pt x="249650" y="93345"/>
                        </a:cubicBezTo>
                        <a:lnTo>
                          <a:pt x="310896" y="93345"/>
                        </a:lnTo>
                        <a:cubicBezTo>
                          <a:pt x="312696" y="93326"/>
                          <a:pt x="314306" y="92240"/>
                          <a:pt x="314992" y="90583"/>
                        </a:cubicBezTo>
                        <a:cubicBezTo>
                          <a:pt x="315668" y="88944"/>
                          <a:pt x="315287" y="87068"/>
                          <a:pt x="314039" y="85820"/>
                        </a:cubicBezTo>
                        <a:lnTo>
                          <a:pt x="252698" y="24479"/>
                        </a:lnTo>
                        <a:cubicBezTo>
                          <a:pt x="251727" y="23641"/>
                          <a:pt x="250431" y="23289"/>
                          <a:pt x="249174" y="23527"/>
                        </a:cubicBezTo>
                        <a:close/>
                      </a:path>
                    </a:pathLst>
                  </a:custGeom>
                  <a:solidFill>
                    <a:srgbClr val="265998"/>
                  </a:solidFill>
                  <a:ln w="9525" cap="flat">
                    <a:noFill/>
                    <a:prstDash val="solid"/>
                    <a:miter/>
                  </a:ln>
                </p:spPr>
                <p:txBody>
                  <a:bodyPr rtlCol="0" anchor="ctr"/>
                  <a:lstStyle/>
                  <a:p>
                    <a:endParaRPr lang="en-AU" sz="153"/>
                  </a:p>
                </p:txBody>
              </p:sp>
              <p:sp>
                <p:nvSpPr>
                  <p:cNvPr id="121" name="Graphic 256">
                    <a:extLst>
                      <a:ext uri="{FF2B5EF4-FFF2-40B4-BE49-F238E27FC236}">
                        <a16:creationId xmlns:a16="http://schemas.microsoft.com/office/drawing/2014/main" id="{E28EB279-1190-A37C-C090-E0C4A1D246DB}"/>
                      </a:ext>
                    </a:extLst>
                  </p:cNvPr>
                  <p:cNvSpPr/>
                  <p:nvPr/>
                </p:nvSpPr>
                <p:spPr>
                  <a:xfrm>
                    <a:off x="2223420" y="2933350"/>
                    <a:ext cx="98202" cy="17906"/>
                  </a:xfrm>
                  <a:custGeom>
                    <a:avLst/>
                    <a:gdLst>
                      <a:gd name="connsiteX0" fmla="*/ 8954 w 98202"/>
                      <a:gd name="connsiteY0" fmla="*/ 17907 h 17906"/>
                      <a:gd name="connsiteX1" fmla="*/ 0 w 98202"/>
                      <a:gd name="connsiteY1" fmla="*/ 8954 h 17906"/>
                      <a:gd name="connsiteX2" fmla="*/ 8954 w 98202"/>
                      <a:gd name="connsiteY2" fmla="*/ 0 h 17906"/>
                      <a:gd name="connsiteX3" fmla="*/ 89249 w 98202"/>
                      <a:gd name="connsiteY3" fmla="*/ 0 h 17906"/>
                      <a:gd name="connsiteX4" fmla="*/ 98203 w 98202"/>
                      <a:gd name="connsiteY4" fmla="*/ 8954 h 17906"/>
                      <a:gd name="connsiteX5" fmla="*/ 89249 w 9820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02" h="17906">
                        <a:moveTo>
                          <a:pt x="8954" y="17907"/>
                        </a:moveTo>
                        <a:cubicBezTo>
                          <a:pt x="4010" y="17907"/>
                          <a:pt x="0" y="13897"/>
                          <a:pt x="0" y="8954"/>
                        </a:cubicBezTo>
                        <a:cubicBezTo>
                          <a:pt x="0" y="4010"/>
                          <a:pt x="4010" y="0"/>
                          <a:pt x="8954" y="0"/>
                        </a:cubicBezTo>
                        <a:lnTo>
                          <a:pt x="89249" y="0"/>
                        </a:lnTo>
                        <a:cubicBezTo>
                          <a:pt x="94193" y="0"/>
                          <a:pt x="98203" y="4010"/>
                          <a:pt x="98203" y="8954"/>
                        </a:cubicBezTo>
                        <a:cubicBezTo>
                          <a:pt x="98203" y="13897"/>
                          <a:pt x="94193" y="17907"/>
                          <a:pt x="89249" y="17907"/>
                        </a:cubicBezTo>
                        <a:close/>
                      </a:path>
                    </a:pathLst>
                  </a:custGeom>
                  <a:solidFill>
                    <a:srgbClr val="265998"/>
                  </a:solidFill>
                  <a:ln w="9525" cap="flat">
                    <a:noFill/>
                    <a:prstDash val="solid"/>
                    <a:miter/>
                  </a:ln>
                </p:spPr>
                <p:txBody>
                  <a:bodyPr rtlCol="0" anchor="ctr"/>
                  <a:lstStyle/>
                  <a:p>
                    <a:endParaRPr lang="en-AU" sz="153"/>
                  </a:p>
                </p:txBody>
              </p:sp>
              <p:sp>
                <p:nvSpPr>
                  <p:cNvPr id="122" name="Graphic 256">
                    <a:extLst>
                      <a:ext uri="{FF2B5EF4-FFF2-40B4-BE49-F238E27FC236}">
                        <a16:creationId xmlns:a16="http://schemas.microsoft.com/office/drawing/2014/main" id="{D1DD7C23-C703-7266-0068-430EE700CD75}"/>
                      </a:ext>
                    </a:extLst>
                  </p:cNvPr>
                  <p:cNvSpPr/>
                  <p:nvPr/>
                </p:nvSpPr>
                <p:spPr>
                  <a:xfrm>
                    <a:off x="2184149" y="2986737"/>
                    <a:ext cx="232029" cy="18100"/>
                  </a:xfrm>
                  <a:custGeom>
                    <a:avLst/>
                    <a:gdLst>
                      <a:gd name="connsiteX0" fmla="*/ 8124 w 232029"/>
                      <a:gd name="connsiteY0" fmla="*/ 18051 h 18100"/>
                      <a:gd name="connsiteX1" fmla="*/ 47 w 232029"/>
                      <a:gd name="connsiteY1" fmla="*/ 8126 h 18100"/>
                      <a:gd name="connsiteX2" fmla="*/ 8124 w 232029"/>
                      <a:gd name="connsiteY2" fmla="*/ 49 h 18100"/>
                      <a:gd name="connsiteX3" fmla="*/ 222056 w 232029"/>
                      <a:gd name="connsiteY3" fmla="*/ 49 h 18100"/>
                      <a:gd name="connsiteX4" fmla="*/ 231981 w 232029"/>
                      <a:gd name="connsiteY4" fmla="*/ 8126 h 18100"/>
                      <a:gd name="connsiteX5" fmla="*/ 223913 w 232029"/>
                      <a:gd name="connsiteY5" fmla="*/ 18051 h 18100"/>
                      <a:gd name="connsiteX6" fmla="*/ 222056 w 232029"/>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29" h="18100">
                        <a:moveTo>
                          <a:pt x="8124" y="18051"/>
                        </a:moveTo>
                        <a:cubicBezTo>
                          <a:pt x="3152" y="17537"/>
                          <a:pt x="-458" y="13098"/>
                          <a:pt x="47" y="8126"/>
                        </a:cubicBezTo>
                        <a:cubicBezTo>
                          <a:pt x="485" y="3859"/>
                          <a:pt x="3857" y="487"/>
                          <a:pt x="8124" y="49"/>
                        </a:cubicBezTo>
                        <a:lnTo>
                          <a:pt x="222056" y="49"/>
                        </a:lnTo>
                        <a:cubicBezTo>
                          <a:pt x="227028" y="-466"/>
                          <a:pt x="231476" y="3154"/>
                          <a:pt x="231981" y="8126"/>
                        </a:cubicBezTo>
                        <a:cubicBezTo>
                          <a:pt x="232495" y="13098"/>
                          <a:pt x="228885" y="17537"/>
                          <a:pt x="223913" y="18051"/>
                        </a:cubicBezTo>
                        <a:cubicBezTo>
                          <a:pt x="223294" y="18118"/>
                          <a:pt x="222675" y="18118"/>
                          <a:pt x="222056" y="18051"/>
                        </a:cubicBezTo>
                        <a:close/>
                      </a:path>
                    </a:pathLst>
                  </a:custGeom>
                  <a:solidFill>
                    <a:srgbClr val="265998"/>
                  </a:solidFill>
                  <a:ln w="9525" cap="flat">
                    <a:noFill/>
                    <a:prstDash val="solid"/>
                    <a:miter/>
                  </a:ln>
                </p:spPr>
                <p:txBody>
                  <a:bodyPr rtlCol="0" anchor="ctr"/>
                  <a:lstStyle/>
                  <a:p>
                    <a:endParaRPr lang="en-AU" sz="153"/>
                  </a:p>
                </p:txBody>
              </p:sp>
              <p:sp>
                <p:nvSpPr>
                  <p:cNvPr id="123" name="Graphic 256">
                    <a:extLst>
                      <a:ext uri="{FF2B5EF4-FFF2-40B4-BE49-F238E27FC236}">
                        <a16:creationId xmlns:a16="http://schemas.microsoft.com/office/drawing/2014/main" id="{AE77763F-1806-3FD3-A321-A3B459D222C4}"/>
                      </a:ext>
                    </a:extLst>
                  </p:cNvPr>
                  <p:cNvSpPr/>
                  <p:nvPr/>
                </p:nvSpPr>
                <p:spPr>
                  <a:xfrm>
                    <a:off x="2183320" y="3040316"/>
                    <a:ext cx="231838" cy="17907"/>
                  </a:xfrm>
                  <a:custGeom>
                    <a:avLst/>
                    <a:gdLst>
                      <a:gd name="connsiteX0" fmla="*/ 8954 w 231838"/>
                      <a:gd name="connsiteY0" fmla="*/ 17907 h 17907"/>
                      <a:gd name="connsiteX1" fmla="*/ 0 w 231838"/>
                      <a:gd name="connsiteY1" fmla="*/ 8954 h 17907"/>
                      <a:gd name="connsiteX2" fmla="*/ 8954 w 231838"/>
                      <a:gd name="connsiteY2" fmla="*/ 0 h 17907"/>
                      <a:gd name="connsiteX3" fmla="*/ 222885 w 231838"/>
                      <a:gd name="connsiteY3" fmla="*/ 0 h 17907"/>
                      <a:gd name="connsiteX4" fmla="*/ 231838 w 231838"/>
                      <a:gd name="connsiteY4" fmla="*/ 8954 h 17907"/>
                      <a:gd name="connsiteX5" fmla="*/ 222885 w 231838"/>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838" h="17907">
                        <a:moveTo>
                          <a:pt x="8954" y="17907"/>
                        </a:moveTo>
                        <a:cubicBezTo>
                          <a:pt x="4010" y="17907"/>
                          <a:pt x="0" y="13897"/>
                          <a:pt x="0" y="8954"/>
                        </a:cubicBezTo>
                        <a:cubicBezTo>
                          <a:pt x="0" y="4010"/>
                          <a:pt x="4010" y="0"/>
                          <a:pt x="8954" y="0"/>
                        </a:cubicBezTo>
                        <a:lnTo>
                          <a:pt x="222885" y="0"/>
                        </a:lnTo>
                        <a:cubicBezTo>
                          <a:pt x="227829" y="0"/>
                          <a:pt x="231838" y="4010"/>
                          <a:pt x="231838" y="8954"/>
                        </a:cubicBezTo>
                        <a:cubicBezTo>
                          <a:pt x="231838" y="13897"/>
                          <a:pt x="227829" y="17907"/>
                          <a:pt x="222885" y="17907"/>
                        </a:cubicBezTo>
                        <a:close/>
                      </a:path>
                    </a:pathLst>
                  </a:custGeom>
                  <a:solidFill>
                    <a:srgbClr val="265998"/>
                  </a:solidFill>
                  <a:ln w="9525" cap="flat">
                    <a:noFill/>
                    <a:prstDash val="solid"/>
                    <a:miter/>
                  </a:ln>
                </p:spPr>
                <p:txBody>
                  <a:bodyPr rtlCol="0" anchor="ctr"/>
                  <a:lstStyle/>
                  <a:p>
                    <a:endParaRPr lang="en-AU" sz="153"/>
                  </a:p>
                </p:txBody>
              </p:sp>
              <p:sp>
                <p:nvSpPr>
                  <p:cNvPr id="124" name="Graphic 256">
                    <a:extLst>
                      <a:ext uri="{FF2B5EF4-FFF2-40B4-BE49-F238E27FC236}">
                        <a16:creationId xmlns:a16="http://schemas.microsoft.com/office/drawing/2014/main" id="{AD49A1F1-C2B2-3701-C91A-88BE27125A2D}"/>
                      </a:ext>
                    </a:extLst>
                  </p:cNvPr>
                  <p:cNvSpPr/>
                  <p:nvPr/>
                </p:nvSpPr>
                <p:spPr>
                  <a:xfrm>
                    <a:off x="2184149" y="3093751"/>
                    <a:ext cx="176649" cy="18002"/>
                  </a:xfrm>
                  <a:custGeom>
                    <a:avLst/>
                    <a:gdLst>
                      <a:gd name="connsiteX0" fmla="*/ 8124 w 176649"/>
                      <a:gd name="connsiteY0" fmla="*/ 18002 h 18002"/>
                      <a:gd name="connsiteX1" fmla="*/ 47 w 176649"/>
                      <a:gd name="connsiteY1" fmla="*/ 8077 h 18002"/>
                      <a:gd name="connsiteX2" fmla="*/ 8124 w 176649"/>
                      <a:gd name="connsiteY2" fmla="*/ 0 h 18002"/>
                      <a:gd name="connsiteX3" fmla="*/ 168525 w 176649"/>
                      <a:gd name="connsiteY3" fmla="*/ 0 h 18002"/>
                      <a:gd name="connsiteX4" fmla="*/ 176603 w 176649"/>
                      <a:gd name="connsiteY4" fmla="*/ 9925 h 18002"/>
                      <a:gd name="connsiteX5" fmla="*/ 168525 w 176649"/>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49" h="18002">
                        <a:moveTo>
                          <a:pt x="8124" y="18002"/>
                        </a:moveTo>
                        <a:cubicBezTo>
                          <a:pt x="3152" y="17488"/>
                          <a:pt x="-458" y="13049"/>
                          <a:pt x="47" y="8077"/>
                        </a:cubicBezTo>
                        <a:cubicBezTo>
                          <a:pt x="485" y="3810"/>
                          <a:pt x="3857" y="438"/>
                          <a:pt x="8124" y="0"/>
                        </a:cubicBezTo>
                        <a:lnTo>
                          <a:pt x="168525" y="0"/>
                        </a:lnTo>
                        <a:cubicBezTo>
                          <a:pt x="173497" y="514"/>
                          <a:pt x="177107" y="4953"/>
                          <a:pt x="176603" y="9925"/>
                        </a:cubicBezTo>
                        <a:cubicBezTo>
                          <a:pt x="176164" y="14192"/>
                          <a:pt x="172793" y="17564"/>
                          <a:pt x="168525" y="18002"/>
                        </a:cubicBezTo>
                        <a:close/>
                      </a:path>
                    </a:pathLst>
                  </a:custGeom>
                  <a:solidFill>
                    <a:srgbClr val="265998"/>
                  </a:solidFill>
                  <a:ln w="9525" cap="flat">
                    <a:noFill/>
                    <a:prstDash val="solid"/>
                    <a:miter/>
                  </a:ln>
                </p:spPr>
                <p:txBody>
                  <a:bodyPr rtlCol="0" anchor="ctr"/>
                  <a:lstStyle/>
                  <a:p>
                    <a:endParaRPr lang="en-AU" sz="153"/>
                  </a:p>
                </p:txBody>
              </p:sp>
              <p:sp>
                <p:nvSpPr>
                  <p:cNvPr id="125" name="Graphic 256">
                    <a:extLst>
                      <a:ext uri="{FF2B5EF4-FFF2-40B4-BE49-F238E27FC236}">
                        <a16:creationId xmlns:a16="http://schemas.microsoft.com/office/drawing/2014/main" id="{E0AF90E4-A2BC-52BB-9584-4CA2EA1ACEFA}"/>
                      </a:ext>
                    </a:extLst>
                  </p:cNvPr>
                  <p:cNvSpPr/>
                  <p:nvPr/>
                </p:nvSpPr>
                <p:spPr>
                  <a:xfrm>
                    <a:off x="2290286" y="3187382"/>
                    <a:ext cx="58102" cy="17906"/>
                  </a:xfrm>
                  <a:custGeom>
                    <a:avLst/>
                    <a:gdLst>
                      <a:gd name="connsiteX0" fmla="*/ 8954 w 58102"/>
                      <a:gd name="connsiteY0" fmla="*/ 17907 h 17906"/>
                      <a:gd name="connsiteX1" fmla="*/ 0 w 58102"/>
                      <a:gd name="connsiteY1" fmla="*/ 8954 h 17906"/>
                      <a:gd name="connsiteX2" fmla="*/ 8954 w 58102"/>
                      <a:gd name="connsiteY2" fmla="*/ 0 h 17906"/>
                      <a:gd name="connsiteX3" fmla="*/ 49149 w 58102"/>
                      <a:gd name="connsiteY3" fmla="*/ 0 h 17906"/>
                      <a:gd name="connsiteX4" fmla="*/ 58103 w 58102"/>
                      <a:gd name="connsiteY4" fmla="*/ 8954 h 17906"/>
                      <a:gd name="connsiteX5" fmla="*/ 49149 w 5810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17906">
                        <a:moveTo>
                          <a:pt x="8954" y="17907"/>
                        </a:moveTo>
                        <a:cubicBezTo>
                          <a:pt x="4010" y="17907"/>
                          <a:pt x="0" y="13897"/>
                          <a:pt x="0" y="8954"/>
                        </a:cubicBezTo>
                        <a:cubicBezTo>
                          <a:pt x="0" y="4010"/>
                          <a:pt x="4010" y="0"/>
                          <a:pt x="8954" y="0"/>
                        </a:cubicBezTo>
                        <a:lnTo>
                          <a:pt x="49149" y="0"/>
                        </a:lnTo>
                        <a:cubicBezTo>
                          <a:pt x="54092" y="0"/>
                          <a:pt x="58103" y="4010"/>
                          <a:pt x="58103" y="8954"/>
                        </a:cubicBezTo>
                        <a:cubicBezTo>
                          <a:pt x="58103" y="13897"/>
                          <a:pt x="54092" y="17907"/>
                          <a:pt x="49149" y="17907"/>
                        </a:cubicBezTo>
                        <a:close/>
                      </a:path>
                    </a:pathLst>
                  </a:custGeom>
                  <a:solidFill>
                    <a:srgbClr val="265998"/>
                  </a:solidFill>
                  <a:ln w="9525" cap="flat">
                    <a:noFill/>
                    <a:prstDash val="solid"/>
                    <a:miter/>
                  </a:ln>
                </p:spPr>
                <p:txBody>
                  <a:bodyPr rtlCol="0" anchor="ctr"/>
                  <a:lstStyle/>
                  <a:p>
                    <a:endParaRPr lang="en-AU" sz="153"/>
                  </a:p>
                </p:txBody>
              </p:sp>
              <p:sp>
                <p:nvSpPr>
                  <p:cNvPr id="126" name="Graphic 256">
                    <a:extLst>
                      <a:ext uri="{FF2B5EF4-FFF2-40B4-BE49-F238E27FC236}">
                        <a16:creationId xmlns:a16="http://schemas.microsoft.com/office/drawing/2014/main" id="{BDF32BB9-8417-33BC-03A8-E53E7FC61AB7}"/>
                      </a:ext>
                    </a:extLst>
                  </p:cNvPr>
                  <p:cNvSpPr/>
                  <p:nvPr/>
                </p:nvSpPr>
                <p:spPr>
                  <a:xfrm>
                    <a:off x="2369915" y="3079273"/>
                    <a:ext cx="179505" cy="179546"/>
                  </a:xfrm>
                  <a:custGeom>
                    <a:avLst/>
                    <a:gdLst>
                      <a:gd name="connsiteX0" fmla="*/ 170021 w 179505"/>
                      <a:gd name="connsiteY0" fmla="*/ 179546 h 179546"/>
                      <a:gd name="connsiteX1" fmla="*/ 163735 w 179505"/>
                      <a:gd name="connsiteY1" fmla="*/ 176879 h 179546"/>
                      <a:gd name="connsiteX2" fmla="*/ 125635 w 179505"/>
                      <a:gd name="connsiteY2" fmla="*/ 138779 h 179546"/>
                      <a:gd name="connsiteX3" fmla="*/ 122587 w 179505"/>
                      <a:gd name="connsiteY3" fmla="*/ 137541 h 179546"/>
                      <a:gd name="connsiteX4" fmla="*/ 120015 w 179505"/>
                      <a:gd name="connsiteY4" fmla="*/ 138303 h 179546"/>
                      <a:gd name="connsiteX5" fmla="*/ 76200 w 179505"/>
                      <a:gd name="connsiteY5" fmla="*/ 152400 h 179546"/>
                      <a:gd name="connsiteX6" fmla="*/ 0 w 179505"/>
                      <a:gd name="connsiteY6" fmla="*/ 76200 h 179546"/>
                      <a:gd name="connsiteX7" fmla="*/ 76200 w 179505"/>
                      <a:gd name="connsiteY7" fmla="*/ 0 h 179546"/>
                      <a:gd name="connsiteX8" fmla="*/ 152400 w 179505"/>
                      <a:gd name="connsiteY8" fmla="*/ 76200 h 179546"/>
                      <a:gd name="connsiteX9" fmla="*/ 138303 w 179505"/>
                      <a:gd name="connsiteY9" fmla="*/ 120015 h 179546"/>
                      <a:gd name="connsiteX10" fmla="*/ 138779 w 179505"/>
                      <a:gd name="connsiteY10" fmla="*/ 125730 h 179546"/>
                      <a:gd name="connsiteX11" fmla="*/ 176879 w 179505"/>
                      <a:gd name="connsiteY11" fmla="*/ 163830 h 179546"/>
                      <a:gd name="connsiteX12" fmla="*/ 176889 w 179505"/>
                      <a:gd name="connsiteY12" fmla="*/ 176489 h 179546"/>
                      <a:gd name="connsiteX13" fmla="*/ 176879 w 179505"/>
                      <a:gd name="connsiteY13" fmla="*/ 176498 h 179546"/>
                      <a:gd name="connsiteX14" fmla="*/ 170021 w 179505"/>
                      <a:gd name="connsiteY14" fmla="*/ 179546 h 179546"/>
                      <a:gd name="connsiteX15" fmla="*/ 76486 w 179505"/>
                      <a:gd name="connsiteY15" fmla="*/ 19526 h 179546"/>
                      <a:gd name="connsiteX16" fmla="*/ 18479 w 179505"/>
                      <a:gd name="connsiteY16" fmla="*/ 77343 h 179546"/>
                      <a:gd name="connsiteX17" fmla="*/ 76295 w 179505"/>
                      <a:gd name="connsiteY17" fmla="*/ 135350 h 179546"/>
                      <a:gd name="connsiteX18" fmla="*/ 134303 w 179505"/>
                      <a:gd name="connsiteY18" fmla="*/ 77533 h 179546"/>
                      <a:gd name="connsiteX19" fmla="*/ 134303 w 179505"/>
                      <a:gd name="connsiteY19" fmla="*/ 77438 h 179546"/>
                      <a:gd name="connsiteX20" fmla="*/ 76486 w 179505"/>
                      <a:gd name="connsiteY20" fmla="*/ 19526 h 1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505" h="179546">
                        <a:moveTo>
                          <a:pt x="170021" y="179546"/>
                        </a:moveTo>
                        <a:cubicBezTo>
                          <a:pt x="167650" y="179556"/>
                          <a:pt x="165373" y="178594"/>
                          <a:pt x="163735" y="176879"/>
                        </a:cubicBezTo>
                        <a:lnTo>
                          <a:pt x="125635" y="138779"/>
                        </a:lnTo>
                        <a:cubicBezTo>
                          <a:pt x="124844" y="137951"/>
                          <a:pt x="123730" y="137493"/>
                          <a:pt x="122587" y="137541"/>
                        </a:cubicBezTo>
                        <a:cubicBezTo>
                          <a:pt x="121672" y="137512"/>
                          <a:pt x="120767" y="137779"/>
                          <a:pt x="120015" y="138303"/>
                        </a:cubicBezTo>
                        <a:cubicBezTo>
                          <a:pt x="107242" y="147476"/>
                          <a:pt x="91916" y="152410"/>
                          <a:pt x="76200" y="152400"/>
                        </a:cubicBezTo>
                        <a:cubicBezTo>
                          <a:pt x="34119" y="152400"/>
                          <a:pt x="0" y="118281"/>
                          <a:pt x="0" y="76200"/>
                        </a:cubicBezTo>
                        <a:cubicBezTo>
                          <a:pt x="0" y="34119"/>
                          <a:pt x="34119" y="0"/>
                          <a:pt x="76200" y="0"/>
                        </a:cubicBezTo>
                        <a:cubicBezTo>
                          <a:pt x="118281" y="0"/>
                          <a:pt x="152400" y="34119"/>
                          <a:pt x="152400" y="76200"/>
                        </a:cubicBezTo>
                        <a:cubicBezTo>
                          <a:pt x="152419" y="91926"/>
                          <a:pt x="147485" y="107252"/>
                          <a:pt x="138303" y="120015"/>
                        </a:cubicBezTo>
                        <a:cubicBezTo>
                          <a:pt x="137065" y="121787"/>
                          <a:pt x="137265" y="124187"/>
                          <a:pt x="138779" y="125730"/>
                        </a:cubicBezTo>
                        <a:lnTo>
                          <a:pt x="176879" y="163830"/>
                        </a:lnTo>
                        <a:cubicBezTo>
                          <a:pt x="180375" y="167326"/>
                          <a:pt x="180384" y="172993"/>
                          <a:pt x="176889" y="176489"/>
                        </a:cubicBezTo>
                        <a:cubicBezTo>
                          <a:pt x="176879" y="176498"/>
                          <a:pt x="176879" y="176498"/>
                          <a:pt x="176879" y="176498"/>
                        </a:cubicBezTo>
                        <a:cubicBezTo>
                          <a:pt x="175108" y="178413"/>
                          <a:pt x="172631" y="179508"/>
                          <a:pt x="170021" y="179546"/>
                        </a:cubicBezTo>
                        <a:close/>
                        <a:moveTo>
                          <a:pt x="76486" y="19526"/>
                        </a:moveTo>
                        <a:cubicBezTo>
                          <a:pt x="44501" y="19469"/>
                          <a:pt x="18536" y="45358"/>
                          <a:pt x="18479" y="77343"/>
                        </a:cubicBezTo>
                        <a:cubicBezTo>
                          <a:pt x="18421" y="109328"/>
                          <a:pt x="44310" y="135293"/>
                          <a:pt x="76295" y="135350"/>
                        </a:cubicBezTo>
                        <a:cubicBezTo>
                          <a:pt x="108280" y="135407"/>
                          <a:pt x="134245" y="109518"/>
                          <a:pt x="134303" y="77533"/>
                        </a:cubicBezTo>
                        <a:cubicBezTo>
                          <a:pt x="134303" y="77505"/>
                          <a:pt x="134303" y="77467"/>
                          <a:pt x="134303" y="77438"/>
                        </a:cubicBezTo>
                        <a:cubicBezTo>
                          <a:pt x="134255" y="45510"/>
                          <a:pt x="108414" y="19631"/>
                          <a:pt x="76486" y="19526"/>
                        </a:cubicBezTo>
                        <a:close/>
                      </a:path>
                    </a:pathLst>
                  </a:custGeom>
                  <a:solidFill>
                    <a:srgbClr val="265998"/>
                  </a:solidFill>
                  <a:ln w="9525" cap="flat">
                    <a:noFill/>
                    <a:prstDash val="solid"/>
                    <a:miter/>
                  </a:ln>
                </p:spPr>
                <p:txBody>
                  <a:bodyPr rtlCol="0" anchor="ctr"/>
                  <a:lstStyle/>
                  <a:p>
                    <a:endParaRPr lang="en-AU" sz="153"/>
                  </a:p>
                </p:txBody>
              </p:sp>
              <p:sp>
                <p:nvSpPr>
                  <p:cNvPr id="127" name="Graphic 256">
                    <a:extLst>
                      <a:ext uri="{FF2B5EF4-FFF2-40B4-BE49-F238E27FC236}">
                        <a16:creationId xmlns:a16="http://schemas.microsoft.com/office/drawing/2014/main" id="{ED936FC9-C143-178B-D79C-699C9FE99F79}"/>
                      </a:ext>
                    </a:extLst>
                  </p:cNvPr>
                  <p:cNvSpPr/>
                  <p:nvPr/>
                </p:nvSpPr>
                <p:spPr>
                  <a:xfrm>
                    <a:off x="2183598" y="3134278"/>
                    <a:ext cx="98164" cy="71393"/>
                  </a:xfrm>
                  <a:custGeom>
                    <a:avLst/>
                    <a:gdLst>
                      <a:gd name="connsiteX0" fmla="*/ 35726 w 98164"/>
                      <a:gd name="connsiteY0" fmla="*/ 71392 h 71393"/>
                      <a:gd name="connsiteX1" fmla="*/ 29344 w 98164"/>
                      <a:gd name="connsiteY1" fmla="*/ 68821 h 71393"/>
                      <a:gd name="connsiteX2" fmla="*/ 2674 w 98164"/>
                      <a:gd name="connsiteY2" fmla="*/ 42055 h 71393"/>
                      <a:gd name="connsiteX3" fmla="*/ 2570 w 98164"/>
                      <a:gd name="connsiteY3" fmla="*/ 29397 h 71393"/>
                      <a:gd name="connsiteX4" fmla="*/ 8961 w 98164"/>
                      <a:gd name="connsiteY4" fmla="*/ 26720 h 71393"/>
                      <a:gd name="connsiteX5" fmla="*/ 15343 w 98164"/>
                      <a:gd name="connsiteY5" fmla="*/ 29292 h 71393"/>
                      <a:gd name="connsiteX6" fmla="*/ 32678 w 98164"/>
                      <a:gd name="connsiteY6" fmla="*/ 46627 h 71393"/>
                      <a:gd name="connsiteX7" fmla="*/ 35726 w 98164"/>
                      <a:gd name="connsiteY7" fmla="*/ 47866 h 71393"/>
                      <a:gd name="connsiteX8" fmla="*/ 38869 w 98164"/>
                      <a:gd name="connsiteY8" fmla="*/ 46627 h 71393"/>
                      <a:gd name="connsiteX9" fmla="*/ 82875 w 98164"/>
                      <a:gd name="connsiteY9" fmla="*/ 2622 h 71393"/>
                      <a:gd name="connsiteX10" fmla="*/ 95543 w 98164"/>
                      <a:gd name="connsiteY10" fmla="*/ 2622 h 71393"/>
                      <a:gd name="connsiteX11" fmla="*/ 95543 w 98164"/>
                      <a:gd name="connsiteY11" fmla="*/ 15290 h 71393"/>
                      <a:gd name="connsiteX12" fmla="*/ 41822 w 98164"/>
                      <a:gd name="connsiteY12" fmla="*/ 69297 h 71393"/>
                      <a:gd name="connsiteX13" fmla="*/ 35726 w 98164"/>
                      <a:gd name="connsiteY13" fmla="*/ 71392 h 7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64" h="71393">
                        <a:moveTo>
                          <a:pt x="35726" y="71392"/>
                        </a:moveTo>
                        <a:cubicBezTo>
                          <a:pt x="33355" y="71364"/>
                          <a:pt x="31078" y="70440"/>
                          <a:pt x="29344" y="68821"/>
                        </a:cubicBezTo>
                        <a:lnTo>
                          <a:pt x="2674" y="42055"/>
                        </a:lnTo>
                        <a:cubicBezTo>
                          <a:pt x="-850" y="38588"/>
                          <a:pt x="-897" y="32921"/>
                          <a:pt x="2570" y="29397"/>
                        </a:cubicBezTo>
                        <a:cubicBezTo>
                          <a:pt x="4256" y="27682"/>
                          <a:pt x="6561" y="26720"/>
                          <a:pt x="8961" y="26720"/>
                        </a:cubicBezTo>
                        <a:cubicBezTo>
                          <a:pt x="11333" y="26749"/>
                          <a:pt x="13609" y="27673"/>
                          <a:pt x="15343" y="29292"/>
                        </a:cubicBezTo>
                        <a:lnTo>
                          <a:pt x="32678" y="46627"/>
                        </a:lnTo>
                        <a:cubicBezTo>
                          <a:pt x="33478" y="47437"/>
                          <a:pt x="34583" y="47885"/>
                          <a:pt x="35726" y="47866"/>
                        </a:cubicBezTo>
                        <a:cubicBezTo>
                          <a:pt x="36898" y="47894"/>
                          <a:pt x="38031" y="47446"/>
                          <a:pt x="38869" y="46627"/>
                        </a:cubicBezTo>
                        <a:lnTo>
                          <a:pt x="82875" y="2622"/>
                        </a:lnTo>
                        <a:cubicBezTo>
                          <a:pt x="86371" y="-874"/>
                          <a:pt x="92047" y="-874"/>
                          <a:pt x="95543" y="2622"/>
                        </a:cubicBezTo>
                        <a:cubicBezTo>
                          <a:pt x="99039" y="6118"/>
                          <a:pt x="99039" y="11794"/>
                          <a:pt x="95543" y="15290"/>
                        </a:cubicBezTo>
                        <a:lnTo>
                          <a:pt x="41822" y="69297"/>
                        </a:lnTo>
                        <a:cubicBezTo>
                          <a:pt x="40098" y="70678"/>
                          <a:pt x="37936" y="71421"/>
                          <a:pt x="35726" y="71392"/>
                        </a:cubicBezTo>
                        <a:close/>
                      </a:path>
                    </a:pathLst>
                  </a:custGeom>
                  <a:solidFill>
                    <a:srgbClr val="265998"/>
                  </a:solidFill>
                  <a:ln w="9525" cap="flat">
                    <a:noFill/>
                    <a:prstDash val="solid"/>
                    <a:miter/>
                  </a:ln>
                </p:spPr>
                <p:txBody>
                  <a:bodyPr rtlCol="0" anchor="ctr"/>
                  <a:lstStyle/>
                  <a:p>
                    <a:endParaRPr lang="en-AU" sz="153"/>
                  </a:p>
                </p:txBody>
              </p:sp>
            </p:grpSp>
          </p:grpSp>
        </p:grpSp>
        <p:grpSp>
          <p:nvGrpSpPr>
            <p:cNvPr id="128" name="Group 127">
              <a:extLst>
                <a:ext uri="{FF2B5EF4-FFF2-40B4-BE49-F238E27FC236}">
                  <a16:creationId xmlns:a16="http://schemas.microsoft.com/office/drawing/2014/main" id="{42B4EB4E-4B7F-FA7B-8AE0-58A99F056F1A}"/>
                </a:ext>
              </a:extLst>
            </p:cNvPr>
            <p:cNvGrpSpPr/>
            <p:nvPr/>
          </p:nvGrpSpPr>
          <p:grpSpPr>
            <a:xfrm>
              <a:off x="1421173" y="4800735"/>
              <a:ext cx="314209" cy="314422"/>
              <a:chOff x="3183064" y="3588384"/>
              <a:chExt cx="419100" cy="419385"/>
            </a:xfrm>
          </p:grpSpPr>
          <p:sp>
            <p:nvSpPr>
              <p:cNvPr id="129" name="Graphic 2">
                <a:extLst>
                  <a:ext uri="{FF2B5EF4-FFF2-40B4-BE49-F238E27FC236}">
                    <a16:creationId xmlns:a16="http://schemas.microsoft.com/office/drawing/2014/main" id="{76F77468-B24C-567E-BFE4-345EE452B53F}"/>
                  </a:ext>
                </a:extLst>
              </p:cNvPr>
              <p:cNvSpPr/>
              <p:nvPr/>
            </p:nvSpPr>
            <p:spPr>
              <a:xfrm>
                <a:off x="3190208" y="3598291"/>
                <a:ext cx="392144" cy="312705"/>
              </a:xfrm>
              <a:custGeom>
                <a:avLst/>
                <a:gdLst>
                  <a:gd name="connsiteX0" fmla="*/ 0 w 392144"/>
                  <a:gd name="connsiteY0" fmla="*/ 0 h 312705"/>
                  <a:gd name="connsiteX1" fmla="*/ 392144 w 392144"/>
                  <a:gd name="connsiteY1" fmla="*/ 0 h 312705"/>
                  <a:gd name="connsiteX2" fmla="*/ 392144 w 392144"/>
                  <a:gd name="connsiteY2" fmla="*/ 312706 h 312705"/>
                  <a:gd name="connsiteX3" fmla="*/ 0 w 392144"/>
                  <a:gd name="connsiteY3" fmla="*/ 312706 h 312705"/>
                </a:gdLst>
                <a:ahLst/>
                <a:cxnLst>
                  <a:cxn ang="0">
                    <a:pos x="connsiteX0" y="connsiteY0"/>
                  </a:cxn>
                  <a:cxn ang="0">
                    <a:pos x="connsiteX1" y="connsiteY1"/>
                  </a:cxn>
                  <a:cxn ang="0">
                    <a:pos x="connsiteX2" y="connsiteY2"/>
                  </a:cxn>
                  <a:cxn ang="0">
                    <a:pos x="connsiteX3" y="connsiteY3"/>
                  </a:cxn>
                </a:cxnLst>
                <a:rect l="l" t="t" r="r" b="b"/>
                <a:pathLst>
                  <a:path w="392144" h="312705">
                    <a:moveTo>
                      <a:pt x="0" y="0"/>
                    </a:moveTo>
                    <a:lnTo>
                      <a:pt x="392144" y="0"/>
                    </a:lnTo>
                    <a:lnTo>
                      <a:pt x="392144" y="312706"/>
                    </a:lnTo>
                    <a:lnTo>
                      <a:pt x="0" y="312706"/>
                    </a:lnTo>
                    <a:close/>
                  </a:path>
                </a:pathLst>
              </a:custGeom>
              <a:solidFill>
                <a:srgbClr val="C7E4F1"/>
              </a:solidFill>
              <a:ln w="9525" cap="flat">
                <a:noFill/>
                <a:prstDash val="solid"/>
                <a:miter/>
              </a:ln>
            </p:spPr>
            <p:txBody>
              <a:bodyPr rtlCol="0" anchor="ctr"/>
              <a:lstStyle/>
              <a:p>
                <a:endParaRPr lang="en-AU" sz="153"/>
              </a:p>
            </p:txBody>
          </p:sp>
          <p:sp>
            <p:nvSpPr>
              <p:cNvPr id="130" name="Graphic 2">
                <a:extLst>
                  <a:ext uri="{FF2B5EF4-FFF2-40B4-BE49-F238E27FC236}">
                    <a16:creationId xmlns:a16="http://schemas.microsoft.com/office/drawing/2014/main" id="{2CA6C884-C25F-654A-F28B-C83787ED3E88}"/>
                  </a:ext>
                </a:extLst>
              </p:cNvPr>
              <p:cNvSpPr/>
              <p:nvPr/>
            </p:nvSpPr>
            <p:spPr>
              <a:xfrm>
                <a:off x="3326415" y="3746976"/>
                <a:ext cx="48387" cy="48387"/>
              </a:xfrm>
              <a:custGeom>
                <a:avLst/>
                <a:gdLst>
                  <a:gd name="connsiteX0" fmla="*/ 48387 w 48387"/>
                  <a:gd name="connsiteY0" fmla="*/ 24193 h 48387"/>
                  <a:gd name="connsiteX1" fmla="*/ 24193 w 48387"/>
                  <a:gd name="connsiteY1" fmla="*/ 48387 h 48387"/>
                  <a:gd name="connsiteX2" fmla="*/ 0 w 48387"/>
                  <a:gd name="connsiteY2" fmla="*/ 24193 h 48387"/>
                  <a:gd name="connsiteX3" fmla="*/ 24193 w 48387"/>
                  <a:gd name="connsiteY3" fmla="*/ 0 h 48387"/>
                  <a:gd name="connsiteX4" fmla="*/ 48387 w 48387"/>
                  <a:gd name="connsiteY4" fmla="*/ 24193 h 4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7" h="48387">
                    <a:moveTo>
                      <a:pt x="48387" y="24193"/>
                    </a:moveTo>
                    <a:cubicBezTo>
                      <a:pt x="48387" y="37555"/>
                      <a:pt x="37555" y="48387"/>
                      <a:pt x="24193" y="48387"/>
                    </a:cubicBezTo>
                    <a:cubicBezTo>
                      <a:pt x="10832" y="48387"/>
                      <a:pt x="0" y="37555"/>
                      <a:pt x="0" y="24193"/>
                    </a:cubicBezTo>
                    <a:cubicBezTo>
                      <a:pt x="0" y="10832"/>
                      <a:pt x="10832" y="0"/>
                      <a:pt x="24193" y="0"/>
                    </a:cubicBezTo>
                    <a:cubicBezTo>
                      <a:pt x="37555" y="0"/>
                      <a:pt x="48387" y="10832"/>
                      <a:pt x="48387" y="24193"/>
                    </a:cubicBezTo>
                    <a:close/>
                  </a:path>
                </a:pathLst>
              </a:custGeom>
              <a:solidFill>
                <a:srgbClr val="66B9DA"/>
              </a:solidFill>
              <a:ln w="9525" cap="flat">
                <a:noFill/>
                <a:prstDash val="solid"/>
                <a:miter/>
              </a:ln>
            </p:spPr>
            <p:txBody>
              <a:bodyPr rtlCol="0" anchor="ctr"/>
              <a:lstStyle/>
              <a:p>
                <a:endParaRPr lang="en-AU" sz="153"/>
              </a:p>
            </p:txBody>
          </p:sp>
          <p:sp>
            <p:nvSpPr>
              <p:cNvPr id="131" name="Graphic 2">
                <a:extLst>
                  <a:ext uri="{FF2B5EF4-FFF2-40B4-BE49-F238E27FC236}">
                    <a16:creationId xmlns:a16="http://schemas.microsoft.com/office/drawing/2014/main" id="{CCDA17CB-CF40-190E-D3E5-E7AAFD6C24BC}"/>
                  </a:ext>
                </a:extLst>
              </p:cNvPr>
              <p:cNvSpPr/>
              <p:nvPr/>
            </p:nvSpPr>
            <p:spPr>
              <a:xfrm>
                <a:off x="3183064" y="3588384"/>
                <a:ext cx="419100" cy="419385"/>
              </a:xfrm>
              <a:custGeom>
                <a:avLst/>
                <a:gdLst>
                  <a:gd name="connsiteX0" fmla="*/ 89154 w 419100"/>
                  <a:gd name="connsiteY0" fmla="*/ 419100 h 419385"/>
                  <a:gd name="connsiteX1" fmla="*/ 81077 w 419100"/>
                  <a:gd name="connsiteY1" fmla="*/ 409175 h 419385"/>
                  <a:gd name="connsiteX2" fmla="*/ 89154 w 419100"/>
                  <a:gd name="connsiteY2" fmla="*/ 401098 h 419385"/>
                  <a:gd name="connsiteX3" fmla="*/ 125539 w 419100"/>
                  <a:gd name="connsiteY3" fmla="*/ 401098 h 419385"/>
                  <a:gd name="connsiteX4" fmla="*/ 128207 w 419100"/>
                  <a:gd name="connsiteY4" fmla="*/ 400145 h 419385"/>
                  <a:gd name="connsiteX5" fmla="*/ 147257 w 419100"/>
                  <a:gd name="connsiteY5" fmla="*/ 342995 h 419385"/>
                  <a:gd name="connsiteX6" fmla="*/ 142875 w 419100"/>
                  <a:gd name="connsiteY6" fmla="*/ 338614 h 419385"/>
                  <a:gd name="connsiteX7" fmla="*/ 32099 w 419100"/>
                  <a:gd name="connsiteY7" fmla="*/ 338614 h 419385"/>
                  <a:gd name="connsiteX8" fmla="*/ 0 w 419100"/>
                  <a:gd name="connsiteY8" fmla="*/ 306419 h 419385"/>
                  <a:gd name="connsiteX9" fmla="*/ 0 w 419100"/>
                  <a:gd name="connsiteY9" fmla="*/ 32099 h 419385"/>
                  <a:gd name="connsiteX10" fmla="*/ 32099 w 419100"/>
                  <a:gd name="connsiteY10" fmla="*/ 0 h 419385"/>
                  <a:gd name="connsiteX11" fmla="*/ 387001 w 419100"/>
                  <a:gd name="connsiteY11" fmla="*/ 0 h 419385"/>
                  <a:gd name="connsiteX12" fmla="*/ 419100 w 419100"/>
                  <a:gd name="connsiteY12" fmla="*/ 32099 h 419385"/>
                  <a:gd name="connsiteX13" fmla="*/ 419100 w 419100"/>
                  <a:gd name="connsiteY13" fmla="*/ 306705 h 419385"/>
                  <a:gd name="connsiteX14" fmla="*/ 387001 w 419100"/>
                  <a:gd name="connsiteY14" fmla="*/ 338900 h 419385"/>
                  <a:gd name="connsiteX15" fmla="*/ 276416 w 419100"/>
                  <a:gd name="connsiteY15" fmla="*/ 338900 h 419385"/>
                  <a:gd name="connsiteX16" fmla="*/ 272034 w 419100"/>
                  <a:gd name="connsiteY16" fmla="*/ 343091 h 419385"/>
                  <a:gd name="connsiteX17" fmla="*/ 272034 w 419100"/>
                  <a:gd name="connsiteY17" fmla="*/ 343281 h 419385"/>
                  <a:gd name="connsiteX18" fmla="*/ 291084 w 419100"/>
                  <a:gd name="connsiteY18" fmla="*/ 400431 h 419385"/>
                  <a:gd name="connsiteX19" fmla="*/ 293751 w 419100"/>
                  <a:gd name="connsiteY19" fmla="*/ 401384 h 419385"/>
                  <a:gd name="connsiteX20" fmla="*/ 330232 w 419100"/>
                  <a:gd name="connsiteY20" fmla="*/ 401384 h 419385"/>
                  <a:gd name="connsiteX21" fmla="*/ 338309 w 419100"/>
                  <a:gd name="connsiteY21" fmla="*/ 411309 h 419385"/>
                  <a:gd name="connsiteX22" fmla="*/ 330232 w 419100"/>
                  <a:gd name="connsiteY22" fmla="*/ 419386 h 419385"/>
                  <a:gd name="connsiteX23" fmla="*/ 169736 w 419100"/>
                  <a:gd name="connsiteY23" fmla="*/ 339090 h 419385"/>
                  <a:gd name="connsiteX24" fmla="*/ 165354 w 419100"/>
                  <a:gd name="connsiteY24" fmla="*/ 343281 h 419385"/>
                  <a:gd name="connsiteX25" fmla="*/ 165354 w 419100"/>
                  <a:gd name="connsiteY25" fmla="*/ 343471 h 419385"/>
                  <a:gd name="connsiteX26" fmla="*/ 155067 w 419100"/>
                  <a:gd name="connsiteY26" fmla="*/ 395002 h 419385"/>
                  <a:gd name="connsiteX27" fmla="*/ 155067 w 419100"/>
                  <a:gd name="connsiteY27" fmla="*/ 399193 h 419385"/>
                  <a:gd name="connsiteX28" fmla="*/ 158782 w 419100"/>
                  <a:gd name="connsiteY28" fmla="*/ 401288 h 419385"/>
                  <a:gd name="connsiteX29" fmla="*/ 260413 w 419100"/>
                  <a:gd name="connsiteY29" fmla="*/ 401288 h 419385"/>
                  <a:gd name="connsiteX30" fmla="*/ 264128 w 419100"/>
                  <a:gd name="connsiteY30" fmla="*/ 399193 h 419385"/>
                  <a:gd name="connsiteX31" fmla="*/ 264128 w 419100"/>
                  <a:gd name="connsiteY31" fmla="*/ 395002 h 419385"/>
                  <a:gd name="connsiteX32" fmla="*/ 253937 w 419100"/>
                  <a:gd name="connsiteY32" fmla="*/ 343471 h 419385"/>
                  <a:gd name="connsiteX33" fmla="*/ 249555 w 419100"/>
                  <a:gd name="connsiteY33" fmla="*/ 339090 h 419385"/>
                  <a:gd name="connsiteX34" fmla="*/ 32385 w 419100"/>
                  <a:gd name="connsiteY34" fmla="*/ 18097 h 419385"/>
                  <a:gd name="connsiteX35" fmla="*/ 18193 w 419100"/>
                  <a:gd name="connsiteY35" fmla="*/ 32290 h 419385"/>
                  <a:gd name="connsiteX36" fmla="*/ 18193 w 419100"/>
                  <a:gd name="connsiteY36" fmla="*/ 306705 h 419385"/>
                  <a:gd name="connsiteX37" fmla="*/ 32385 w 419100"/>
                  <a:gd name="connsiteY37" fmla="*/ 320897 h 419385"/>
                  <a:gd name="connsiteX38" fmla="*/ 387287 w 419100"/>
                  <a:gd name="connsiteY38" fmla="*/ 320897 h 419385"/>
                  <a:gd name="connsiteX39" fmla="*/ 401384 w 419100"/>
                  <a:gd name="connsiteY39" fmla="*/ 306705 h 419385"/>
                  <a:gd name="connsiteX40" fmla="*/ 401384 w 419100"/>
                  <a:gd name="connsiteY40" fmla="*/ 32099 h 419385"/>
                  <a:gd name="connsiteX41" fmla="*/ 387287 w 419100"/>
                  <a:gd name="connsiteY41" fmla="*/ 17907 h 41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9100" h="419385">
                    <a:moveTo>
                      <a:pt x="89154" y="419100"/>
                    </a:moveTo>
                    <a:cubicBezTo>
                      <a:pt x="84182" y="418586"/>
                      <a:pt x="80572" y="414147"/>
                      <a:pt x="81077" y="409175"/>
                    </a:cubicBezTo>
                    <a:cubicBezTo>
                      <a:pt x="81515" y="404908"/>
                      <a:pt x="84887" y="401536"/>
                      <a:pt x="89154" y="401098"/>
                    </a:cubicBezTo>
                    <a:lnTo>
                      <a:pt x="125539" y="401098"/>
                    </a:lnTo>
                    <a:cubicBezTo>
                      <a:pt x="126511" y="401117"/>
                      <a:pt x="127464" y="400774"/>
                      <a:pt x="128207" y="400145"/>
                    </a:cubicBezTo>
                    <a:cubicBezTo>
                      <a:pt x="133921" y="395764"/>
                      <a:pt x="147257" y="381095"/>
                      <a:pt x="147257" y="342995"/>
                    </a:cubicBezTo>
                    <a:cubicBezTo>
                      <a:pt x="147257" y="340576"/>
                      <a:pt x="145294" y="338614"/>
                      <a:pt x="142875" y="338614"/>
                    </a:cubicBezTo>
                    <a:lnTo>
                      <a:pt x="32099" y="338614"/>
                    </a:lnTo>
                    <a:cubicBezTo>
                      <a:pt x="14354" y="338557"/>
                      <a:pt x="0" y="324165"/>
                      <a:pt x="0" y="306419"/>
                    </a:cubicBezTo>
                    <a:lnTo>
                      <a:pt x="0" y="32099"/>
                    </a:lnTo>
                    <a:cubicBezTo>
                      <a:pt x="0" y="14373"/>
                      <a:pt x="14373" y="0"/>
                      <a:pt x="32099" y="0"/>
                    </a:cubicBezTo>
                    <a:lnTo>
                      <a:pt x="387001" y="0"/>
                    </a:lnTo>
                    <a:cubicBezTo>
                      <a:pt x="404727" y="0"/>
                      <a:pt x="419100" y="14373"/>
                      <a:pt x="419100" y="32099"/>
                    </a:cubicBezTo>
                    <a:lnTo>
                      <a:pt x="419100" y="306705"/>
                    </a:lnTo>
                    <a:cubicBezTo>
                      <a:pt x="419100" y="324450"/>
                      <a:pt x="404746" y="338842"/>
                      <a:pt x="387001" y="338900"/>
                    </a:cubicBezTo>
                    <a:lnTo>
                      <a:pt x="276416" y="338900"/>
                    </a:lnTo>
                    <a:cubicBezTo>
                      <a:pt x="274053" y="338842"/>
                      <a:pt x="272091" y="340719"/>
                      <a:pt x="272034" y="343091"/>
                    </a:cubicBezTo>
                    <a:cubicBezTo>
                      <a:pt x="272034" y="343157"/>
                      <a:pt x="272034" y="343215"/>
                      <a:pt x="272034" y="343281"/>
                    </a:cubicBezTo>
                    <a:cubicBezTo>
                      <a:pt x="272034" y="381381"/>
                      <a:pt x="285083" y="395764"/>
                      <a:pt x="291084" y="400431"/>
                    </a:cubicBezTo>
                    <a:cubicBezTo>
                      <a:pt x="291827" y="401060"/>
                      <a:pt x="292780" y="401403"/>
                      <a:pt x="293751" y="401384"/>
                    </a:cubicBezTo>
                    <a:lnTo>
                      <a:pt x="330232" y="401384"/>
                    </a:lnTo>
                    <a:cubicBezTo>
                      <a:pt x="335204" y="401898"/>
                      <a:pt x="338814" y="406337"/>
                      <a:pt x="338309" y="411309"/>
                    </a:cubicBezTo>
                    <a:cubicBezTo>
                      <a:pt x="337871" y="415576"/>
                      <a:pt x="334499" y="418948"/>
                      <a:pt x="330232" y="419386"/>
                    </a:cubicBezTo>
                    <a:close/>
                    <a:moveTo>
                      <a:pt x="169736" y="339090"/>
                    </a:moveTo>
                    <a:cubicBezTo>
                      <a:pt x="167374" y="339033"/>
                      <a:pt x="165411" y="340909"/>
                      <a:pt x="165354" y="343281"/>
                    </a:cubicBezTo>
                    <a:cubicBezTo>
                      <a:pt x="165354" y="343348"/>
                      <a:pt x="165354" y="343405"/>
                      <a:pt x="165354" y="343471"/>
                    </a:cubicBezTo>
                    <a:cubicBezTo>
                      <a:pt x="165916" y="361207"/>
                      <a:pt x="162392" y="378838"/>
                      <a:pt x="155067" y="395002"/>
                    </a:cubicBezTo>
                    <a:cubicBezTo>
                      <a:pt x="154353" y="396307"/>
                      <a:pt x="154353" y="397888"/>
                      <a:pt x="155067" y="399193"/>
                    </a:cubicBezTo>
                    <a:cubicBezTo>
                      <a:pt x="155829" y="400517"/>
                      <a:pt x="157258" y="401317"/>
                      <a:pt x="158782" y="401288"/>
                    </a:cubicBezTo>
                    <a:lnTo>
                      <a:pt x="260413" y="401288"/>
                    </a:lnTo>
                    <a:cubicBezTo>
                      <a:pt x="261938" y="401317"/>
                      <a:pt x="263366" y="400517"/>
                      <a:pt x="264128" y="399193"/>
                    </a:cubicBezTo>
                    <a:cubicBezTo>
                      <a:pt x="264938" y="397916"/>
                      <a:pt x="264938" y="396278"/>
                      <a:pt x="264128" y="395002"/>
                    </a:cubicBezTo>
                    <a:cubicBezTo>
                      <a:pt x="256832" y="378828"/>
                      <a:pt x="253346" y="361198"/>
                      <a:pt x="253937" y="343471"/>
                    </a:cubicBezTo>
                    <a:cubicBezTo>
                      <a:pt x="253937" y="341052"/>
                      <a:pt x="251974" y="339090"/>
                      <a:pt x="249555" y="339090"/>
                    </a:cubicBezTo>
                    <a:close/>
                    <a:moveTo>
                      <a:pt x="32385" y="18097"/>
                    </a:moveTo>
                    <a:cubicBezTo>
                      <a:pt x="24594" y="18202"/>
                      <a:pt x="18298" y="24498"/>
                      <a:pt x="18193" y="32290"/>
                    </a:cubicBezTo>
                    <a:lnTo>
                      <a:pt x="18193" y="306705"/>
                    </a:lnTo>
                    <a:cubicBezTo>
                      <a:pt x="18298" y="314497"/>
                      <a:pt x="24594" y="320793"/>
                      <a:pt x="32385" y="320897"/>
                    </a:cubicBezTo>
                    <a:lnTo>
                      <a:pt x="387287" y="320897"/>
                    </a:lnTo>
                    <a:cubicBezTo>
                      <a:pt x="395088" y="320850"/>
                      <a:pt x="401384" y="314506"/>
                      <a:pt x="401384" y="306705"/>
                    </a:cubicBezTo>
                    <a:lnTo>
                      <a:pt x="401384" y="32099"/>
                    </a:lnTo>
                    <a:cubicBezTo>
                      <a:pt x="401384" y="24298"/>
                      <a:pt x="395088" y="17955"/>
                      <a:pt x="387287" y="17907"/>
                    </a:cubicBezTo>
                    <a:close/>
                  </a:path>
                </a:pathLst>
              </a:custGeom>
              <a:solidFill>
                <a:srgbClr val="265998"/>
              </a:solidFill>
              <a:ln w="9525" cap="flat">
                <a:noFill/>
                <a:prstDash val="solid"/>
                <a:miter/>
              </a:ln>
            </p:spPr>
            <p:txBody>
              <a:bodyPr rtlCol="0" anchor="ctr"/>
              <a:lstStyle/>
              <a:p>
                <a:endParaRPr lang="en-AU" sz="153"/>
              </a:p>
            </p:txBody>
          </p:sp>
          <p:sp>
            <p:nvSpPr>
              <p:cNvPr id="132" name="Graphic 2">
                <a:extLst>
                  <a:ext uri="{FF2B5EF4-FFF2-40B4-BE49-F238E27FC236}">
                    <a16:creationId xmlns:a16="http://schemas.microsoft.com/office/drawing/2014/main" id="{7557BDE7-E763-FB5F-452A-A2596AC0A7A9}"/>
                  </a:ext>
                </a:extLst>
              </p:cNvPr>
              <p:cNvSpPr/>
              <p:nvPr/>
            </p:nvSpPr>
            <p:spPr>
              <a:xfrm>
                <a:off x="3236622" y="3695350"/>
                <a:ext cx="312011" cy="178415"/>
              </a:xfrm>
              <a:custGeom>
                <a:avLst/>
                <a:gdLst>
                  <a:gd name="connsiteX0" fmla="*/ 8926 w 312011"/>
                  <a:gd name="connsiteY0" fmla="*/ 178403 h 178415"/>
                  <a:gd name="connsiteX1" fmla="*/ 1 w 312011"/>
                  <a:gd name="connsiteY1" fmla="*/ 169231 h 178415"/>
                  <a:gd name="connsiteX2" fmla="*/ 2544 w 312011"/>
                  <a:gd name="connsiteY2" fmla="*/ 163068 h 178415"/>
                  <a:gd name="connsiteX3" fmla="*/ 79601 w 312011"/>
                  <a:gd name="connsiteY3" fmla="*/ 86011 h 178415"/>
                  <a:gd name="connsiteX4" fmla="*/ 80744 w 312011"/>
                  <a:gd name="connsiteY4" fmla="*/ 82201 h 178415"/>
                  <a:gd name="connsiteX5" fmla="*/ 80173 w 312011"/>
                  <a:gd name="connsiteY5" fmla="*/ 75819 h 178415"/>
                  <a:gd name="connsiteX6" fmla="*/ 115891 w 312011"/>
                  <a:gd name="connsiteY6" fmla="*/ 40100 h 178415"/>
                  <a:gd name="connsiteX7" fmla="*/ 151610 w 312011"/>
                  <a:gd name="connsiteY7" fmla="*/ 75819 h 178415"/>
                  <a:gd name="connsiteX8" fmla="*/ 150943 w 312011"/>
                  <a:gd name="connsiteY8" fmla="*/ 82201 h 178415"/>
                  <a:gd name="connsiteX9" fmla="*/ 152182 w 312011"/>
                  <a:gd name="connsiteY9" fmla="*/ 86011 h 178415"/>
                  <a:gd name="connsiteX10" fmla="*/ 179614 w 312011"/>
                  <a:gd name="connsiteY10" fmla="*/ 113538 h 178415"/>
                  <a:gd name="connsiteX11" fmla="*/ 182757 w 312011"/>
                  <a:gd name="connsiteY11" fmla="*/ 114776 h 178415"/>
                  <a:gd name="connsiteX12" fmla="*/ 185805 w 312011"/>
                  <a:gd name="connsiteY12" fmla="*/ 113538 h 178415"/>
                  <a:gd name="connsiteX13" fmla="*/ 273911 w 312011"/>
                  <a:gd name="connsiteY13" fmla="*/ 25432 h 178415"/>
                  <a:gd name="connsiteX14" fmla="*/ 274864 w 312011"/>
                  <a:gd name="connsiteY14" fmla="*/ 20669 h 178415"/>
                  <a:gd name="connsiteX15" fmla="*/ 270768 w 312011"/>
                  <a:gd name="connsiteY15" fmla="*/ 17907 h 178415"/>
                  <a:gd name="connsiteX16" fmla="*/ 262957 w 312011"/>
                  <a:gd name="connsiteY16" fmla="*/ 17907 h 178415"/>
                  <a:gd name="connsiteX17" fmla="*/ 254004 w 312011"/>
                  <a:gd name="connsiteY17" fmla="*/ 8954 h 178415"/>
                  <a:gd name="connsiteX18" fmla="*/ 262957 w 312011"/>
                  <a:gd name="connsiteY18" fmla="*/ 0 h 178415"/>
                  <a:gd name="connsiteX19" fmla="*/ 303058 w 312011"/>
                  <a:gd name="connsiteY19" fmla="*/ 0 h 178415"/>
                  <a:gd name="connsiteX20" fmla="*/ 306487 w 312011"/>
                  <a:gd name="connsiteY20" fmla="*/ 667 h 178415"/>
                  <a:gd name="connsiteX21" fmla="*/ 311344 w 312011"/>
                  <a:gd name="connsiteY21" fmla="*/ 5525 h 178415"/>
                  <a:gd name="connsiteX22" fmla="*/ 312011 w 312011"/>
                  <a:gd name="connsiteY22" fmla="*/ 8954 h 178415"/>
                  <a:gd name="connsiteX23" fmla="*/ 312011 w 312011"/>
                  <a:gd name="connsiteY23" fmla="*/ 49054 h 178415"/>
                  <a:gd name="connsiteX24" fmla="*/ 303058 w 312011"/>
                  <a:gd name="connsiteY24" fmla="*/ 58008 h 178415"/>
                  <a:gd name="connsiteX25" fmla="*/ 294104 w 312011"/>
                  <a:gd name="connsiteY25" fmla="*/ 49054 h 178415"/>
                  <a:gd name="connsiteX26" fmla="*/ 294104 w 312011"/>
                  <a:gd name="connsiteY26" fmla="*/ 41624 h 178415"/>
                  <a:gd name="connsiteX27" fmla="*/ 291342 w 312011"/>
                  <a:gd name="connsiteY27" fmla="*/ 37624 h 178415"/>
                  <a:gd name="connsiteX28" fmla="*/ 289723 w 312011"/>
                  <a:gd name="connsiteY28" fmla="*/ 37624 h 178415"/>
                  <a:gd name="connsiteX29" fmla="*/ 286580 w 312011"/>
                  <a:gd name="connsiteY29" fmla="*/ 38958 h 178415"/>
                  <a:gd name="connsiteX30" fmla="*/ 189043 w 312011"/>
                  <a:gd name="connsiteY30" fmla="*/ 136398 h 178415"/>
                  <a:gd name="connsiteX31" fmla="*/ 176518 w 312011"/>
                  <a:gd name="connsiteY31" fmla="*/ 136541 h 178415"/>
                  <a:gd name="connsiteX32" fmla="*/ 176375 w 312011"/>
                  <a:gd name="connsiteY32" fmla="*/ 136398 h 178415"/>
                  <a:gd name="connsiteX33" fmla="*/ 144752 w 312011"/>
                  <a:gd name="connsiteY33" fmla="*/ 103537 h 178415"/>
                  <a:gd name="connsiteX34" fmla="*/ 141609 w 312011"/>
                  <a:gd name="connsiteY34" fmla="*/ 102299 h 178415"/>
                  <a:gd name="connsiteX35" fmla="*/ 138847 w 312011"/>
                  <a:gd name="connsiteY35" fmla="*/ 103251 h 178415"/>
                  <a:gd name="connsiteX36" fmla="*/ 93793 w 312011"/>
                  <a:gd name="connsiteY36" fmla="*/ 103251 h 178415"/>
                  <a:gd name="connsiteX37" fmla="*/ 91031 w 312011"/>
                  <a:gd name="connsiteY37" fmla="*/ 102299 h 178415"/>
                  <a:gd name="connsiteX38" fmla="*/ 87888 w 312011"/>
                  <a:gd name="connsiteY38" fmla="*/ 103537 h 178415"/>
                  <a:gd name="connsiteX39" fmla="*/ 15689 w 312011"/>
                  <a:gd name="connsiteY39" fmla="*/ 175736 h 178415"/>
                  <a:gd name="connsiteX40" fmla="*/ 8926 w 312011"/>
                  <a:gd name="connsiteY40" fmla="*/ 178403 h 178415"/>
                  <a:gd name="connsiteX41" fmla="*/ 116177 w 312011"/>
                  <a:gd name="connsiteY41" fmla="*/ 58103 h 178415"/>
                  <a:gd name="connsiteX42" fmla="*/ 98270 w 312011"/>
                  <a:gd name="connsiteY42" fmla="*/ 75819 h 178415"/>
                  <a:gd name="connsiteX43" fmla="*/ 115987 w 312011"/>
                  <a:gd name="connsiteY43" fmla="*/ 93726 h 178415"/>
                  <a:gd name="connsiteX44" fmla="*/ 133894 w 312011"/>
                  <a:gd name="connsiteY44" fmla="*/ 76010 h 178415"/>
                  <a:gd name="connsiteX45" fmla="*/ 133894 w 312011"/>
                  <a:gd name="connsiteY45" fmla="*/ 75819 h 178415"/>
                  <a:gd name="connsiteX46" fmla="*/ 116177 w 312011"/>
                  <a:gd name="connsiteY46" fmla="*/ 58103 h 17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2011" h="178415">
                    <a:moveTo>
                      <a:pt x="8926" y="178403"/>
                    </a:moveTo>
                    <a:cubicBezTo>
                      <a:pt x="3925" y="178337"/>
                      <a:pt x="-66" y="174222"/>
                      <a:pt x="1" y="169231"/>
                    </a:cubicBezTo>
                    <a:cubicBezTo>
                      <a:pt x="39" y="166926"/>
                      <a:pt x="944" y="164726"/>
                      <a:pt x="2544" y="163068"/>
                    </a:cubicBezTo>
                    <a:lnTo>
                      <a:pt x="79601" y="86011"/>
                    </a:lnTo>
                    <a:cubicBezTo>
                      <a:pt x="80582" y="85001"/>
                      <a:pt x="81011" y="83582"/>
                      <a:pt x="80744" y="82201"/>
                    </a:cubicBezTo>
                    <a:cubicBezTo>
                      <a:pt x="80392" y="80096"/>
                      <a:pt x="80201" y="77962"/>
                      <a:pt x="80173" y="75819"/>
                    </a:cubicBezTo>
                    <a:cubicBezTo>
                      <a:pt x="80173" y="56093"/>
                      <a:pt x="96165" y="40100"/>
                      <a:pt x="115891" y="40100"/>
                    </a:cubicBezTo>
                    <a:cubicBezTo>
                      <a:pt x="135618" y="40100"/>
                      <a:pt x="151610" y="56093"/>
                      <a:pt x="151610" y="75819"/>
                    </a:cubicBezTo>
                    <a:cubicBezTo>
                      <a:pt x="151591" y="77962"/>
                      <a:pt x="151372" y="80096"/>
                      <a:pt x="150943" y="82201"/>
                    </a:cubicBezTo>
                    <a:cubicBezTo>
                      <a:pt x="150667" y="83601"/>
                      <a:pt x="151134" y="85040"/>
                      <a:pt x="152182" y="86011"/>
                    </a:cubicBezTo>
                    <a:lnTo>
                      <a:pt x="179614" y="113538"/>
                    </a:lnTo>
                    <a:cubicBezTo>
                      <a:pt x="180452" y="114357"/>
                      <a:pt x="181585" y="114796"/>
                      <a:pt x="182757" y="114776"/>
                    </a:cubicBezTo>
                    <a:cubicBezTo>
                      <a:pt x="183900" y="114786"/>
                      <a:pt x="184995" y="114338"/>
                      <a:pt x="185805" y="113538"/>
                    </a:cubicBezTo>
                    <a:lnTo>
                      <a:pt x="273911" y="25432"/>
                    </a:lnTo>
                    <a:cubicBezTo>
                      <a:pt x="275159" y="24184"/>
                      <a:pt x="275540" y="22308"/>
                      <a:pt x="274864" y="20669"/>
                    </a:cubicBezTo>
                    <a:cubicBezTo>
                      <a:pt x="274159" y="19031"/>
                      <a:pt x="272559" y="17945"/>
                      <a:pt x="270768" y="17907"/>
                    </a:cubicBezTo>
                    <a:lnTo>
                      <a:pt x="262957" y="17907"/>
                    </a:lnTo>
                    <a:cubicBezTo>
                      <a:pt x="258014" y="17907"/>
                      <a:pt x="254004" y="13897"/>
                      <a:pt x="254004" y="8954"/>
                    </a:cubicBezTo>
                    <a:cubicBezTo>
                      <a:pt x="254004" y="4010"/>
                      <a:pt x="258014" y="0"/>
                      <a:pt x="262957" y="0"/>
                    </a:cubicBezTo>
                    <a:lnTo>
                      <a:pt x="303058" y="0"/>
                    </a:lnTo>
                    <a:cubicBezTo>
                      <a:pt x="304229" y="-9"/>
                      <a:pt x="305401" y="219"/>
                      <a:pt x="306487" y="667"/>
                    </a:cubicBezTo>
                    <a:cubicBezTo>
                      <a:pt x="308649" y="1629"/>
                      <a:pt x="310382" y="3353"/>
                      <a:pt x="311344" y="5525"/>
                    </a:cubicBezTo>
                    <a:cubicBezTo>
                      <a:pt x="311792" y="6611"/>
                      <a:pt x="312021" y="7782"/>
                      <a:pt x="312011" y="8954"/>
                    </a:cubicBezTo>
                    <a:lnTo>
                      <a:pt x="312011" y="49054"/>
                    </a:lnTo>
                    <a:cubicBezTo>
                      <a:pt x="312011" y="53998"/>
                      <a:pt x="308001" y="58008"/>
                      <a:pt x="303058" y="58008"/>
                    </a:cubicBezTo>
                    <a:cubicBezTo>
                      <a:pt x="298114" y="58008"/>
                      <a:pt x="294104" y="53998"/>
                      <a:pt x="294104" y="49054"/>
                    </a:cubicBezTo>
                    <a:lnTo>
                      <a:pt x="294104" y="41624"/>
                    </a:lnTo>
                    <a:cubicBezTo>
                      <a:pt x="294076" y="39853"/>
                      <a:pt x="292990" y="38281"/>
                      <a:pt x="291342" y="37624"/>
                    </a:cubicBezTo>
                    <a:cubicBezTo>
                      <a:pt x="290809" y="37500"/>
                      <a:pt x="290256" y="37500"/>
                      <a:pt x="289723" y="37624"/>
                    </a:cubicBezTo>
                    <a:cubicBezTo>
                      <a:pt x="288542" y="37633"/>
                      <a:pt x="287408" y="38119"/>
                      <a:pt x="286580" y="38958"/>
                    </a:cubicBezTo>
                    <a:lnTo>
                      <a:pt x="189043" y="136398"/>
                    </a:lnTo>
                    <a:cubicBezTo>
                      <a:pt x="185624" y="139894"/>
                      <a:pt x="180014" y="139961"/>
                      <a:pt x="176518" y="136541"/>
                    </a:cubicBezTo>
                    <a:cubicBezTo>
                      <a:pt x="176470" y="136493"/>
                      <a:pt x="176423" y="136446"/>
                      <a:pt x="176375" y="136398"/>
                    </a:cubicBezTo>
                    <a:lnTo>
                      <a:pt x="144752" y="103537"/>
                    </a:lnTo>
                    <a:cubicBezTo>
                      <a:pt x="143885" y="102766"/>
                      <a:pt x="142771" y="102318"/>
                      <a:pt x="141609" y="102299"/>
                    </a:cubicBezTo>
                    <a:cubicBezTo>
                      <a:pt x="140609" y="102289"/>
                      <a:pt x="139628" y="102623"/>
                      <a:pt x="138847" y="103251"/>
                    </a:cubicBezTo>
                    <a:cubicBezTo>
                      <a:pt x="125864" y="114300"/>
                      <a:pt x="106776" y="114300"/>
                      <a:pt x="93793" y="103251"/>
                    </a:cubicBezTo>
                    <a:cubicBezTo>
                      <a:pt x="93012" y="102623"/>
                      <a:pt x="92031" y="102280"/>
                      <a:pt x="91031" y="102299"/>
                    </a:cubicBezTo>
                    <a:cubicBezTo>
                      <a:pt x="89869" y="102318"/>
                      <a:pt x="88755" y="102766"/>
                      <a:pt x="87888" y="103537"/>
                    </a:cubicBezTo>
                    <a:lnTo>
                      <a:pt x="15689" y="175736"/>
                    </a:lnTo>
                    <a:cubicBezTo>
                      <a:pt x="13926" y="177565"/>
                      <a:pt x="11459" y="178537"/>
                      <a:pt x="8926" y="178403"/>
                    </a:cubicBezTo>
                    <a:close/>
                    <a:moveTo>
                      <a:pt x="116177" y="58103"/>
                    </a:moveTo>
                    <a:cubicBezTo>
                      <a:pt x="106338" y="58055"/>
                      <a:pt x="98327" y="65980"/>
                      <a:pt x="98270" y="75819"/>
                    </a:cubicBezTo>
                    <a:cubicBezTo>
                      <a:pt x="98222" y="85658"/>
                      <a:pt x="106147" y="93669"/>
                      <a:pt x="115987" y="93726"/>
                    </a:cubicBezTo>
                    <a:cubicBezTo>
                      <a:pt x="125826" y="93774"/>
                      <a:pt x="133837" y="85849"/>
                      <a:pt x="133894" y="76010"/>
                    </a:cubicBezTo>
                    <a:cubicBezTo>
                      <a:pt x="133894" y="75943"/>
                      <a:pt x="133894" y="75886"/>
                      <a:pt x="133894" y="75819"/>
                    </a:cubicBezTo>
                    <a:cubicBezTo>
                      <a:pt x="133846" y="66056"/>
                      <a:pt x="125940" y="58150"/>
                      <a:pt x="116177" y="58103"/>
                    </a:cubicBezTo>
                    <a:close/>
                  </a:path>
                </a:pathLst>
              </a:custGeom>
              <a:solidFill>
                <a:srgbClr val="265998"/>
              </a:solidFill>
              <a:ln w="9525" cap="flat">
                <a:noFill/>
                <a:prstDash val="solid"/>
                <a:miter/>
              </a:ln>
            </p:spPr>
            <p:txBody>
              <a:bodyPr rtlCol="0" anchor="ctr"/>
              <a:lstStyle/>
              <a:p>
                <a:endParaRPr lang="en-AU" sz="153"/>
              </a:p>
            </p:txBody>
          </p:sp>
          <p:sp>
            <p:nvSpPr>
              <p:cNvPr id="133" name="Graphic 2">
                <a:extLst>
                  <a:ext uri="{FF2B5EF4-FFF2-40B4-BE49-F238E27FC236}">
                    <a16:creationId xmlns:a16="http://schemas.microsoft.com/office/drawing/2014/main" id="{22034725-8E21-1C4D-1AF5-AA69D27BA38E}"/>
                  </a:ext>
                </a:extLst>
              </p:cNvPr>
              <p:cNvSpPr/>
              <p:nvPr/>
            </p:nvSpPr>
            <p:spPr>
              <a:xfrm>
                <a:off x="3235574" y="3641770"/>
                <a:ext cx="138398" cy="18100"/>
              </a:xfrm>
              <a:custGeom>
                <a:avLst/>
                <a:gdLst>
                  <a:gd name="connsiteX0" fmla="*/ 9974 w 138398"/>
                  <a:gd name="connsiteY0" fmla="*/ 18052 h 18100"/>
                  <a:gd name="connsiteX1" fmla="*/ 49 w 138398"/>
                  <a:gd name="connsiteY1" fmla="*/ 9975 h 18100"/>
                  <a:gd name="connsiteX2" fmla="*/ 8117 w 138398"/>
                  <a:gd name="connsiteY2" fmla="*/ 50 h 18100"/>
                  <a:gd name="connsiteX3" fmla="*/ 9974 w 138398"/>
                  <a:gd name="connsiteY3" fmla="*/ 50 h 18100"/>
                  <a:gd name="connsiteX4" fmla="*/ 130275 w 138398"/>
                  <a:gd name="connsiteY4" fmla="*/ 50 h 18100"/>
                  <a:gd name="connsiteX5" fmla="*/ 138352 w 138398"/>
                  <a:gd name="connsiteY5" fmla="*/ 9975 h 18100"/>
                  <a:gd name="connsiteX6" fmla="*/ 130275 w 138398"/>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8" h="18100">
                    <a:moveTo>
                      <a:pt x="9974" y="18052"/>
                    </a:moveTo>
                    <a:cubicBezTo>
                      <a:pt x="5002" y="18567"/>
                      <a:pt x="554" y="14947"/>
                      <a:pt x="49" y="9975"/>
                    </a:cubicBezTo>
                    <a:cubicBezTo>
                      <a:pt x="-465" y="5003"/>
                      <a:pt x="3145" y="564"/>
                      <a:pt x="8117" y="50"/>
                    </a:cubicBezTo>
                    <a:cubicBezTo>
                      <a:pt x="8735" y="-17"/>
                      <a:pt x="9355" y="-17"/>
                      <a:pt x="9974" y="50"/>
                    </a:cubicBezTo>
                    <a:lnTo>
                      <a:pt x="130275" y="50"/>
                    </a:lnTo>
                    <a:cubicBezTo>
                      <a:pt x="135247" y="564"/>
                      <a:pt x="138857" y="5003"/>
                      <a:pt x="138352" y="9975"/>
                    </a:cubicBezTo>
                    <a:cubicBezTo>
                      <a:pt x="137914" y="14242"/>
                      <a:pt x="134542" y="17614"/>
                      <a:pt x="130275" y="18052"/>
                    </a:cubicBezTo>
                    <a:close/>
                  </a:path>
                </a:pathLst>
              </a:custGeom>
              <a:solidFill>
                <a:srgbClr val="265998"/>
              </a:solidFill>
              <a:ln w="9525" cap="flat">
                <a:noFill/>
                <a:prstDash val="solid"/>
                <a:miter/>
              </a:ln>
            </p:spPr>
            <p:txBody>
              <a:bodyPr rtlCol="0" anchor="ctr"/>
              <a:lstStyle/>
              <a:p>
                <a:endParaRPr lang="en-AU" sz="153"/>
              </a:p>
            </p:txBody>
          </p:sp>
          <p:sp>
            <p:nvSpPr>
              <p:cNvPr id="134" name="Graphic 2">
                <a:extLst>
                  <a:ext uri="{FF2B5EF4-FFF2-40B4-BE49-F238E27FC236}">
                    <a16:creationId xmlns:a16="http://schemas.microsoft.com/office/drawing/2014/main" id="{376B1AB0-1FA1-4678-19C0-2B9E98A93619}"/>
                  </a:ext>
                </a:extLst>
              </p:cNvPr>
              <p:cNvSpPr/>
              <p:nvPr/>
            </p:nvSpPr>
            <p:spPr>
              <a:xfrm>
                <a:off x="3236594" y="3685063"/>
                <a:ext cx="84582" cy="17907"/>
              </a:xfrm>
              <a:custGeom>
                <a:avLst/>
                <a:gdLst>
                  <a:gd name="connsiteX0" fmla="*/ 8954 w 84582"/>
                  <a:gd name="connsiteY0" fmla="*/ 17907 h 17907"/>
                  <a:gd name="connsiteX1" fmla="*/ 0 w 84582"/>
                  <a:gd name="connsiteY1" fmla="*/ 8954 h 17907"/>
                  <a:gd name="connsiteX2" fmla="*/ 8954 w 84582"/>
                  <a:gd name="connsiteY2" fmla="*/ 0 h 17907"/>
                  <a:gd name="connsiteX3" fmla="*/ 75629 w 84582"/>
                  <a:gd name="connsiteY3" fmla="*/ 0 h 17907"/>
                  <a:gd name="connsiteX4" fmla="*/ 84582 w 84582"/>
                  <a:gd name="connsiteY4" fmla="*/ 8954 h 17907"/>
                  <a:gd name="connsiteX5" fmla="*/ 75629 w 8458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2" h="17907">
                    <a:moveTo>
                      <a:pt x="8954" y="17907"/>
                    </a:moveTo>
                    <a:cubicBezTo>
                      <a:pt x="4010" y="17907"/>
                      <a:pt x="0" y="13897"/>
                      <a:pt x="0" y="8954"/>
                    </a:cubicBezTo>
                    <a:cubicBezTo>
                      <a:pt x="0" y="4010"/>
                      <a:pt x="4010" y="0"/>
                      <a:pt x="8954" y="0"/>
                    </a:cubicBezTo>
                    <a:lnTo>
                      <a:pt x="75629" y="0"/>
                    </a:lnTo>
                    <a:cubicBezTo>
                      <a:pt x="80572" y="0"/>
                      <a:pt x="84582" y="4010"/>
                      <a:pt x="84582" y="8954"/>
                    </a:cubicBezTo>
                    <a:cubicBezTo>
                      <a:pt x="84582" y="13897"/>
                      <a:pt x="80572" y="17907"/>
                      <a:pt x="75629" y="17907"/>
                    </a:cubicBezTo>
                    <a:close/>
                  </a:path>
                </a:pathLst>
              </a:custGeom>
              <a:solidFill>
                <a:srgbClr val="265998"/>
              </a:solidFill>
              <a:ln w="9525" cap="flat">
                <a:noFill/>
                <a:prstDash val="solid"/>
                <a:miter/>
              </a:ln>
            </p:spPr>
            <p:txBody>
              <a:bodyPr rtlCol="0" anchor="ctr"/>
              <a:lstStyle/>
              <a:p>
                <a:endParaRPr lang="en-AU" sz="153"/>
              </a:p>
            </p:txBody>
          </p:sp>
          <p:sp>
            <p:nvSpPr>
              <p:cNvPr id="135" name="Graphic 2">
                <a:extLst>
                  <a:ext uri="{FF2B5EF4-FFF2-40B4-BE49-F238E27FC236}">
                    <a16:creationId xmlns:a16="http://schemas.microsoft.com/office/drawing/2014/main" id="{98F5CC56-CACD-0FD5-62A1-18F1307BF5C8}"/>
                  </a:ext>
                </a:extLst>
              </p:cNvPr>
              <p:cNvSpPr/>
              <p:nvPr/>
            </p:nvSpPr>
            <p:spPr>
              <a:xfrm>
                <a:off x="3464690" y="3855751"/>
                <a:ext cx="82923" cy="18002"/>
              </a:xfrm>
              <a:custGeom>
                <a:avLst/>
                <a:gdLst>
                  <a:gd name="connsiteX0" fmla="*/ 8124 w 82923"/>
                  <a:gd name="connsiteY0" fmla="*/ 18002 h 18002"/>
                  <a:gd name="connsiteX1" fmla="*/ 47 w 82923"/>
                  <a:gd name="connsiteY1" fmla="*/ 8077 h 18002"/>
                  <a:gd name="connsiteX2" fmla="*/ 8124 w 82923"/>
                  <a:gd name="connsiteY2" fmla="*/ 0 h 18002"/>
                  <a:gd name="connsiteX3" fmla="*/ 74799 w 82923"/>
                  <a:gd name="connsiteY3" fmla="*/ 0 h 18002"/>
                  <a:gd name="connsiteX4" fmla="*/ 82876 w 82923"/>
                  <a:gd name="connsiteY4" fmla="*/ 9925 h 18002"/>
                  <a:gd name="connsiteX5" fmla="*/ 74799 w 82923"/>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23" h="18002">
                    <a:moveTo>
                      <a:pt x="8124" y="18002"/>
                    </a:moveTo>
                    <a:cubicBezTo>
                      <a:pt x="3152" y="17488"/>
                      <a:pt x="-458" y="13049"/>
                      <a:pt x="47" y="8077"/>
                    </a:cubicBezTo>
                    <a:cubicBezTo>
                      <a:pt x="485" y="3810"/>
                      <a:pt x="3857" y="438"/>
                      <a:pt x="8124" y="0"/>
                    </a:cubicBezTo>
                    <a:lnTo>
                      <a:pt x="74799" y="0"/>
                    </a:lnTo>
                    <a:cubicBezTo>
                      <a:pt x="79771" y="514"/>
                      <a:pt x="83381" y="4953"/>
                      <a:pt x="82876" y="9925"/>
                    </a:cubicBezTo>
                    <a:cubicBezTo>
                      <a:pt x="82438" y="14192"/>
                      <a:pt x="79066" y="17564"/>
                      <a:pt x="74799" y="18002"/>
                    </a:cubicBezTo>
                    <a:close/>
                  </a:path>
                </a:pathLst>
              </a:custGeom>
              <a:solidFill>
                <a:srgbClr val="265998"/>
              </a:solidFill>
              <a:ln w="9525" cap="flat">
                <a:noFill/>
                <a:prstDash val="solid"/>
                <a:miter/>
              </a:ln>
            </p:spPr>
            <p:txBody>
              <a:bodyPr rtlCol="0" anchor="ctr"/>
              <a:lstStyle/>
              <a:p>
                <a:endParaRPr lang="en-AU" sz="153"/>
              </a:p>
            </p:txBody>
          </p:sp>
          <p:sp>
            <p:nvSpPr>
              <p:cNvPr id="136" name="Graphic 2">
                <a:extLst>
                  <a:ext uri="{FF2B5EF4-FFF2-40B4-BE49-F238E27FC236}">
                    <a16:creationId xmlns:a16="http://schemas.microsoft.com/office/drawing/2014/main" id="{7B34B6FF-1700-31DE-C147-45350F089C20}"/>
                  </a:ext>
                </a:extLst>
              </p:cNvPr>
              <p:cNvSpPr/>
              <p:nvPr/>
            </p:nvSpPr>
            <p:spPr>
              <a:xfrm>
                <a:off x="3489606" y="3812553"/>
                <a:ext cx="58198" cy="18100"/>
              </a:xfrm>
              <a:custGeom>
                <a:avLst/>
                <a:gdLst>
                  <a:gd name="connsiteX0" fmla="*/ 9974 w 58198"/>
                  <a:gd name="connsiteY0" fmla="*/ 18052 h 18100"/>
                  <a:gd name="connsiteX1" fmla="*/ 49 w 58198"/>
                  <a:gd name="connsiteY1" fmla="*/ 9975 h 18100"/>
                  <a:gd name="connsiteX2" fmla="*/ 8116 w 58198"/>
                  <a:gd name="connsiteY2" fmla="*/ 50 h 18100"/>
                  <a:gd name="connsiteX3" fmla="*/ 9974 w 58198"/>
                  <a:gd name="connsiteY3" fmla="*/ 50 h 18100"/>
                  <a:gd name="connsiteX4" fmla="*/ 50074 w 58198"/>
                  <a:gd name="connsiteY4" fmla="*/ 50 h 18100"/>
                  <a:gd name="connsiteX5" fmla="*/ 58151 w 58198"/>
                  <a:gd name="connsiteY5" fmla="*/ 9975 h 18100"/>
                  <a:gd name="connsiteX6" fmla="*/ 50074 w 58198"/>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8" h="18100">
                    <a:moveTo>
                      <a:pt x="9974" y="18052"/>
                    </a:moveTo>
                    <a:cubicBezTo>
                      <a:pt x="5002" y="18567"/>
                      <a:pt x="553" y="14947"/>
                      <a:pt x="49" y="9975"/>
                    </a:cubicBezTo>
                    <a:cubicBezTo>
                      <a:pt x="-466" y="5003"/>
                      <a:pt x="3144" y="564"/>
                      <a:pt x="8116" y="50"/>
                    </a:cubicBezTo>
                    <a:cubicBezTo>
                      <a:pt x="8736" y="-17"/>
                      <a:pt x="9355" y="-17"/>
                      <a:pt x="9974" y="50"/>
                    </a:cubicBezTo>
                    <a:lnTo>
                      <a:pt x="50074" y="50"/>
                    </a:lnTo>
                    <a:cubicBezTo>
                      <a:pt x="55046" y="564"/>
                      <a:pt x="58656" y="5003"/>
                      <a:pt x="58151" y="9975"/>
                    </a:cubicBezTo>
                    <a:cubicBezTo>
                      <a:pt x="57713" y="14242"/>
                      <a:pt x="54341" y="17614"/>
                      <a:pt x="50074" y="18052"/>
                    </a:cubicBezTo>
                    <a:close/>
                  </a:path>
                </a:pathLst>
              </a:custGeom>
              <a:solidFill>
                <a:srgbClr val="265998"/>
              </a:solidFill>
              <a:ln w="9525" cap="flat">
                <a:noFill/>
                <a:prstDash val="solid"/>
                <a:miter/>
              </a:ln>
            </p:spPr>
            <p:txBody>
              <a:bodyPr rtlCol="0" anchor="ctr"/>
              <a:lstStyle/>
              <a:p>
                <a:endParaRPr lang="en-AU" sz="153"/>
              </a:p>
            </p:txBody>
          </p:sp>
        </p:grpSp>
      </p:grpSp>
      <p:sp>
        <p:nvSpPr>
          <p:cNvPr id="4" name="Slide Number Placeholder 3">
            <a:extLst>
              <a:ext uri="{FF2B5EF4-FFF2-40B4-BE49-F238E27FC236}">
                <a16:creationId xmlns:a16="http://schemas.microsoft.com/office/drawing/2014/main" id="{F8B3BF36-9173-440C-5EAC-193851B6EE3B}"/>
              </a:ext>
            </a:extLst>
          </p:cNvPr>
          <p:cNvSpPr>
            <a:spLocks noGrp="1"/>
          </p:cNvSpPr>
          <p:nvPr>
            <p:ph type="sldNum" sz="quarter" idx="4"/>
          </p:nvPr>
        </p:nvSpPr>
        <p:spPr/>
        <p:txBody>
          <a:bodyPr/>
          <a:lstStyle/>
          <a:p>
            <a:fld id="{3FE8A0A5-0893-3B4E-9EB9-FE67329D76D6}" type="slidenum">
              <a:rPr lang="en-US" smtClean="0"/>
              <a:pPr/>
              <a:t>32</a:t>
            </a:fld>
            <a:endParaRPr lang="en-US"/>
          </a:p>
        </p:txBody>
      </p:sp>
    </p:spTree>
    <p:extLst>
      <p:ext uri="{BB962C8B-B14F-4D97-AF65-F5344CB8AC3E}">
        <p14:creationId xmlns:p14="http://schemas.microsoft.com/office/powerpoint/2010/main" val="722628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FA527-A6D8-7D99-0633-0F893D260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E7718-52AB-75E2-52F9-9BE5FB61D098}"/>
              </a:ext>
            </a:extLst>
          </p:cNvPr>
          <p:cNvSpPr>
            <a:spLocks noGrp="1"/>
          </p:cNvSpPr>
          <p:nvPr>
            <p:ph type="ctrTitle"/>
          </p:nvPr>
        </p:nvSpPr>
        <p:spPr/>
        <p:txBody>
          <a:bodyPr>
            <a:normAutofit/>
          </a:bodyPr>
          <a:lstStyle/>
          <a:p>
            <a:r>
              <a:rPr lang="en-AU"/>
              <a:t>Next steps</a:t>
            </a:r>
          </a:p>
        </p:txBody>
      </p:sp>
      <p:sp>
        <p:nvSpPr>
          <p:cNvPr id="10" name="TextBox 9">
            <a:extLst>
              <a:ext uri="{FF2B5EF4-FFF2-40B4-BE49-F238E27FC236}">
                <a16:creationId xmlns:a16="http://schemas.microsoft.com/office/drawing/2014/main" id="{1869A055-D0FB-C277-0D13-57FEE7AC2908}"/>
              </a:ext>
            </a:extLst>
          </p:cNvPr>
          <p:cNvSpPr txBox="1"/>
          <p:nvPr/>
        </p:nvSpPr>
        <p:spPr>
          <a:xfrm>
            <a:off x="1470854" y="1624656"/>
            <a:ext cx="6000000" cy="761123"/>
          </a:xfrm>
          <a:prstGeom prst="rect">
            <a:avLst/>
          </a:prstGeom>
          <a:solidFill>
            <a:schemeClr val="bg1">
              <a:lumMod val="95000"/>
            </a:schemeClr>
          </a:solidFill>
        </p:spPr>
        <p:txBody>
          <a:bodyPr wrap="square" lIns="240000" rtlCol="0" anchor="ctr" anchorCtr="0">
            <a:noAutofit/>
          </a:bodyPr>
          <a:lstStyle/>
          <a:p>
            <a:pPr>
              <a:spcAft>
                <a:spcPts val="600"/>
              </a:spcAft>
            </a:pPr>
            <a:r>
              <a:rPr lang="en-US" sz="2300" b="1">
                <a:solidFill>
                  <a:schemeClr val="tx1">
                    <a:lumMod val="75000"/>
                    <a:lumOff val="25000"/>
                  </a:schemeClr>
                </a:solidFill>
                <a:latin typeface="+mj-lt"/>
                <a:cs typeface="Arial" panose="020B0604020202020204" pitchFamily="34" charset="0"/>
              </a:rPr>
              <a:t>Submissions and further engagement</a:t>
            </a:r>
          </a:p>
        </p:txBody>
      </p:sp>
      <p:sp>
        <p:nvSpPr>
          <p:cNvPr id="11" name="TextBox 10">
            <a:extLst>
              <a:ext uri="{FF2B5EF4-FFF2-40B4-BE49-F238E27FC236}">
                <a16:creationId xmlns:a16="http://schemas.microsoft.com/office/drawing/2014/main" id="{5BBBCD53-3B28-FA1F-C379-B487554A8B17}"/>
              </a:ext>
            </a:extLst>
          </p:cNvPr>
          <p:cNvSpPr txBox="1"/>
          <p:nvPr/>
        </p:nvSpPr>
        <p:spPr>
          <a:xfrm>
            <a:off x="1470854" y="3560724"/>
            <a:ext cx="6000000" cy="761123"/>
          </a:xfrm>
          <a:prstGeom prst="rect">
            <a:avLst/>
          </a:prstGeom>
          <a:solidFill>
            <a:schemeClr val="bg1">
              <a:lumMod val="95000"/>
            </a:schemeClr>
          </a:solidFill>
        </p:spPr>
        <p:txBody>
          <a:bodyPr wrap="square" lIns="240000" rtlCol="0" anchor="ctr" anchorCtr="0">
            <a:noAutofit/>
          </a:bodyPr>
          <a:lstStyle/>
          <a:p>
            <a:pPr>
              <a:spcAft>
                <a:spcPts val="600"/>
              </a:spcAft>
            </a:pPr>
            <a:r>
              <a:rPr lang="en-US" sz="2300" b="1">
                <a:solidFill>
                  <a:schemeClr val="tx1">
                    <a:lumMod val="75000"/>
                    <a:lumOff val="25000"/>
                  </a:schemeClr>
                </a:solidFill>
                <a:latin typeface="+mj-lt"/>
                <a:cs typeface="Arial" panose="020B0604020202020204" pitchFamily="34" charset="0"/>
              </a:rPr>
              <a:t>Final report handed to Treasurer</a:t>
            </a:r>
          </a:p>
        </p:txBody>
      </p:sp>
      <p:sp>
        <p:nvSpPr>
          <p:cNvPr id="12" name="TextBox 11">
            <a:extLst>
              <a:ext uri="{FF2B5EF4-FFF2-40B4-BE49-F238E27FC236}">
                <a16:creationId xmlns:a16="http://schemas.microsoft.com/office/drawing/2014/main" id="{541AE1CB-D67C-7BD5-BC74-A26D0F1BFDD6}"/>
              </a:ext>
            </a:extLst>
          </p:cNvPr>
          <p:cNvSpPr txBox="1"/>
          <p:nvPr/>
        </p:nvSpPr>
        <p:spPr>
          <a:xfrm>
            <a:off x="1470854" y="4528759"/>
            <a:ext cx="6000000" cy="1065643"/>
          </a:xfrm>
          <a:prstGeom prst="rect">
            <a:avLst/>
          </a:prstGeom>
          <a:solidFill>
            <a:schemeClr val="bg1">
              <a:lumMod val="95000"/>
            </a:schemeClr>
          </a:solidFill>
        </p:spPr>
        <p:txBody>
          <a:bodyPr wrap="square" lIns="240000" rtlCol="0" anchor="ctr" anchorCtr="0">
            <a:noAutofit/>
          </a:bodyPr>
          <a:lstStyle/>
          <a:p>
            <a:pPr>
              <a:spcAft>
                <a:spcPts val="600"/>
              </a:spcAft>
            </a:pPr>
            <a:r>
              <a:rPr lang="en-US" sz="2300" b="1">
                <a:solidFill>
                  <a:schemeClr val="tx1">
                    <a:lumMod val="75000"/>
                    <a:lumOff val="25000"/>
                  </a:schemeClr>
                </a:solidFill>
                <a:latin typeface="+mj-lt"/>
                <a:cs typeface="Arial" panose="020B0604020202020204" pitchFamily="34" charset="0"/>
              </a:rPr>
              <a:t>Final report tabled by Treasurer (public release)</a:t>
            </a:r>
          </a:p>
        </p:txBody>
      </p:sp>
      <p:sp>
        <p:nvSpPr>
          <p:cNvPr id="14" name="Rectangle 13">
            <a:extLst>
              <a:ext uri="{FF2B5EF4-FFF2-40B4-BE49-F238E27FC236}">
                <a16:creationId xmlns:a16="http://schemas.microsoft.com/office/drawing/2014/main" id="{498FB744-2A8A-0CFA-0013-EB8E371952BA}"/>
              </a:ext>
            </a:extLst>
          </p:cNvPr>
          <p:cNvSpPr/>
          <p:nvPr/>
        </p:nvSpPr>
        <p:spPr>
          <a:xfrm>
            <a:off x="7472647" y="1624656"/>
            <a:ext cx="3784237" cy="761123"/>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0000" tIns="240000" rtlCol="0" anchor="t" anchorCtr="0"/>
          <a:lstStyle/>
          <a:p>
            <a:pPr>
              <a:spcAft>
                <a:spcPts val="800"/>
              </a:spcAft>
            </a:pPr>
            <a:r>
              <a:rPr lang="en-US" sz="2133" b="1">
                <a:solidFill>
                  <a:schemeClr val="bg2"/>
                </a:solidFill>
              </a:rPr>
              <a:t>Submissions due 31 July</a:t>
            </a:r>
            <a:endParaRPr lang="en-US" sz="2133" b="1">
              <a:solidFill>
                <a:srgbClr val="FF0000"/>
              </a:solidFill>
              <a:highlight>
                <a:srgbClr val="FFFF00"/>
              </a:highlight>
            </a:endParaRPr>
          </a:p>
        </p:txBody>
      </p:sp>
      <p:sp>
        <p:nvSpPr>
          <p:cNvPr id="15" name="Rectangle 14">
            <a:extLst>
              <a:ext uri="{FF2B5EF4-FFF2-40B4-BE49-F238E27FC236}">
                <a16:creationId xmlns:a16="http://schemas.microsoft.com/office/drawing/2014/main" id="{EAA4809D-B2DD-E241-0657-42848551012E}"/>
              </a:ext>
            </a:extLst>
          </p:cNvPr>
          <p:cNvSpPr/>
          <p:nvPr/>
        </p:nvSpPr>
        <p:spPr>
          <a:xfrm>
            <a:off x="7470853" y="3560724"/>
            <a:ext cx="3784236" cy="761123"/>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0000" tIns="240000" rtlCol="0" anchor="t" anchorCtr="0"/>
          <a:lstStyle/>
          <a:p>
            <a:pPr>
              <a:spcAft>
                <a:spcPts val="800"/>
              </a:spcAft>
            </a:pPr>
            <a:r>
              <a:rPr lang="en-US" sz="2133" b="1">
                <a:solidFill>
                  <a:schemeClr val="bg2"/>
                </a:solidFill>
              </a:rPr>
              <a:t>By 17 October</a:t>
            </a:r>
          </a:p>
        </p:txBody>
      </p:sp>
      <p:sp>
        <p:nvSpPr>
          <p:cNvPr id="16" name="Rectangle 15">
            <a:extLst>
              <a:ext uri="{FF2B5EF4-FFF2-40B4-BE49-F238E27FC236}">
                <a16:creationId xmlns:a16="http://schemas.microsoft.com/office/drawing/2014/main" id="{5D63F4AB-5E21-6846-BA33-AE9F7592DD11}"/>
              </a:ext>
            </a:extLst>
          </p:cNvPr>
          <p:cNvSpPr/>
          <p:nvPr/>
        </p:nvSpPr>
        <p:spPr>
          <a:xfrm>
            <a:off x="7470854" y="4528758"/>
            <a:ext cx="3784235" cy="1065641"/>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0000" tIns="240000" rtlCol="0" anchor="t" anchorCtr="0"/>
          <a:lstStyle/>
          <a:p>
            <a:pPr>
              <a:spcAft>
                <a:spcPts val="800"/>
              </a:spcAft>
            </a:pPr>
            <a:r>
              <a:rPr lang="en-US" sz="2133" b="1">
                <a:solidFill>
                  <a:schemeClr val="bg2"/>
                </a:solidFill>
              </a:rPr>
              <a:t>Within 25 sitting days of receiving report</a:t>
            </a:r>
          </a:p>
        </p:txBody>
      </p:sp>
      <p:grpSp>
        <p:nvGrpSpPr>
          <p:cNvPr id="17" name="Group 16">
            <a:extLst>
              <a:ext uri="{FF2B5EF4-FFF2-40B4-BE49-F238E27FC236}">
                <a16:creationId xmlns:a16="http://schemas.microsoft.com/office/drawing/2014/main" id="{59040183-302B-3E6F-DC15-F7F4FB19F712}"/>
              </a:ext>
              <a:ext uri="{C183D7F6-B498-43B3-948B-1728B52AA6E4}">
                <adec:decorative xmlns:adec="http://schemas.microsoft.com/office/drawing/2017/decorative" val="1"/>
              </a:ext>
            </a:extLst>
          </p:cNvPr>
          <p:cNvGrpSpPr/>
          <p:nvPr/>
        </p:nvGrpSpPr>
        <p:grpSpPr>
          <a:xfrm>
            <a:off x="632245" y="3602770"/>
            <a:ext cx="554325" cy="677031"/>
            <a:chOff x="3897249" y="2825623"/>
            <a:chExt cx="378237" cy="461962"/>
          </a:xfrm>
        </p:grpSpPr>
        <p:sp>
          <p:nvSpPr>
            <p:cNvPr id="18" name="Freeform: Shape 17">
              <a:extLst>
                <a:ext uri="{FF2B5EF4-FFF2-40B4-BE49-F238E27FC236}">
                  <a16:creationId xmlns:a16="http://schemas.microsoft.com/office/drawing/2014/main" id="{97E88422-150C-6128-1E70-D60C8E834A50}"/>
                </a:ext>
              </a:extLst>
            </p:cNvPr>
            <p:cNvSpPr/>
            <p:nvPr/>
          </p:nvSpPr>
          <p:spPr>
            <a:xfrm>
              <a:off x="3902392" y="3038316"/>
              <a:ext cx="364616" cy="183927"/>
            </a:xfrm>
            <a:custGeom>
              <a:avLst/>
              <a:gdLst>
                <a:gd name="connsiteX0" fmla="*/ 0 w 364616"/>
                <a:gd name="connsiteY0" fmla="*/ 183928 h 183927"/>
                <a:gd name="connsiteX1" fmla="*/ 40100 w 364616"/>
                <a:gd name="connsiteY1" fmla="*/ 178403 h 183927"/>
                <a:gd name="connsiteX2" fmla="*/ 364617 w 364616"/>
                <a:gd name="connsiteY2" fmla="*/ 178403 h 183927"/>
                <a:gd name="connsiteX3" fmla="*/ 364617 w 364616"/>
                <a:gd name="connsiteY3" fmla="*/ 0 h 183927"/>
                <a:gd name="connsiteX4" fmla="*/ 47149 w 364616"/>
                <a:gd name="connsiteY4" fmla="*/ 0 h 183927"/>
                <a:gd name="connsiteX5" fmla="*/ 6286 w 364616"/>
                <a:gd name="connsiteY5" fmla="*/ 5906 h 183927"/>
                <a:gd name="connsiteX6" fmla="*/ 2191 w 364616"/>
                <a:gd name="connsiteY6" fmla="*/ 10097 h 183927"/>
                <a:gd name="connsiteX7" fmla="*/ 0 w 364616"/>
                <a:gd name="connsiteY7" fmla="*/ 183928 h 18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16" h="183927">
                  <a:moveTo>
                    <a:pt x="0" y="183928"/>
                  </a:moveTo>
                  <a:lnTo>
                    <a:pt x="40100" y="178403"/>
                  </a:lnTo>
                  <a:lnTo>
                    <a:pt x="364617" y="178403"/>
                  </a:lnTo>
                  <a:lnTo>
                    <a:pt x="364617" y="0"/>
                  </a:lnTo>
                  <a:lnTo>
                    <a:pt x="47149" y="0"/>
                  </a:lnTo>
                  <a:lnTo>
                    <a:pt x="6286" y="5906"/>
                  </a:lnTo>
                  <a:lnTo>
                    <a:pt x="2191" y="10097"/>
                  </a:lnTo>
                  <a:lnTo>
                    <a:pt x="0" y="183928"/>
                  </a:lnTo>
                  <a:close/>
                </a:path>
              </a:pathLst>
            </a:custGeom>
            <a:solidFill>
              <a:srgbClr val="C7E4F1"/>
            </a:solidFill>
            <a:ln w="9525" cap="flat">
              <a:noFill/>
              <a:prstDash val="solid"/>
              <a:miter/>
            </a:ln>
          </p:spPr>
          <p:txBody>
            <a:bodyPr rtlCol="0" anchor="ctr"/>
            <a:lstStyle/>
            <a:p>
              <a:endParaRPr lang="en-AU" sz="204"/>
            </a:p>
          </p:txBody>
        </p:sp>
        <p:sp>
          <p:nvSpPr>
            <p:cNvPr id="19" name="Freeform: Shape 18">
              <a:extLst>
                <a:ext uri="{FF2B5EF4-FFF2-40B4-BE49-F238E27FC236}">
                  <a16:creationId xmlns:a16="http://schemas.microsoft.com/office/drawing/2014/main" id="{AC7C4BD0-0649-4A48-FAF3-BCA6649CF387}"/>
                </a:ext>
              </a:extLst>
            </p:cNvPr>
            <p:cNvSpPr/>
            <p:nvPr/>
          </p:nvSpPr>
          <p:spPr>
            <a:xfrm>
              <a:off x="3905059" y="3210528"/>
              <a:ext cx="356139" cy="68294"/>
            </a:xfrm>
            <a:custGeom>
              <a:avLst/>
              <a:gdLst>
                <a:gd name="connsiteX0" fmla="*/ 18574 w 356139"/>
                <a:gd name="connsiteY0" fmla="*/ 68294 h 68294"/>
                <a:gd name="connsiteX1" fmla="*/ 356140 w 356139"/>
                <a:gd name="connsiteY1" fmla="*/ 68294 h 68294"/>
                <a:gd name="connsiteX2" fmla="*/ 356140 w 356139"/>
                <a:gd name="connsiteY2" fmla="*/ 0 h 68294"/>
                <a:gd name="connsiteX3" fmla="*/ 20764 w 356139"/>
                <a:gd name="connsiteY3" fmla="*/ 0 h 68294"/>
                <a:gd name="connsiteX4" fmla="*/ 0 w 356139"/>
                <a:gd name="connsiteY4" fmla="*/ 35814 h 68294"/>
                <a:gd name="connsiteX5" fmla="*/ 18574 w 356139"/>
                <a:gd name="connsiteY5" fmla="*/ 68294 h 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9" h="68294">
                  <a:moveTo>
                    <a:pt x="18574" y="68294"/>
                  </a:moveTo>
                  <a:lnTo>
                    <a:pt x="356140" y="68294"/>
                  </a:lnTo>
                  <a:lnTo>
                    <a:pt x="356140" y="0"/>
                  </a:lnTo>
                  <a:lnTo>
                    <a:pt x="20764" y="0"/>
                  </a:lnTo>
                  <a:lnTo>
                    <a:pt x="0" y="35814"/>
                  </a:lnTo>
                  <a:lnTo>
                    <a:pt x="18574" y="68294"/>
                  </a:lnTo>
                  <a:close/>
                </a:path>
              </a:pathLst>
            </a:custGeom>
            <a:solidFill>
              <a:srgbClr val="66BCDB"/>
            </a:solidFill>
            <a:ln w="9525" cap="flat">
              <a:noFill/>
              <a:prstDash val="solid"/>
              <a:miter/>
            </a:ln>
          </p:spPr>
          <p:txBody>
            <a:bodyPr rtlCol="0" anchor="ctr"/>
            <a:lstStyle/>
            <a:p>
              <a:endParaRPr lang="en-AU" sz="204"/>
            </a:p>
          </p:txBody>
        </p:sp>
        <p:sp>
          <p:nvSpPr>
            <p:cNvPr id="20" name="Freeform: Shape 19">
              <a:extLst>
                <a:ext uri="{FF2B5EF4-FFF2-40B4-BE49-F238E27FC236}">
                  <a16:creationId xmlns:a16="http://schemas.microsoft.com/office/drawing/2014/main" id="{9D3F1EB6-D0BA-D34B-694E-F58B0A89438A}"/>
                </a:ext>
              </a:extLst>
            </p:cNvPr>
            <p:cNvSpPr/>
            <p:nvPr/>
          </p:nvSpPr>
          <p:spPr>
            <a:xfrm>
              <a:off x="3897249" y="2825623"/>
              <a:ext cx="378237" cy="461962"/>
            </a:xfrm>
            <a:custGeom>
              <a:avLst/>
              <a:gdLst>
                <a:gd name="connsiteX0" fmla="*/ 371189 w 378237"/>
                <a:gd name="connsiteY0" fmla="*/ 461581 h 461962"/>
                <a:gd name="connsiteX1" fmla="*/ 40767 w 378237"/>
                <a:gd name="connsiteY1" fmla="*/ 461581 h 461962"/>
                <a:gd name="connsiteX2" fmla="*/ 0 w 378237"/>
                <a:gd name="connsiteY2" fmla="*/ 420814 h 461962"/>
                <a:gd name="connsiteX3" fmla="*/ 0 w 378237"/>
                <a:gd name="connsiteY3" fmla="*/ 40767 h 461962"/>
                <a:gd name="connsiteX4" fmla="*/ 40767 w 378237"/>
                <a:gd name="connsiteY4" fmla="*/ 0 h 461962"/>
                <a:gd name="connsiteX5" fmla="*/ 371189 w 378237"/>
                <a:gd name="connsiteY5" fmla="*/ 0 h 461962"/>
                <a:gd name="connsiteX6" fmla="*/ 378238 w 378237"/>
                <a:gd name="connsiteY6" fmla="*/ 7048 h 461962"/>
                <a:gd name="connsiteX7" fmla="*/ 378238 w 378237"/>
                <a:gd name="connsiteY7" fmla="*/ 387477 h 461962"/>
                <a:gd name="connsiteX8" fmla="*/ 371189 w 378237"/>
                <a:gd name="connsiteY8" fmla="*/ 394525 h 461962"/>
                <a:gd name="connsiteX9" fmla="*/ 40767 w 378237"/>
                <a:gd name="connsiteY9" fmla="*/ 394525 h 461962"/>
                <a:gd name="connsiteX10" fmla="*/ 14097 w 378237"/>
                <a:gd name="connsiteY10" fmla="*/ 421195 h 461962"/>
                <a:gd name="connsiteX11" fmla="*/ 40767 w 378237"/>
                <a:gd name="connsiteY11" fmla="*/ 447865 h 461962"/>
                <a:gd name="connsiteX12" fmla="*/ 371189 w 378237"/>
                <a:gd name="connsiteY12" fmla="*/ 447865 h 461962"/>
                <a:gd name="connsiteX13" fmla="*/ 378238 w 378237"/>
                <a:gd name="connsiteY13" fmla="*/ 454914 h 461962"/>
                <a:gd name="connsiteX14" fmla="*/ 371189 w 378237"/>
                <a:gd name="connsiteY14" fmla="*/ 461963 h 461962"/>
                <a:gd name="connsiteX15" fmla="*/ 40767 w 378237"/>
                <a:gd name="connsiteY15" fmla="*/ 13906 h 461962"/>
                <a:gd name="connsiteX16" fmla="*/ 14097 w 378237"/>
                <a:gd name="connsiteY16" fmla="*/ 40576 h 461962"/>
                <a:gd name="connsiteX17" fmla="*/ 14097 w 378237"/>
                <a:gd name="connsiteY17" fmla="*/ 389858 h 461962"/>
                <a:gd name="connsiteX18" fmla="*/ 40767 w 378237"/>
                <a:gd name="connsiteY18" fmla="*/ 379857 h 461962"/>
                <a:gd name="connsiteX19" fmla="*/ 364141 w 378237"/>
                <a:gd name="connsiteY19" fmla="*/ 379857 h 461962"/>
                <a:gd name="connsiteX20" fmla="*/ 364141 w 378237"/>
                <a:gd name="connsiteY20" fmla="*/ 14097 h 4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237" h="461962">
                  <a:moveTo>
                    <a:pt x="371189" y="461581"/>
                  </a:moveTo>
                  <a:lnTo>
                    <a:pt x="40767" y="461581"/>
                  </a:lnTo>
                  <a:cubicBezTo>
                    <a:pt x="18250" y="461581"/>
                    <a:pt x="0" y="443332"/>
                    <a:pt x="0" y="420814"/>
                  </a:cubicBezTo>
                  <a:lnTo>
                    <a:pt x="0" y="40767"/>
                  </a:lnTo>
                  <a:cubicBezTo>
                    <a:pt x="0" y="18250"/>
                    <a:pt x="18250" y="0"/>
                    <a:pt x="40767" y="0"/>
                  </a:cubicBezTo>
                  <a:lnTo>
                    <a:pt x="371189" y="0"/>
                  </a:lnTo>
                  <a:cubicBezTo>
                    <a:pt x="375085" y="0"/>
                    <a:pt x="378238" y="3153"/>
                    <a:pt x="378238" y="7048"/>
                  </a:cubicBezTo>
                  <a:lnTo>
                    <a:pt x="378238" y="387477"/>
                  </a:lnTo>
                  <a:cubicBezTo>
                    <a:pt x="378238" y="391373"/>
                    <a:pt x="375085" y="394525"/>
                    <a:pt x="371189" y="394525"/>
                  </a:cubicBezTo>
                  <a:lnTo>
                    <a:pt x="40767" y="394525"/>
                  </a:lnTo>
                  <a:cubicBezTo>
                    <a:pt x="26041" y="394525"/>
                    <a:pt x="14097" y="406470"/>
                    <a:pt x="14097" y="421195"/>
                  </a:cubicBezTo>
                  <a:cubicBezTo>
                    <a:pt x="14097" y="435921"/>
                    <a:pt x="26041" y="447865"/>
                    <a:pt x="40767" y="447865"/>
                  </a:cubicBezTo>
                  <a:lnTo>
                    <a:pt x="371189" y="447865"/>
                  </a:lnTo>
                  <a:cubicBezTo>
                    <a:pt x="375085" y="447865"/>
                    <a:pt x="378238" y="451018"/>
                    <a:pt x="378238" y="454914"/>
                  </a:cubicBezTo>
                  <a:cubicBezTo>
                    <a:pt x="378238" y="458810"/>
                    <a:pt x="375085" y="461963"/>
                    <a:pt x="371189" y="461963"/>
                  </a:cubicBezTo>
                  <a:close/>
                  <a:moveTo>
                    <a:pt x="40767" y="13906"/>
                  </a:moveTo>
                  <a:cubicBezTo>
                    <a:pt x="26060" y="13954"/>
                    <a:pt x="14144" y="25870"/>
                    <a:pt x="14097" y="40576"/>
                  </a:cubicBezTo>
                  <a:lnTo>
                    <a:pt x="14097" y="389858"/>
                  </a:lnTo>
                  <a:cubicBezTo>
                    <a:pt x="21488" y="383419"/>
                    <a:pt x="30966" y="379867"/>
                    <a:pt x="40767" y="379857"/>
                  </a:cubicBezTo>
                  <a:lnTo>
                    <a:pt x="364141" y="379857"/>
                  </a:lnTo>
                  <a:lnTo>
                    <a:pt x="364141" y="14097"/>
                  </a:lnTo>
                  <a:close/>
                </a:path>
              </a:pathLst>
            </a:custGeom>
            <a:solidFill>
              <a:srgbClr val="265A9A"/>
            </a:solidFill>
            <a:ln w="9525" cap="flat">
              <a:noFill/>
              <a:prstDash val="solid"/>
              <a:miter/>
            </a:ln>
          </p:spPr>
          <p:txBody>
            <a:bodyPr rtlCol="0" anchor="ctr"/>
            <a:lstStyle/>
            <a:p>
              <a:endParaRPr lang="en-AU" sz="204"/>
            </a:p>
          </p:txBody>
        </p:sp>
        <p:sp>
          <p:nvSpPr>
            <p:cNvPr id="21" name="Freeform: Shape 20">
              <a:extLst>
                <a:ext uri="{FF2B5EF4-FFF2-40B4-BE49-F238E27FC236}">
                  <a16:creationId xmlns:a16="http://schemas.microsoft.com/office/drawing/2014/main" id="{AFFC4669-2D88-BCF2-38BD-295148C18D32}"/>
                </a:ext>
              </a:extLst>
            </p:cNvPr>
            <p:cNvSpPr/>
            <p:nvPr/>
          </p:nvSpPr>
          <p:spPr>
            <a:xfrm>
              <a:off x="3941635" y="3237769"/>
              <a:ext cx="319563" cy="14097"/>
            </a:xfrm>
            <a:custGeom>
              <a:avLst/>
              <a:gdLst>
                <a:gd name="connsiteX0" fmla="*/ 312515 w 319563"/>
                <a:gd name="connsiteY0" fmla="*/ 14097 h 14097"/>
                <a:gd name="connsiteX1" fmla="*/ 7048 w 319563"/>
                <a:gd name="connsiteY1" fmla="*/ 14097 h 14097"/>
                <a:gd name="connsiteX2" fmla="*/ 0 w 319563"/>
                <a:gd name="connsiteY2" fmla="*/ 7049 h 14097"/>
                <a:gd name="connsiteX3" fmla="*/ 7048 w 319563"/>
                <a:gd name="connsiteY3" fmla="*/ 0 h 14097"/>
                <a:gd name="connsiteX4" fmla="*/ 312515 w 319563"/>
                <a:gd name="connsiteY4" fmla="*/ 0 h 14097"/>
                <a:gd name="connsiteX5" fmla="*/ 319564 w 319563"/>
                <a:gd name="connsiteY5" fmla="*/ 7049 h 14097"/>
                <a:gd name="connsiteX6" fmla="*/ 312515 w 319563"/>
                <a:gd name="connsiteY6" fmla="*/ 14097 h 1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63" h="14097">
                  <a:moveTo>
                    <a:pt x="312515" y="14097"/>
                  </a:moveTo>
                  <a:lnTo>
                    <a:pt x="7048" y="14097"/>
                  </a:lnTo>
                  <a:cubicBezTo>
                    <a:pt x="3153" y="14097"/>
                    <a:pt x="0" y="10944"/>
                    <a:pt x="0" y="7049"/>
                  </a:cubicBezTo>
                  <a:cubicBezTo>
                    <a:pt x="0" y="3153"/>
                    <a:pt x="3153" y="0"/>
                    <a:pt x="7048" y="0"/>
                  </a:cubicBezTo>
                  <a:lnTo>
                    <a:pt x="312515" y="0"/>
                  </a:lnTo>
                  <a:cubicBezTo>
                    <a:pt x="316411" y="0"/>
                    <a:pt x="319564" y="3153"/>
                    <a:pt x="319564" y="7049"/>
                  </a:cubicBezTo>
                  <a:cubicBezTo>
                    <a:pt x="319564" y="10944"/>
                    <a:pt x="316411" y="14097"/>
                    <a:pt x="312515" y="14097"/>
                  </a:cubicBezTo>
                  <a:close/>
                </a:path>
              </a:pathLst>
            </a:custGeom>
            <a:solidFill>
              <a:srgbClr val="265A9A"/>
            </a:solidFill>
            <a:ln w="9525" cap="flat">
              <a:noFill/>
              <a:prstDash val="solid"/>
              <a:miter/>
            </a:ln>
          </p:spPr>
          <p:txBody>
            <a:bodyPr rtlCol="0" anchor="ctr"/>
            <a:lstStyle/>
            <a:p>
              <a:endParaRPr lang="en-AU" sz="204"/>
            </a:p>
          </p:txBody>
        </p:sp>
        <p:sp>
          <p:nvSpPr>
            <p:cNvPr id="37" name="Freeform: Shape 36">
              <a:extLst>
                <a:ext uri="{FF2B5EF4-FFF2-40B4-BE49-F238E27FC236}">
                  <a16:creationId xmlns:a16="http://schemas.microsoft.com/office/drawing/2014/main" id="{4F6E181A-9579-CC53-CCE6-03CC215EDFB0}"/>
                </a:ext>
              </a:extLst>
            </p:cNvPr>
            <p:cNvSpPr/>
            <p:nvPr/>
          </p:nvSpPr>
          <p:spPr>
            <a:xfrm>
              <a:off x="3938111" y="2851721"/>
              <a:ext cx="14097" cy="342328"/>
            </a:xfrm>
            <a:custGeom>
              <a:avLst/>
              <a:gdLst>
                <a:gd name="connsiteX0" fmla="*/ 7048 w 14097"/>
                <a:gd name="connsiteY0" fmla="*/ 342329 h 342328"/>
                <a:gd name="connsiteX1" fmla="*/ 0 w 14097"/>
                <a:gd name="connsiteY1" fmla="*/ 335280 h 342328"/>
                <a:gd name="connsiteX2" fmla="*/ 0 w 14097"/>
                <a:gd name="connsiteY2" fmla="*/ 7049 h 342328"/>
                <a:gd name="connsiteX3" fmla="*/ 7048 w 14097"/>
                <a:gd name="connsiteY3" fmla="*/ 0 h 342328"/>
                <a:gd name="connsiteX4" fmla="*/ 14097 w 14097"/>
                <a:gd name="connsiteY4" fmla="*/ 7049 h 342328"/>
                <a:gd name="connsiteX5" fmla="*/ 14097 w 14097"/>
                <a:gd name="connsiteY5" fmla="*/ 335185 h 342328"/>
                <a:gd name="connsiteX6" fmla="*/ 7144 w 14097"/>
                <a:gd name="connsiteY6" fmla="*/ 342329 h 342328"/>
                <a:gd name="connsiteX7" fmla="*/ 7048 w 14097"/>
                <a:gd name="connsiteY7" fmla="*/ 342329 h 3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7" h="342328">
                  <a:moveTo>
                    <a:pt x="7048" y="342329"/>
                  </a:moveTo>
                  <a:cubicBezTo>
                    <a:pt x="3153" y="342329"/>
                    <a:pt x="0" y="339176"/>
                    <a:pt x="0" y="335280"/>
                  </a:cubicBezTo>
                  <a:lnTo>
                    <a:pt x="0" y="7049"/>
                  </a:lnTo>
                  <a:cubicBezTo>
                    <a:pt x="0" y="3153"/>
                    <a:pt x="3153" y="0"/>
                    <a:pt x="7048" y="0"/>
                  </a:cubicBezTo>
                  <a:cubicBezTo>
                    <a:pt x="10944" y="0"/>
                    <a:pt x="14097" y="3153"/>
                    <a:pt x="14097" y="7049"/>
                  </a:cubicBezTo>
                  <a:lnTo>
                    <a:pt x="14097" y="335185"/>
                  </a:lnTo>
                  <a:cubicBezTo>
                    <a:pt x="14154" y="339080"/>
                    <a:pt x="11039" y="342271"/>
                    <a:pt x="7144" y="342329"/>
                  </a:cubicBezTo>
                  <a:cubicBezTo>
                    <a:pt x="7115" y="342329"/>
                    <a:pt x="7077" y="342329"/>
                    <a:pt x="7048" y="342329"/>
                  </a:cubicBezTo>
                  <a:close/>
                </a:path>
              </a:pathLst>
            </a:custGeom>
            <a:solidFill>
              <a:srgbClr val="265A9A"/>
            </a:solidFill>
            <a:ln w="9525" cap="flat">
              <a:noFill/>
              <a:prstDash val="solid"/>
              <a:miter/>
            </a:ln>
          </p:spPr>
          <p:txBody>
            <a:bodyPr rtlCol="0" anchor="ctr"/>
            <a:lstStyle/>
            <a:p>
              <a:endParaRPr lang="en-AU" sz="204"/>
            </a:p>
          </p:txBody>
        </p:sp>
        <p:sp>
          <p:nvSpPr>
            <p:cNvPr id="38" name="Freeform: Shape 37">
              <a:extLst>
                <a:ext uri="{FF2B5EF4-FFF2-40B4-BE49-F238E27FC236}">
                  <a16:creationId xmlns:a16="http://schemas.microsoft.com/office/drawing/2014/main" id="{F6D29A31-638F-5E45-3814-2D79237F352D}"/>
                </a:ext>
              </a:extLst>
            </p:cNvPr>
            <p:cNvSpPr/>
            <p:nvPr/>
          </p:nvSpPr>
          <p:spPr>
            <a:xfrm>
              <a:off x="4018025" y="2881249"/>
              <a:ext cx="65722" cy="14096"/>
            </a:xfrm>
            <a:custGeom>
              <a:avLst/>
              <a:gdLst>
                <a:gd name="connsiteX0" fmla="*/ 6572 w 65722"/>
                <a:gd name="connsiteY0" fmla="*/ 0 h 14096"/>
                <a:gd name="connsiteX1" fmla="*/ 58674 w 65722"/>
                <a:gd name="connsiteY1" fmla="*/ 0 h 14096"/>
                <a:gd name="connsiteX2" fmla="*/ 65722 w 65722"/>
                <a:gd name="connsiteY2" fmla="*/ 7048 h 14096"/>
                <a:gd name="connsiteX3" fmla="*/ 58674 w 65722"/>
                <a:gd name="connsiteY3" fmla="*/ 14097 h 14096"/>
                <a:gd name="connsiteX4" fmla="*/ 7048 w 65722"/>
                <a:gd name="connsiteY4" fmla="*/ 14097 h 14096"/>
                <a:gd name="connsiteX5" fmla="*/ 0 w 65722"/>
                <a:gd name="connsiteY5" fmla="*/ 7048 h 14096"/>
                <a:gd name="connsiteX6" fmla="*/ 7048 w 65722"/>
                <a:gd name="connsiteY6" fmla="*/ 0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 h="14096">
                  <a:moveTo>
                    <a:pt x="6572" y="0"/>
                  </a:moveTo>
                  <a:lnTo>
                    <a:pt x="58674" y="0"/>
                  </a:lnTo>
                  <a:cubicBezTo>
                    <a:pt x="62570" y="0"/>
                    <a:pt x="65722" y="3153"/>
                    <a:pt x="65722" y="7048"/>
                  </a:cubicBezTo>
                  <a:cubicBezTo>
                    <a:pt x="65722" y="10944"/>
                    <a:pt x="62570" y="14097"/>
                    <a:pt x="58674" y="14097"/>
                  </a:cubicBezTo>
                  <a:lnTo>
                    <a:pt x="7048" y="14097"/>
                  </a:lnTo>
                  <a:cubicBezTo>
                    <a:pt x="3153" y="14097"/>
                    <a:pt x="0" y="10944"/>
                    <a:pt x="0" y="7048"/>
                  </a:cubicBezTo>
                  <a:cubicBezTo>
                    <a:pt x="0" y="3153"/>
                    <a:pt x="3153" y="0"/>
                    <a:pt x="7048" y="0"/>
                  </a:cubicBezTo>
                  <a:close/>
                </a:path>
              </a:pathLst>
            </a:custGeom>
            <a:solidFill>
              <a:srgbClr val="265A9A"/>
            </a:solidFill>
            <a:ln w="9525" cap="flat">
              <a:noFill/>
              <a:prstDash val="solid"/>
              <a:miter/>
            </a:ln>
          </p:spPr>
          <p:txBody>
            <a:bodyPr rtlCol="0" anchor="ctr"/>
            <a:lstStyle/>
            <a:p>
              <a:endParaRPr lang="en-AU" sz="204"/>
            </a:p>
          </p:txBody>
        </p:sp>
        <p:sp>
          <p:nvSpPr>
            <p:cNvPr id="39" name="Freeform: Shape 38">
              <a:extLst>
                <a:ext uri="{FF2B5EF4-FFF2-40B4-BE49-F238E27FC236}">
                  <a16:creationId xmlns:a16="http://schemas.microsoft.com/office/drawing/2014/main" id="{319817CF-CA81-2D34-3E7D-BBEBBE0428CB}"/>
                </a:ext>
              </a:extLst>
            </p:cNvPr>
            <p:cNvSpPr/>
            <p:nvPr/>
          </p:nvSpPr>
          <p:spPr>
            <a:xfrm>
              <a:off x="3977735" y="2875819"/>
              <a:ext cx="26193" cy="24955"/>
            </a:xfrm>
            <a:custGeom>
              <a:avLst/>
              <a:gdLst>
                <a:gd name="connsiteX0" fmla="*/ 12478 w 26193"/>
                <a:gd name="connsiteY0" fmla="*/ 0 h 24955"/>
                <a:gd name="connsiteX1" fmla="*/ 13716 w 26193"/>
                <a:gd name="connsiteY1" fmla="*/ 0 h 24955"/>
                <a:gd name="connsiteX2" fmla="*/ 26194 w 26193"/>
                <a:gd name="connsiteY2" fmla="*/ 12478 h 24955"/>
                <a:gd name="connsiteX3" fmla="*/ 13716 w 26193"/>
                <a:gd name="connsiteY3" fmla="*/ 24956 h 24955"/>
                <a:gd name="connsiteX4" fmla="*/ 12478 w 26193"/>
                <a:gd name="connsiteY4" fmla="*/ 24956 h 24955"/>
                <a:gd name="connsiteX5" fmla="*/ 0 w 26193"/>
                <a:gd name="connsiteY5" fmla="*/ 12478 h 24955"/>
                <a:gd name="connsiteX6" fmla="*/ 12478 w 26193"/>
                <a:gd name="connsiteY6" fmla="*/ 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24955">
                  <a:moveTo>
                    <a:pt x="12478" y="0"/>
                  </a:moveTo>
                  <a:lnTo>
                    <a:pt x="13716" y="0"/>
                  </a:lnTo>
                  <a:cubicBezTo>
                    <a:pt x="20603" y="0"/>
                    <a:pt x="26194" y="5582"/>
                    <a:pt x="26194" y="12478"/>
                  </a:cubicBezTo>
                  <a:cubicBezTo>
                    <a:pt x="26194" y="19364"/>
                    <a:pt x="20603" y="24956"/>
                    <a:pt x="13716" y="24956"/>
                  </a:cubicBezTo>
                  <a:lnTo>
                    <a:pt x="12478" y="24956"/>
                  </a:lnTo>
                  <a:cubicBezTo>
                    <a:pt x="5591" y="24956"/>
                    <a:pt x="0" y="19374"/>
                    <a:pt x="0" y="12478"/>
                  </a:cubicBezTo>
                  <a:cubicBezTo>
                    <a:pt x="0" y="5591"/>
                    <a:pt x="5591" y="0"/>
                    <a:pt x="12478" y="0"/>
                  </a:cubicBezTo>
                  <a:close/>
                </a:path>
              </a:pathLst>
            </a:custGeom>
            <a:solidFill>
              <a:srgbClr val="265A9A"/>
            </a:solidFill>
            <a:ln w="9525" cap="flat">
              <a:noFill/>
              <a:prstDash val="solid"/>
              <a:miter/>
            </a:ln>
          </p:spPr>
          <p:txBody>
            <a:bodyPr rtlCol="0" anchor="ctr"/>
            <a:lstStyle/>
            <a:p>
              <a:endParaRPr lang="en-AU" sz="204"/>
            </a:p>
          </p:txBody>
        </p:sp>
        <p:sp>
          <p:nvSpPr>
            <p:cNvPr id="40" name="Freeform: Shape 39">
              <a:extLst>
                <a:ext uri="{FF2B5EF4-FFF2-40B4-BE49-F238E27FC236}">
                  <a16:creationId xmlns:a16="http://schemas.microsoft.com/office/drawing/2014/main" id="{83814664-15FB-7A7B-93B2-D0055D382693}"/>
                </a:ext>
              </a:extLst>
            </p:cNvPr>
            <p:cNvSpPr/>
            <p:nvPr/>
          </p:nvSpPr>
          <p:spPr>
            <a:xfrm>
              <a:off x="3984570" y="2946378"/>
              <a:ext cx="37649" cy="55657"/>
            </a:xfrm>
            <a:custGeom>
              <a:avLst/>
              <a:gdLst>
                <a:gd name="connsiteX0" fmla="*/ 32788 w 37649"/>
                <a:gd name="connsiteY0" fmla="*/ 8689 h 55657"/>
                <a:gd name="connsiteX1" fmla="*/ 11071 w 37649"/>
                <a:gd name="connsiteY1" fmla="*/ 8689 h 55657"/>
                <a:gd name="connsiteX2" fmla="*/ 11071 w 37649"/>
                <a:gd name="connsiteY2" fmla="*/ 22691 h 55657"/>
                <a:gd name="connsiteX3" fmla="*/ 29264 w 37649"/>
                <a:gd name="connsiteY3" fmla="*/ 22691 h 55657"/>
                <a:gd name="connsiteX4" fmla="*/ 32979 w 37649"/>
                <a:gd name="connsiteY4" fmla="*/ 23834 h 55657"/>
                <a:gd name="connsiteX5" fmla="*/ 34217 w 37649"/>
                <a:gd name="connsiteY5" fmla="*/ 26882 h 55657"/>
                <a:gd name="connsiteX6" fmla="*/ 32979 w 37649"/>
                <a:gd name="connsiteY6" fmla="*/ 29835 h 55657"/>
                <a:gd name="connsiteX7" fmla="*/ 29264 w 37649"/>
                <a:gd name="connsiteY7" fmla="*/ 30978 h 55657"/>
                <a:gd name="connsiteX8" fmla="*/ 11071 w 37649"/>
                <a:gd name="connsiteY8" fmla="*/ 30978 h 55657"/>
                <a:gd name="connsiteX9" fmla="*/ 11071 w 37649"/>
                <a:gd name="connsiteY9" fmla="*/ 48980 h 55657"/>
                <a:gd name="connsiteX10" fmla="*/ 9452 w 37649"/>
                <a:gd name="connsiteY10" fmla="*/ 54028 h 55657"/>
                <a:gd name="connsiteX11" fmla="*/ 5547 w 37649"/>
                <a:gd name="connsiteY11" fmla="*/ 55648 h 55657"/>
                <a:gd name="connsiteX12" fmla="*/ 1546 w 37649"/>
                <a:gd name="connsiteY12" fmla="*/ 54028 h 55657"/>
                <a:gd name="connsiteX13" fmla="*/ 22 w 37649"/>
                <a:gd name="connsiteY13" fmla="*/ 48980 h 55657"/>
                <a:gd name="connsiteX14" fmla="*/ 22 w 37649"/>
                <a:gd name="connsiteY14" fmla="*/ 6975 h 55657"/>
                <a:gd name="connsiteX15" fmla="*/ 689 w 37649"/>
                <a:gd name="connsiteY15" fmla="*/ 3070 h 55657"/>
                <a:gd name="connsiteX16" fmla="*/ 2880 w 37649"/>
                <a:gd name="connsiteY16" fmla="*/ 879 h 55657"/>
                <a:gd name="connsiteX17" fmla="*/ 6404 w 37649"/>
                <a:gd name="connsiteY17" fmla="*/ 22 h 55657"/>
                <a:gd name="connsiteX18" fmla="*/ 32408 w 37649"/>
                <a:gd name="connsiteY18" fmla="*/ 22 h 55657"/>
                <a:gd name="connsiteX19" fmla="*/ 36313 w 37649"/>
                <a:gd name="connsiteY19" fmla="*/ 1165 h 55657"/>
                <a:gd name="connsiteX20" fmla="*/ 37646 w 37649"/>
                <a:gd name="connsiteY20" fmla="*/ 4213 h 55657"/>
                <a:gd name="connsiteX21" fmla="*/ 36313 w 37649"/>
                <a:gd name="connsiteY21" fmla="*/ 7356 h 55657"/>
                <a:gd name="connsiteX22" fmla="*/ 32788 w 37649"/>
                <a:gd name="connsiteY22" fmla="*/ 8689 h 5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49" h="55657">
                  <a:moveTo>
                    <a:pt x="32788" y="8689"/>
                  </a:moveTo>
                  <a:lnTo>
                    <a:pt x="11071" y="8689"/>
                  </a:lnTo>
                  <a:lnTo>
                    <a:pt x="11071" y="22691"/>
                  </a:lnTo>
                  <a:lnTo>
                    <a:pt x="29264" y="22691"/>
                  </a:lnTo>
                  <a:cubicBezTo>
                    <a:pt x="30607" y="22586"/>
                    <a:pt x="31931" y="22986"/>
                    <a:pt x="32979" y="23834"/>
                  </a:cubicBezTo>
                  <a:cubicBezTo>
                    <a:pt x="33846" y="24606"/>
                    <a:pt x="34303" y="25730"/>
                    <a:pt x="34217" y="26882"/>
                  </a:cubicBezTo>
                  <a:cubicBezTo>
                    <a:pt x="34274" y="28006"/>
                    <a:pt x="33817" y="29092"/>
                    <a:pt x="32979" y="29835"/>
                  </a:cubicBezTo>
                  <a:cubicBezTo>
                    <a:pt x="31922" y="30664"/>
                    <a:pt x="30598" y="31073"/>
                    <a:pt x="29264" y="30978"/>
                  </a:cubicBezTo>
                  <a:lnTo>
                    <a:pt x="11071" y="30978"/>
                  </a:lnTo>
                  <a:lnTo>
                    <a:pt x="11071" y="48980"/>
                  </a:lnTo>
                  <a:cubicBezTo>
                    <a:pt x="11195" y="50809"/>
                    <a:pt x="10624" y="52619"/>
                    <a:pt x="9452" y="54028"/>
                  </a:cubicBezTo>
                  <a:cubicBezTo>
                    <a:pt x="8471" y="55152"/>
                    <a:pt x="7033" y="55743"/>
                    <a:pt x="5547" y="55648"/>
                  </a:cubicBezTo>
                  <a:cubicBezTo>
                    <a:pt x="4052" y="55686"/>
                    <a:pt x="2594" y="55095"/>
                    <a:pt x="1546" y="54028"/>
                  </a:cubicBezTo>
                  <a:cubicBezTo>
                    <a:pt x="423" y="52600"/>
                    <a:pt x="-120" y="50799"/>
                    <a:pt x="22" y="48980"/>
                  </a:cubicBezTo>
                  <a:lnTo>
                    <a:pt x="22" y="6975"/>
                  </a:lnTo>
                  <a:cubicBezTo>
                    <a:pt x="-35" y="5641"/>
                    <a:pt x="194" y="4308"/>
                    <a:pt x="689" y="3070"/>
                  </a:cubicBezTo>
                  <a:cubicBezTo>
                    <a:pt x="1156" y="2117"/>
                    <a:pt x="1928" y="1346"/>
                    <a:pt x="2880" y="879"/>
                  </a:cubicBezTo>
                  <a:cubicBezTo>
                    <a:pt x="3985" y="374"/>
                    <a:pt x="5185" y="79"/>
                    <a:pt x="6404" y="22"/>
                  </a:cubicBezTo>
                  <a:lnTo>
                    <a:pt x="32408" y="22"/>
                  </a:lnTo>
                  <a:cubicBezTo>
                    <a:pt x="33808" y="-102"/>
                    <a:pt x="35198" y="307"/>
                    <a:pt x="36313" y="1165"/>
                  </a:cubicBezTo>
                  <a:cubicBezTo>
                    <a:pt x="37179" y="1936"/>
                    <a:pt x="37665" y="3051"/>
                    <a:pt x="37646" y="4213"/>
                  </a:cubicBezTo>
                  <a:cubicBezTo>
                    <a:pt x="37694" y="5403"/>
                    <a:pt x="37208" y="6556"/>
                    <a:pt x="36313" y="7356"/>
                  </a:cubicBezTo>
                  <a:cubicBezTo>
                    <a:pt x="35322" y="8194"/>
                    <a:pt x="34084" y="8661"/>
                    <a:pt x="32788" y="8689"/>
                  </a:cubicBezTo>
                  <a:close/>
                </a:path>
              </a:pathLst>
            </a:custGeom>
            <a:solidFill>
              <a:srgbClr val="265998"/>
            </a:solidFill>
            <a:ln w="9525" cap="flat">
              <a:noFill/>
              <a:prstDash val="solid"/>
              <a:miter/>
            </a:ln>
          </p:spPr>
          <p:txBody>
            <a:bodyPr rtlCol="0" anchor="ctr"/>
            <a:lstStyle/>
            <a:p>
              <a:endParaRPr lang="en-AU" sz="204"/>
            </a:p>
          </p:txBody>
        </p:sp>
        <p:sp>
          <p:nvSpPr>
            <p:cNvPr id="41" name="Freeform: Shape 40">
              <a:extLst>
                <a:ext uri="{FF2B5EF4-FFF2-40B4-BE49-F238E27FC236}">
                  <a16:creationId xmlns:a16="http://schemas.microsoft.com/office/drawing/2014/main" id="{360C6944-62AE-B062-4D19-043EFCAD88DC}"/>
                </a:ext>
              </a:extLst>
            </p:cNvPr>
            <p:cNvSpPr/>
            <p:nvPr/>
          </p:nvSpPr>
          <p:spPr>
            <a:xfrm>
              <a:off x="4031238" y="2945633"/>
              <a:ext cx="11091" cy="56395"/>
            </a:xfrm>
            <a:custGeom>
              <a:avLst/>
              <a:gdLst>
                <a:gd name="connsiteX0" fmla="*/ 28 w 11091"/>
                <a:gd name="connsiteY0" fmla="*/ 49725 h 56395"/>
                <a:gd name="connsiteX1" fmla="*/ 28 w 11091"/>
                <a:gd name="connsiteY1" fmla="*/ 6672 h 56395"/>
                <a:gd name="connsiteX2" fmla="*/ 1552 w 11091"/>
                <a:gd name="connsiteY2" fmla="*/ 1719 h 56395"/>
                <a:gd name="connsiteX3" fmla="*/ 5457 w 11091"/>
                <a:gd name="connsiteY3" fmla="*/ 5 h 56395"/>
                <a:gd name="connsiteX4" fmla="*/ 9553 w 11091"/>
                <a:gd name="connsiteY4" fmla="*/ 1719 h 56395"/>
                <a:gd name="connsiteX5" fmla="*/ 11077 w 11091"/>
                <a:gd name="connsiteY5" fmla="*/ 6672 h 56395"/>
                <a:gd name="connsiteX6" fmla="*/ 11077 w 11091"/>
                <a:gd name="connsiteY6" fmla="*/ 49725 h 56395"/>
                <a:gd name="connsiteX7" fmla="*/ 9553 w 11091"/>
                <a:gd name="connsiteY7" fmla="*/ 54774 h 56395"/>
                <a:gd name="connsiteX8" fmla="*/ 5457 w 11091"/>
                <a:gd name="connsiteY8" fmla="*/ 56393 h 56395"/>
                <a:gd name="connsiteX9" fmla="*/ 1552 w 11091"/>
                <a:gd name="connsiteY9" fmla="*/ 54774 h 56395"/>
                <a:gd name="connsiteX10" fmla="*/ 28 w 11091"/>
                <a:gd name="connsiteY10" fmla="*/ 49725 h 5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91" h="56395">
                  <a:moveTo>
                    <a:pt x="28" y="49725"/>
                  </a:moveTo>
                  <a:lnTo>
                    <a:pt x="28" y="6672"/>
                  </a:lnTo>
                  <a:cubicBezTo>
                    <a:pt x="-134" y="4882"/>
                    <a:pt x="418" y="3110"/>
                    <a:pt x="1552" y="1719"/>
                  </a:cubicBezTo>
                  <a:cubicBezTo>
                    <a:pt x="2523" y="576"/>
                    <a:pt x="3961" y="-52"/>
                    <a:pt x="5457" y="5"/>
                  </a:cubicBezTo>
                  <a:cubicBezTo>
                    <a:pt x="7010" y="-62"/>
                    <a:pt x="8505" y="567"/>
                    <a:pt x="9553" y="1719"/>
                  </a:cubicBezTo>
                  <a:cubicBezTo>
                    <a:pt x="10648" y="3129"/>
                    <a:pt x="11191" y="4891"/>
                    <a:pt x="11077" y="6672"/>
                  </a:cubicBezTo>
                  <a:lnTo>
                    <a:pt x="11077" y="49725"/>
                  </a:lnTo>
                  <a:cubicBezTo>
                    <a:pt x="11172" y="51535"/>
                    <a:pt x="10629" y="53316"/>
                    <a:pt x="9553" y="54774"/>
                  </a:cubicBezTo>
                  <a:cubicBezTo>
                    <a:pt x="8467" y="55859"/>
                    <a:pt x="6990" y="56440"/>
                    <a:pt x="5457" y="56393"/>
                  </a:cubicBezTo>
                  <a:cubicBezTo>
                    <a:pt x="3990" y="56402"/>
                    <a:pt x="2580" y="55821"/>
                    <a:pt x="1552" y="54774"/>
                  </a:cubicBezTo>
                  <a:cubicBezTo>
                    <a:pt x="428" y="53345"/>
                    <a:pt x="-115" y="51545"/>
                    <a:pt x="28" y="49725"/>
                  </a:cubicBezTo>
                  <a:close/>
                </a:path>
              </a:pathLst>
            </a:custGeom>
            <a:solidFill>
              <a:srgbClr val="265998"/>
            </a:solidFill>
            <a:ln w="9525" cap="flat">
              <a:noFill/>
              <a:prstDash val="solid"/>
              <a:miter/>
            </a:ln>
          </p:spPr>
          <p:txBody>
            <a:bodyPr rtlCol="0" anchor="ctr"/>
            <a:lstStyle/>
            <a:p>
              <a:endParaRPr lang="en-AU" sz="204"/>
            </a:p>
          </p:txBody>
        </p:sp>
        <p:sp>
          <p:nvSpPr>
            <p:cNvPr id="42" name="Freeform: Shape 41">
              <a:extLst>
                <a:ext uri="{FF2B5EF4-FFF2-40B4-BE49-F238E27FC236}">
                  <a16:creationId xmlns:a16="http://schemas.microsoft.com/office/drawing/2014/main" id="{B669CD67-294C-BD0E-855C-7B10B66B7F22}"/>
                </a:ext>
              </a:extLst>
            </p:cNvPr>
            <p:cNvSpPr/>
            <p:nvPr/>
          </p:nvSpPr>
          <p:spPr>
            <a:xfrm>
              <a:off x="4054771" y="2945634"/>
              <a:ext cx="45679" cy="56778"/>
            </a:xfrm>
            <a:custGeom>
              <a:avLst/>
              <a:gdLst>
                <a:gd name="connsiteX0" fmla="*/ 14308 w 45679"/>
                <a:gd name="connsiteY0" fmla="*/ 6671 h 56778"/>
                <a:gd name="connsiteX1" fmla="*/ 35549 w 45679"/>
                <a:gd name="connsiteY1" fmla="*/ 38771 h 56778"/>
                <a:gd name="connsiteX2" fmla="*/ 35549 w 45679"/>
                <a:gd name="connsiteY2" fmla="*/ 6385 h 56778"/>
                <a:gd name="connsiteX3" fmla="*/ 36882 w 45679"/>
                <a:gd name="connsiteY3" fmla="*/ 1623 h 56778"/>
                <a:gd name="connsiteX4" fmla="*/ 40502 w 45679"/>
                <a:gd name="connsiteY4" fmla="*/ 4 h 56778"/>
                <a:gd name="connsiteX5" fmla="*/ 44312 w 45679"/>
                <a:gd name="connsiteY5" fmla="*/ 1623 h 56778"/>
                <a:gd name="connsiteX6" fmla="*/ 45645 w 45679"/>
                <a:gd name="connsiteY6" fmla="*/ 6385 h 56778"/>
                <a:gd name="connsiteX7" fmla="*/ 45645 w 45679"/>
                <a:gd name="connsiteY7" fmla="*/ 49248 h 56778"/>
                <a:gd name="connsiteX8" fmla="*/ 39740 w 45679"/>
                <a:gd name="connsiteY8" fmla="*/ 56392 h 56778"/>
                <a:gd name="connsiteX9" fmla="*/ 37073 w 45679"/>
                <a:gd name="connsiteY9" fmla="*/ 56392 h 56778"/>
                <a:gd name="connsiteX10" fmla="*/ 34787 w 45679"/>
                <a:gd name="connsiteY10" fmla="*/ 55058 h 56778"/>
                <a:gd name="connsiteX11" fmla="*/ 32882 w 45679"/>
                <a:gd name="connsiteY11" fmla="*/ 52868 h 56778"/>
                <a:gd name="connsiteX12" fmla="*/ 31072 w 45679"/>
                <a:gd name="connsiteY12" fmla="*/ 50296 h 56778"/>
                <a:gd name="connsiteX13" fmla="*/ 10403 w 45679"/>
                <a:gd name="connsiteY13" fmla="*/ 18482 h 56778"/>
                <a:gd name="connsiteX14" fmla="*/ 10403 w 45679"/>
                <a:gd name="connsiteY14" fmla="*/ 50486 h 56778"/>
                <a:gd name="connsiteX15" fmla="*/ 8879 w 45679"/>
                <a:gd name="connsiteY15" fmla="*/ 55249 h 56778"/>
                <a:gd name="connsiteX16" fmla="*/ 5164 w 45679"/>
                <a:gd name="connsiteY16" fmla="*/ 56773 h 56778"/>
                <a:gd name="connsiteX17" fmla="*/ 1449 w 45679"/>
                <a:gd name="connsiteY17" fmla="*/ 55154 h 56778"/>
                <a:gd name="connsiteX18" fmla="*/ 21 w 45679"/>
                <a:gd name="connsiteY18" fmla="*/ 50486 h 56778"/>
                <a:gd name="connsiteX19" fmla="*/ 21 w 45679"/>
                <a:gd name="connsiteY19" fmla="*/ 8386 h 56778"/>
                <a:gd name="connsiteX20" fmla="*/ 592 w 45679"/>
                <a:gd name="connsiteY20" fmla="*/ 4195 h 56778"/>
                <a:gd name="connsiteX21" fmla="*/ 6498 w 45679"/>
                <a:gd name="connsiteY21" fmla="*/ 385 h 56778"/>
                <a:gd name="connsiteX22" fmla="*/ 9069 w 45679"/>
                <a:gd name="connsiteY22" fmla="*/ 861 h 56778"/>
                <a:gd name="connsiteX23" fmla="*/ 10879 w 45679"/>
                <a:gd name="connsiteY23" fmla="*/ 2194 h 56778"/>
                <a:gd name="connsiteX24" fmla="*/ 12594 w 45679"/>
                <a:gd name="connsiteY24" fmla="*/ 4290 h 56778"/>
                <a:gd name="connsiteX25" fmla="*/ 14308 w 45679"/>
                <a:gd name="connsiteY25" fmla="*/ 6671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679" h="56778">
                  <a:moveTo>
                    <a:pt x="14308" y="6671"/>
                  </a:moveTo>
                  <a:lnTo>
                    <a:pt x="35549" y="38771"/>
                  </a:lnTo>
                  <a:lnTo>
                    <a:pt x="35549" y="6385"/>
                  </a:lnTo>
                  <a:cubicBezTo>
                    <a:pt x="35425" y="4690"/>
                    <a:pt x="35892" y="3004"/>
                    <a:pt x="36882" y="1623"/>
                  </a:cubicBezTo>
                  <a:cubicBezTo>
                    <a:pt x="37768" y="547"/>
                    <a:pt x="39111" y="-53"/>
                    <a:pt x="40502" y="4"/>
                  </a:cubicBezTo>
                  <a:cubicBezTo>
                    <a:pt x="41950" y="-53"/>
                    <a:pt x="43350" y="547"/>
                    <a:pt x="44312" y="1623"/>
                  </a:cubicBezTo>
                  <a:cubicBezTo>
                    <a:pt x="45341" y="2985"/>
                    <a:pt x="45817" y="4690"/>
                    <a:pt x="45645" y="6385"/>
                  </a:cubicBezTo>
                  <a:lnTo>
                    <a:pt x="45645" y="49248"/>
                  </a:lnTo>
                  <a:cubicBezTo>
                    <a:pt x="45645" y="54010"/>
                    <a:pt x="43740" y="56392"/>
                    <a:pt x="39740" y="56392"/>
                  </a:cubicBezTo>
                  <a:cubicBezTo>
                    <a:pt x="38854" y="56554"/>
                    <a:pt x="37959" y="56554"/>
                    <a:pt x="37073" y="56392"/>
                  </a:cubicBezTo>
                  <a:cubicBezTo>
                    <a:pt x="36244" y="56077"/>
                    <a:pt x="35473" y="55630"/>
                    <a:pt x="34787" y="55058"/>
                  </a:cubicBezTo>
                  <a:cubicBezTo>
                    <a:pt x="34101" y="54373"/>
                    <a:pt x="33463" y="53639"/>
                    <a:pt x="32882" y="52868"/>
                  </a:cubicBezTo>
                  <a:lnTo>
                    <a:pt x="31072" y="50296"/>
                  </a:lnTo>
                  <a:lnTo>
                    <a:pt x="10403" y="18482"/>
                  </a:lnTo>
                  <a:lnTo>
                    <a:pt x="10403" y="50486"/>
                  </a:lnTo>
                  <a:cubicBezTo>
                    <a:pt x="10536" y="52210"/>
                    <a:pt x="9984" y="53915"/>
                    <a:pt x="8879" y="55249"/>
                  </a:cubicBezTo>
                  <a:cubicBezTo>
                    <a:pt x="7926" y="56277"/>
                    <a:pt x="6564" y="56839"/>
                    <a:pt x="5164" y="56773"/>
                  </a:cubicBezTo>
                  <a:cubicBezTo>
                    <a:pt x="3745" y="56839"/>
                    <a:pt x="2364" y="56239"/>
                    <a:pt x="1449" y="55154"/>
                  </a:cubicBezTo>
                  <a:cubicBezTo>
                    <a:pt x="402" y="53839"/>
                    <a:pt x="-113" y="52163"/>
                    <a:pt x="21" y="50486"/>
                  </a:cubicBezTo>
                  <a:lnTo>
                    <a:pt x="21" y="8386"/>
                  </a:lnTo>
                  <a:cubicBezTo>
                    <a:pt x="-37" y="6967"/>
                    <a:pt x="163" y="5547"/>
                    <a:pt x="592" y="4195"/>
                  </a:cubicBezTo>
                  <a:cubicBezTo>
                    <a:pt x="1640" y="1871"/>
                    <a:pt x="3955" y="385"/>
                    <a:pt x="6498" y="385"/>
                  </a:cubicBezTo>
                  <a:cubicBezTo>
                    <a:pt x="7374" y="375"/>
                    <a:pt x="8250" y="537"/>
                    <a:pt x="9069" y="861"/>
                  </a:cubicBezTo>
                  <a:cubicBezTo>
                    <a:pt x="9746" y="1194"/>
                    <a:pt x="10355" y="1642"/>
                    <a:pt x="10879" y="2194"/>
                  </a:cubicBezTo>
                  <a:cubicBezTo>
                    <a:pt x="11517" y="2833"/>
                    <a:pt x="12089" y="3538"/>
                    <a:pt x="12594" y="4290"/>
                  </a:cubicBezTo>
                  <a:cubicBezTo>
                    <a:pt x="13127" y="5109"/>
                    <a:pt x="13698" y="5909"/>
                    <a:pt x="14308" y="6671"/>
                  </a:cubicBezTo>
                  <a:close/>
                </a:path>
              </a:pathLst>
            </a:custGeom>
            <a:solidFill>
              <a:srgbClr val="265998"/>
            </a:solidFill>
            <a:ln w="9525" cap="flat">
              <a:noFill/>
              <a:prstDash val="solid"/>
              <a:miter/>
            </a:ln>
          </p:spPr>
          <p:txBody>
            <a:bodyPr rtlCol="0" anchor="ctr"/>
            <a:lstStyle/>
            <a:p>
              <a:endParaRPr lang="en-AU" sz="204"/>
            </a:p>
          </p:txBody>
        </p:sp>
        <p:sp>
          <p:nvSpPr>
            <p:cNvPr id="43" name="Freeform: Shape 42">
              <a:extLst>
                <a:ext uri="{FF2B5EF4-FFF2-40B4-BE49-F238E27FC236}">
                  <a16:creationId xmlns:a16="http://schemas.microsoft.com/office/drawing/2014/main" id="{28C03A1B-C6A0-733B-82CE-E8D9EAE05E43}"/>
                </a:ext>
              </a:extLst>
            </p:cNvPr>
            <p:cNvSpPr/>
            <p:nvPr/>
          </p:nvSpPr>
          <p:spPr>
            <a:xfrm>
              <a:off x="4107556" y="2945634"/>
              <a:ext cx="50296" cy="56411"/>
            </a:xfrm>
            <a:custGeom>
              <a:avLst/>
              <a:gdLst>
                <a:gd name="connsiteX0" fmla="*/ 38867 w 50296"/>
                <a:gd name="connsiteY0" fmla="*/ 49343 h 56411"/>
                <a:gd name="connsiteX1" fmla="*/ 36295 w 50296"/>
                <a:gd name="connsiteY1" fmla="*/ 42485 h 56411"/>
                <a:gd name="connsiteX2" fmla="*/ 14102 w 50296"/>
                <a:gd name="connsiteY2" fmla="*/ 42485 h 56411"/>
                <a:gd name="connsiteX3" fmla="*/ 11530 w 50296"/>
                <a:gd name="connsiteY3" fmla="*/ 49438 h 56411"/>
                <a:gd name="connsiteX4" fmla="*/ 8863 w 50296"/>
                <a:gd name="connsiteY4" fmla="*/ 54963 h 56411"/>
                <a:gd name="connsiteX5" fmla="*/ 5339 w 50296"/>
                <a:gd name="connsiteY5" fmla="*/ 56391 h 56411"/>
                <a:gd name="connsiteX6" fmla="*/ 1719 w 50296"/>
                <a:gd name="connsiteY6" fmla="*/ 54867 h 56411"/>
                <a:gd name="connsiteX7" fmla="*/ 100 w 50296"/>
                <a:gd name="connsiteY7" fmla="*/ 51438 h 56411"/>
                <a:gd name="connsiteX8" fmla="*/ 100 w 50296"/>
                <a:gd name="connsiteY8" fmla="*/ 49152 h 56411"/>
                <a:gd name="connsiteX9" fmla="*/ 1338 w 50296"/>
                <a:gd name="connsiteY9" fmla="*/ 45818 h 56411"/>
                <a:gd name="connsiteX10" fmla="*/ 15245 w 50296"/>
                <a:gd name="connsiteY10" fmla="*/ 10385 h 56411"/>
                <a:gd name="connsiteX11" fmla="*/ 16673 w 50296"/>
                <a:gd name="connsiteY11" fmla="*/ 6766 h 56411"/>
                <a:gd name="connsiteX12" fmla="*/ 18483 w 50296"/>
                <a:gd name="connsiteY12" fmla="*/ 3147 h 56411"/>
                <a:gd name="connsiteX13" fmla="*/ 20960 w 50296"/>
                <a:gd name="connsiteY13" fmla="*/ 860 h 56411"/>
                <a:gd name="connsiteX14" fmla="*/ 24770 w 50296"/>
                <a:gd name="connsiteY14" fmla="*/ 3 h 56411"/>
                <a:gd name="connsiteX15" fmla="*/ 28675 w 50296"/>
                <a:gd name="connsiteY15" fmla="*/ 860 h 56411"/>
                <a:gd name="connsiteX16" fmla="*/ 31152 w 50296"/>
                <a:gd name="connsiteY16" fmla="*/ 3147 h 56411"/>
                <a:gd name="connsiteX17" fmla="*/ 32676 w 50296"/>
                <a:gd name="connsiteY17" fmla="*/ 6099 h 56411"/>
                <a:gd name="connsiteX18" fmla="*/ 34390 w 50296"/>
                <a:gd name="connsiteY18" fmla="*/ 10290 h 56411"/>
                <a:gd name="connsiteX19" fmla="*/ 48582 w 50296"/>
                <a:gd name="connsiteY19" fmla="*/ 45533 h 56411"/>
                <a:gd name="connsiteX20" fmla="*/ 50297 w 50296"/>
                <a:gd name="connsiteY20" fmla="*/ 51343 h 56411"/>
                <a:gd name="connsiteX21" fmla="*/ 48678 w 50296"/>
                <a:gd name="connsiteY21" fmla="*/ 54867 h 56411"/>
                <a:gd name="connsiteX22" fmla="*/ 44868 w 50296"/>
                <a:gd name="connsiteY22" fmla="*/ 56391 h 56411"/>
                <a:gd name="connsiteX23" fmla="*/ 42677 w 50296"/>
                <a:gd name="connsiteY23" fmla="*/ 55915 h 56411"/>
                <a:gd name="connsiteX24" fmla="*/ 41153 w 50296"/>
                <a:gd name="connsiteY24" fmla="*/ 54677 h 56411"/>
                <a:gd name="connsiteX25" fmla="*/ 39724 w 50296"/>
                <a:gd name="connsiteY25" fmla="*/ 52200 h 56411"/>
                <a:gd name="connsiteX26" fmla="*/ 16769 w 50296"/>
                <a:gd name="connsiteY26" fmla="*/ 34198 h 56411"/>
                <a:gd name="connsiteX27" fmla="*/ 33056 w 50296"/>
                <a:gd name="connsiteY27" fmla="*/ 34198 h 56411"/>
                <a:gd name="connsiteX28" fmla="*/ 24770 w 50296"/>
                <a:gd name="connsiteY28" fmla="*/ 11624 h 5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296" h="56411">
                  <a:moveTo>
                    <a:pt x="38867" y="49343"/>
                  </a:moveTo>
                  <a:lnTo>
                    <a:pt x="36295" y="42485"/>
                  </a:lnTo>
                  <a:lnTo>
                    <a:pt x="14102" y="42485"/>
                  </a:lnTo>
                  <a:lnTo>
                    <a:pt x="11530" y="49438"/>
                  </a:lnTo>
                  <a:cubicBezTo>
                    <a:pt x="10892" y="51391"/>
                    <a:pt x="9997" y="53248"/>
                    <a:pt x="8863" y="54963"/>
                  </a:cubicBezTo>
                  <a:cubicBezTo>
                    <a:pt x="7996" y="55991"/>
                    <a:pt x="6672" y="56525"/>
                    <a:pt x="5339" y="56391"/>
                  </a:cubicBezTo>
                  <a:cubicBezTo>
                    <a:pt x="3977" y="56401"/>
                    <a:pt x="2662" y="55848"/>
                    <a:pt x="1719" y="54867"/>
                  </a:cubicBezTo>
                  <a:cubicBezTo>
                    <a:pt x="662" y="54048"/>
                    <a:pt x="62" y="52772"/>
                    <a:pt x="100" y="51438"/>
                  </a:cubicBezTo>
                  <a:cubicBezTo>
                    <a:pt x="-33" y="50686"/>
                    <a:pt x="-33" y="49905"/>
                    <a:pt x="100" y="49152"/>
                  </a:cubicBezTo>
                  <a:cubicBezTo>
                    <a:pt x="433" y="48019"/>
                    <a:pt x="853" y="46904"/>
                    <a:pt x="1338" y="45818"/>
                  </a:cubicBezTo>
                  <a:lnTo>
                    <a:pt x="15245" y="10385"/>
                  </a:lnTo>
                  <a:lnTo>
                    <a:pt x="16673" y="6766"/>
                  </a:lnTo>
                  <a:cubicBezTo>
                    <a:pt x="17140" y="5499"/>
                    <a:pt x="17750" y="4280"/>
                    <a:pt x="18483" y="3147"/>
                  </a:cubicBezTo>
                  <a:cubicBezTo>
                    <a:pt x="19112" y="2194"/>
                    <a:pt x="19960" y="1413"/>
                    <a:pt x="20960" y="860"/>
                  </a:cubicBezTo>
                  <a:cubicBezTo>
                    <a:pt x="22141" y="261"/>
                    <a:pt x="23446" y="-35"/>
                    <a:pt x="24770" y="3"/>
                  </a:cubicBezTo>
                  <a:cubicBezTo>
                    <a:pt x="26122" y="-35"/>
                    <a:pt x="27465" y="261"/>
                    <a:pt x="28675" y="860"/>
                  </a:cubicBezTo>
                  <a:cubicBezTo>
                    <a:pt x="29656" y="1442"/>
                    <a:pt x="30494" y="2223"/>
                    <a:pt x="31152" y="3147"/>
                  </a:cubicBezTo>
                  <a:cubicBezTo>
                    <a:pt x="31752" y="4080"/>
                    <a:pt x="32266" y="5071"/>
                    <a:pt x="32676" y="6099"/>
                  </a:cubicBezTo>
                  <a:cubicBezTo>
                    <a:pt x="33152" y="7147"/>
                    <a:pt x="33723" y="8576"/>
                    <a:pt x="34390" y="10290"/>
                  </a:cubicBezTo>
                  <a:lnTo>
                    <a:pt x="48582" y="45533"/>
                  </a:lnTo>
                  <a:cubicBezTo>
                    <a:pt x="49497" y="47352"/>
                    <a:pt x="50078" y="49324"/>
                    <a:pt x="50297" y="51343"/>
                  </a:cubicBezTo>
                  <a:cubicBezTo>
                    <a:pt x="50249" y="52686"/>
                    <a:pt x="49668" y="53953"/>
                    <a:pt x="48678" y="54867"/>
                  </a:cubicBezTo>
                  <a:cubicBezTo>
                    <a:pt x="47677" y="55877"/>
                    <a:pt x="46296" y="56429"/>
                    <a:pt x="44868" y="56391"/>
                  </a:cubicBezTo>
                  <a:cubicBezTo>
                    <a:pt x="44106" y="56439"/>
                    <a:pt x="43344" y="56277"/>
                    <a:pt x="42677" y="55915"/>
                  </a:cubicBezTo>
                  <a:cubicBezTo>
                    <a:pt x="42048" y="55667"/>
                    <a:pt x="41524" y="55239"/>
                    <a:pt x="41153" y="54677"/>
                  </a:cubicBezTo>
                  <a:cubicBezTo>
                    <a:pt x="40534" y="53943"/>
                    <a:pt x="40048" y="53105"/>
                    <a:pt x="39724" y="52200"/>
                  </a:cubicBezTo>
                  <a:close/>
                  <a:moveTo>
                    <a:pt x="16769" y="34198"/>
                  </a:moveTo>
                  <a:lnTo>
                    <a:pt x="33056" y="34198"/>
                  </a:lnTo>
                  <a:lnTo>
                    <a:pt x="24770" y="11624"/>
                  </a:lnTo>
                  <a:close/>
                </a:path>
              </a:pathLst>
            </a:custGeom>
            <a:solidFill>
              <a:srgbClr val="265998"/>
            </a:solidFill>
            <a:ln w="9525" cap="flat">
              <a:noFill/>
              <a:prstDash val="solid"/>
              <a:miter/>
            </a:ln>
          </p:spPr>
          <p:txBody>
            <a:bodyPr rtlCol="0" anchor="ctr"/>
            <a:lstStyle/>
            <a:p>
              <a:endParaRPr lang="en-AU" sz="204"/>
            </a:p>
          </p:txBody>
        </p:sp>
        <p:sp>
          <p:nvSpPr>
            <p:cNvPr id="44" name="Freeform: Shape 43">
              <a:extLst>
                <a:ext uri="{FF2B5EF4-FFF2-40B4-BE49-F238E27FC236}">
                  <a16:creationId xmlns:a16="http://schemas.microsoft.com/office/drawing/2014/main" id="{0DF29638-303D-4250-40D1-6FDFDE0A8E63}"/>
                </a:ext>
              </a:extLst>
            </p:cNvPr>
            <p:cNvSpPr/>
            <p:nvPr/>
          </p:nvSpPr>
          <p:spPr>
            <a:xfrm>
              <a:off x="4166026" y="2945633"/>
              <a:ext cx="39074" cy="55635"/>
            </a:xfrm>
            <a:custGeom>
              <a:avLst/>
              <a:gdLst>
                <a:gd name="connsiteX0" fmla="*/ 11162 w 39074"/>
                <a:gd name="connsiteY0" fmla="*/ 6672 h 55635"/>
                <a:gd name="connsiteX1" fmla="*/ 11162 w 39074"/>
                <a:gd name="connsiteY1" fmla="*/ 46392 h 55635"/>
                <a:gd name="connsiteX2" fmla="*/ 33546 w 39074"/>
                <a:gd name="connsiteY2" fmla="*/ 46392 h 55635"/>
                <a:gd name="connsiteX3" fmla="*/ 37642 w 39074"/>
                <a:gd name="connsiteY3" fmla="*/ 47725 h 55635"/>
                <a:gd name="connsiteX4" fmla="*/ 39071 w 39074"/>
                <a:gd name="connsiteY4" fmla="*/ 50964 h 55635"/>
                <a:gd name="connsiteX5" fmla="*/ 37642 w 39074"/>
                <a:gd name="connsiteY5" fmla="*/ 54202 h 55635"/>
                <a:gd name="connsiteX6" fmla="*/ 33546 w 39074"/>
                <a:gd name="connsiteY6" fmla="*/ 55536 h 55635"/>
                <a:gd name="connsiteX7" fmla="*/ 6876 w 39074"/>
                <a:gd name="connsiteY7" fmla="*/ 55536 h 55635"/>
                <a:gd name="connsiteX8" fmla="*/ 94 w 39074"/>
                <a:gd name="connsiteY8" fmla="*/ 50887 h 55635"/>
                <a:gd name="connsiteX9" fmla="*/ 114 w 39074"/>
                <a:gd name="connsiteY9" fmla="*/ 48678 h 55635"/>
                <a:gd name="connsiteX10" fmla="*/ 114 w 39074"/>
                <a:gd name="connsiteY10" fmla="*/ 6672 h 55635"/>
                <a:gd name="connsiteX11" fmla="*/ 1637 w 39074"/>
                <a:gd name="connsiteY11" fmla="*/ 1719 h 55635"/>
                <a:gd name="connsiteX12" fmla="*/ 5543 w 39074"/>
                <a:gd name="connsiteY12" fmla="*/ 5 h 55635"/>
                <a:gd name="connsiteX13" fmla="*/ 9639 w 39074"/>
                <a:gd name="connsiteY13" fmla="*/ 1719 h 55635"/>
                <a:gd name="connsiteX14" fmla="*/ 11162 w 39074"/>
                <a:gd name="connsiteY14" fmla="*/ 6672 h 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74" h="55635">
                  <a:moveTo>
                    <a:pt x="11162" y="6672"/>
                  </a:moveTo>
                  <a:lnTo>
                    <a:pt x="11162" y="46392"/>
                  </a:lnTo>
                  <a:lnTo>
                    <a:pt x="33546" y="46392"/>
                  </a:lnTo>
                  <a:cubicBezTo>
                    <a:pt x="35032" y="46306"/>
                    <a:pt x="36490" y="46782"/>
                    <a:pt x="37642" y="47725"/>
                  </a:cubicBezTo>
                  <a:cubicBezTo>
                    <a:pt x="38566" y="48544"/>
                    <a:pt x="39080" y="49725"/>
                    <a:pt x="39071" y="50964"/>
                  </a:cubicBezTo>
                  <a:cubicBezTo>
                    <a:pt x="39128" y="52202"/>
                    <a:pt x="38594" y="53402"/>
                    <a:pt x="37642" y="54202"/>
                  </a:cubicBezTo>
                  <a:cubicBezTo>
                    <a:pt x="36499" y="55164"/>
                    <a:pt x="35032" y="55640"/>
                    <a:pt x="33546" y="55536"/>
                  </a:cubicBezTo>
                  <a:lnTo>
                    <a:pt x="6876" y="55536"/>
                  </a:lnTo>
                  <a:cubicBezTo>
                    <a:pt x="3723" y="56126"/>
                    <a:pt x="685" y="54050"/>
                    <a:pt x="94" y="50887"/>
                  </a:cubicBezTo>
                  <a:cubicBezTo>
                    <a:pt x="-39" y="50164"/>
                    <a:pt x="-29" y="49411"/>
                    <a:pt x="114" y="48678"/>
                  </a:cubicBezTo>
                  <a:lnTo>
                    <a:pt x="114" y="6672"/>
                  </a:lnTo>
                  <a:cubicBezTo>
                    <a:pt x="-49" y="4882"/>
                    <a:pt x="504" y="3110"/>
                    <a:pt x="1637" y="1719"/>
                  </a:cubicBezTo>
                  <a:cubicBezTo>
                    <a:pt x="2609" y="576"/>
                    <a:pt x="4047" y="-52"/>
                    <a:pt x="5543" y="5"/>
                  </a:cubicBezTo>
                  <a:cubicBezTo>
                    <a:pt x="7095" y="-62"/>
                    <a:pt x="8591" y="567"/>
                    <a:pt x="9639" y="1719"/>
                  </a:cubicBezTo>
                  <a:cubicBezTo>
                    <a:pt x="10734" y="3129"/>
                    <a:pt x="11277" y="4891"/>
                    <a:pt x="11162" y="6672"/>
                  </a:cubicBezTo>
                  <a:close/>
                </a:path>
              </a:pathLst>
            </a:custGeom>
            <a:solidFill>
              <a:srgbClr val="265998"/>
            </a:solidFill>
            <a:ln w="9525" cap="flat">
              <a:noFill/>
              <a:prstDash val="solid"/>
              <a:miter/>
            </a:ln>
          </p:spPr>
          <p:txBody>
            <a:bodyPr rtlCol="0" anchor="ctr"/>
            <a:lstStyle/>
            <a:p>
              <a:endParaRPr lang="en-AU" sz="204"/>
            </a:p>
          </p:txBody>
        </p:sp>
      </p:grpSp>
      <p:grpSp>
        <p:nvGrpSpPr>
          <p:cNvPr id="55" name="Group 54">
            <a:extLst>
              <a:ext uri="{FF2B5EF4-FFF2-40B4-BE49-F238E27FC236}">
                <a16:creationId xmlns:a16="http://schemas.microsoft.com/office/drawing/2014/main" id="{8C38BFC6-1D2C-6B09-39E7-C3D65FF70D1A}"/>
              </a:ext>
              <a:ext uri="{C183D7F6-B498-43B3-948B-1728B52AA6E4}">
                <adec:decorative xmlns:adec="http://schemas.microsoft.com/office/drawing/2017/decorative" val="1"/>
              </a:ext>
            </a:extLst>
          </p:cNvPr>
          <p:cNvGrpSpPr/>
          <p:nvPr/>
        </p:nvGrpSpPr>
        <p:grpSpPr>
          <a:xfrm>
            <a:off x="617672" y="1730169"/>
            <a:ext cx="742128" cy="550096"/>
            <a:chOff x="1034700" y="3553226"/>
            <a:chExt cx="501557" cy="371771"/>
          </a:xfrm>
        </p:grpSpPr>
        <p:sp>
          <p:nvSpPr>
            <p:cNvPr id="56" name="Freeform: Shape 55">
              <a:extLst>
                <a:ext uri="{FF2B5EF4-FFF2-40B4-BE49-F238E27FC236}">
                  <a16:creationId xmlns:a16="http://schemas.microsoft.com/office/drawing/2014/main" id="{EFA4A62F-686C-75E7-7074-EF2B719615ED}"/>
                </a:ext>
              </a:extLst>
            </p:cNvPr>
            <p:cNvSpPr/>
            <p:nvPr/>
          </p:nvSpPr>
          <p:spPr>
            <a:xfrm>
              <a:off x="1038606" y="3820033"/>
              <a:ext cx="125348" cy="64198"/>
            </a:xfrm>
            <a:custGeom>
              <a:avLst/>
              <a:gdLst>
                <a:gd name="connsiteX0" fmla="*/ 100774 w 125348"/>
                <a:gd name="connsiteY0" fmla="*/ 0 h 64198"/>
                <a:gd name="connsiteX1" fmla="*/ 91249 w 125348"/>
                <a:gd name="connsiteY1" fmla="*/ 0 h 64198"/>
                <a:gd name="connsiteX2" fmla="*/ 38576 w 125348"/>
                <a:gd name="connsiteY2" fmla="*/ 0 h 64198"/>
                <a:gd name="connsiteX3" fmla="*/ 34385 w 125348"/>
                <a:gd name="connsiteY3" fmla="*/ 0 h 64198"/>
                <a:gd name="connsiteX4" fmla="*/ 12668 w 125348"/>
                <a:gd name="connsiteY4" fmla="*/ 13430 h 64198"/>
                <a:gd name="connsiteX5" fmla="*/ 0 w 125348"/>
                <a:gd name="connsiteY5" fmla="*/ 64198 h 64198"/>
                <a:gd name="connsiteX6" fmla="*/ 125349 w 125348"/>
                <a:gd name="connsiteY6" fmla="*/ 64198 h 64198"/>
                <a:gd name="connsiteX7" fmla="*/ 125349 w 125348"/>
                <a:gd name="connsiteY7" fmla="*/ 20288 h 6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48" h="64198">
                  <a:moveTo>
                    <a:pt x="100774" y="0"/>
                  </a:moveTo>
                  <a:lnTo>
                    <a:pt x="91249" y="0"/>
                  </a:lnTo>
                  <a:cubicBezTo>
                    <a:pt x="74362" y="6858"/>
                    <a:pt x="55464" y="6858"/>
                    <a:pt x="38576" y="0"/>
                  </a:cubicBezTo>
                  <a:lnTo>
                    <a:pt x="34385" y="0"/>
                  </a:lnTo>
                  <a:lnTo>
                    <a:pt x="12668" y="13430"/>
                  </a:lnTo>
                  <a:lnTo>
                    <a:pt x="0" y="64198"/>
                  </a:lnTo>
                  <a:lnTo>
                    <a:pt x="125349" y="64198"/>
                  </a:lnTo>
                  <a:lnTo>
                    <a:pt x="125349" y="20288"/>
                  </a:lnTo>
                  <a:close/>
                </a:path>
              </a:pathLst>
            </a:custGeom>
            <a:solidFill>
              <a:srgbClr val="66BCDB"/>
            </a:solidFill>
            <a:ln w="9525" cap="flat">
              <a:noFill/>
              <a:prstDash val="solid"/>
              <a:miter/>
            </a:ln>
          </p:spPr>
          <p:txBody>
            <a:bodyPr rtlCol="0" anchor="ctr"/>
            <a:lstStyle/>
            <a:p>
              <a:endParaRPr lang="en-AU" sz="204"/>
            </a:p>
          </p:txBody>
        </p:sp>
        <p:sp>
          <p:nvSpPr>
            <p:cNvPr id="57" name="Freeform: Shape 56">
              <a:extLst>
                <a:ext uri="{FF2B5EF4-FFF2-40B4-BE49-F238E27FC236}">
                  <a16:creationId xmlns:a16="http://schemas.microsoft.com/office/drawing/2014/main" id="{80A5B26C-EB38-27D8-E8FB-4F8ED61F0EF3}"/>
                </a:ext>
              </a:extLst>
            </p:cNvPr>
            <p:cNvSpPr/>
            <p:nvPr/>
          </p:nvSpPr>
          <p:spPr>
            <a:xfrm>
              <a:off x="1034700" y="3811555"/>
              <a:ext cx="138112" cy="81057"/>
            </a:xfrm>
            <a:custGeom>
              <a:avLst/>
              <a:gdLst>
                <a:gd name="connsiteX0" fmla="*/ 8953 w 138112"/>
                <a:gd name="connsiteY0" fmla="*/ 81058 h 81057"/>
                <a:gd name="connsiteX1" fmla="*/ 0 w 138112"/>
                <a:gd name="connsiteY1" fmla="*/ 72104 h 81057"/>
                <a:gd name="connsiteX2" fmla="*/ 35719 w 138112"/>
                <a:gd name="connsiteY2" fmla="*/ 95 h 81057"/>
                <a:gd name="connsiteX3" fmla="*/ 44672 w 138112"/>
                <a:gd name="connsiteY3" fmla="*/ 9049 h 81057"/>
                <a:gd name="connsiteX4" fmla="*/ 35719 w 138112"/>
                <a:gd name="connsiteY4" fmla="*/ 18002 h 81057"/>
                <a:gd name="connsiteX5" fmla="*/ 35243 w 138112"/>
                <a:gd name="connsiteY5" fmla="*/ 18002 h 81057"/>
                <a:gd name="connsiteX6" fmla="*/ 18288 w 138112"/>
                <a:gd name="connsiteY6" fmla="*/ 58103 h 81057"/>
                <a:gd name="connsiteX7" fmla="*/ 19336 w 138112"/>
                <a:gd name="connsiteY7" fmla="*/ 61532 h 81057"/>
                <a:gd name="connsiteX8" fmla="*/ 22669 w 138112"/>
                <a:gd name="connsiteY8" fmla="*/ 62960 h 81057"/>
                <a:gd name="connsiteX9" fmla="*/ 114871 w 138112"/>
                <a:gd name="connsiteY9" fmla="*/ 62960 h 81057"/>
                <a:gd name="connsiteX10" fmla="*/ 118110 w 138112"/>
                <a:gd name="connsiteY10" fmla="*/ 61532 h 81057"/>
                <a:gd name="connsiteX11" fmla="*/ 119158 w 138112"/>
                <a:gd name="connsiteY11" fmla="*/ 58103 h 81057"/>
                <a:gd name="connsiteX12" fmla="*/ 102013 w 138112"/>
                <a:gd name="connsiteY12" fmla="*/ 17907 h 81057"/>
                <a:gd name="connsiteX13" fmla="*/ 101441 w 138112"/>
                <a:gd name="connsiteY13" fmla="*/ 17907 h 81057"/>
                <a:gd name="connsiteX14" fmla="*/ 92865 w 138112"/>
                <a:gd name="connsiteY14" fmla="*/ 9154 h 81057"/>
                <a:gd name="connsiteX15" fmla="*/ 92869 w 138112"/>
                <a:gd name="connsiteY15" fmla="*/ 8954 h 81057"/>
                <a:gd name="connsiteX16" fmla="*/ 102394 w 138112"/>
                <a:gd name="connsiteY16" fmla="*/ 0 h 81057"/>
                <a:gd name="connsiteX17" fmla="*/ 138113 w 138112"/>
                <a:gd name="connsiteY17" fmla="*/ 72009 h 81057"/>
                <a:gd name="connsiteX18" fmla="*/ 129064 w 138112"/>
                <a:gd name="connsiteY18" fmla="*/ 80963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112" h="81057">
                  <a:moveTo>
                    <a:pt x="8953" y="81058"/>
                  </a:moveTo>
                  <a:cubicBezTo>
                    <a:pt x="4009" y="81058"/>
                    <a:pt x="0" y="77048"/>
                    <a:pt x="0" y="72104"/>
                  </a:cubicBezTo>
                  <a:cubicBezTo>
                    <a:pt x="0" y="10287"/>
                    <a:pt x="34290" y="95"/>
                    <a:pt x="35719" y="95"/>
                  </a:cubicBezTo>
                  <a:cubicBezTo>
                    <a:pt x="40663" y="95"/>
                    <a:pt x="44672" y="4105"/>
                    <a:pt x="44672" y="9049"/>
                  </a:cubicBezTo>
                  <a:cubicBezTo>
                    <a:pt x="44672" y="13992"/>
                    <a:pt x="40663" y="18002"/>
                    <a:pt x="35719" y="18002"/>
                  </a:cubicBezTo>
                  <a:lnTo>
                    <a:pt x="35243" y="18002"/>
                  </a:lnTo>
                  <a:cubicBezTo>
                    <a:pt x="28670" y="19050"/>
                    <a:pt x="20669" y="37052"/>
                    <a:pt x="18288" y="58103"/>
                  </a:cubicBezTo>
                  <a:cubicBezTo>
                    <a:pt x="18197" y="59341"/>
                    <a:pt x="18571" y="60560"/>
                    <a:pt x="19336" y="61532"/>
                  </a:cubicBezTo>
                  <a:cubicBezTo>
                    <a:pt x="20196" y="62456"/>
                    <a:pt x="21406" y="62979"/>
                    <a:pt x="22669" y="62960"/>
                  </a:cubicBezTo>
                  <a:lnTo>
                    <a:pt x="114871" y="62960"/>
                  </a:lnTo>
                  <a:cubicBezTo>
                    <a:pt x="116106" y="62970"/>
                    <a:pt x="117287" y="62456"/>
                    <a:pt x="118110" y="61532"/>
                  </a:cubicBezTo>
                  <a:cubicBezTo>
                    <a:pt x="118955" y="60608"/>
                    <a:pt x="119340" y="59341"/>
                    <a:pt x="119158" y="58103"/>
                  </a:cubicBezTo>
                  <a:cubicBezTo>
                    <a:pt x="116776" y="36862"/>
                    <a:pt x="108775" y="18860"/>
                    <a:pt x="102013" y="17907"/>
                  </a:cubicBezTo>
                  <a:lnTo>
                    <a:pt x="101441" y="17907"/>
                  </a:lnTo>
                  <a:cubicBezTo>
                    <a:pt x="96654" y="17859"/>
                    <a:pt x="92814" y="13935"/>
                    <a:pt x="92865" y="9154"/>
                  </a:cubicBezTo>
                  <a:cubicBezTo>
                    <a:pt x="92865" y="9087"/>
                    <a:pt x="92867" y="9020"/>
                    <a:pt x="92869" y="8954"/>
                  </a:cubicBezTo>
                  <a:cubicBezTo>
                    <a:pt x="93172" y="3915"/>
                    <a:pt x="97348" y="-9"/>
                    <a:pt x="102394" y="0"/>
                  </a:cubicBezTo>
                  <a:cubicBezTo>
                    <a:pt x="103822" y="0"/>
                    <a:pt x="138113" y="10192"/>
                    <a:pt x="138113" y="72009"/>
                  </a:cubicBezTo>
                  <a:cubicBezTo>
                    <a:pt x="137826" y="76867"/>
                    <a:pt x="133924" y="80724"/>
                    <a:pt x="129064" y="80963"/>
                  </a:cubicBezTo>
                  <a:close/>
                </a:path>
              </a:pathLst>
            </a:custGeom>
            <a:solidFill>
              <a:srgbClr val="265998"/>
            </a:solidFill>
            <a:ln w="9525" cap="flat">
              <a:noFill/>
              <a:prstDash val="solid"/>
              <a:miter/>
            </a:ln>
          </p:spPr>
          <p:txBody>
            <a:bodyPr rtlCol="0" anchor="ctr"/>
            <a:lstStyle/>
            <a:p>
              <a:endParaRPr lang="en-AU" sz="204"/>
            </a:p>
          </p:txBody>
        </p:sp>
        <p:sp>
          <p:nvSpPr>
            <p:cNvPr id="58" name="Freeform: Shape 57">
              <a:extLst>
                <a:ext uri="{FF2B5EF4-FFF2-40B4-BE49-F238E27FC236}">
                  <a16:creationId xmlns:a16="http://schemas.microsoft.com/office/drawing/2014/main" id="{57596A13-77FC-E205-A615-1E142FA4E42D}"/>
                </a:ext>
              </a:extLst>
            </p:cNvPr>
            <p:cNvSpPr/>
            <p:nvPr/>
          </p:nvSpPr>
          <p:spPr>
            <a:xfrm>
              <a:off x="1281923" y="3567119"/>
              <a:ext cx="252865" cy="200648"/>
            </a:xfrm>
            <a:custGeom>
              <a:avLst/>
              <a:gdLst>
                <a:gd name="connsiteX0" fmla="*/ 97297 w 252865"/>
                <a:gd name="connsiteY0" fmla="*/ 171474 h 200648"/>
                <a:gd name="connsiteX1" fmla="*/ 113299 w 252865"/>
                <a:gd name="connsiteY1" fmla="*/ 174808 h 200648"/>
                <a:gd name="connsiteX2" fmla="*/ 252173 w 252865"/>
                <a:gd name="connsiteY2" fmla="*/ 107561 h 200648"/>
                <a:gd name="connsiteX3" fmla="*/ 139683 w 252865"/>
                <a:gd name="connsiteY3" fmla="*/ 2025 h 200648"/>
                <a:gd name="connsiteX4" fmla="*/ 713 w 252865"/>
                <a:gd name="connsiteY4" fmla="*/ 69176 h 200648"/>
                <a:gd name="connsiteX5" fmla="*/ 39480 w 252865"/>
                <a:gd name="connsiteY5" fmla="*/ 144900 h 200648"/>
                <a:gd name="connsiteX6" fmla="*/ 43004 w 252865"/>
                <a:gd name="connsiteY6" fmla="*/ 153662 h 200648"/>
                <a:gd name="connsiteX7" fmla="*/ 36623 w 252865"/>
                <a:gd name="connsiteY7" fmla="*/ 195477 h 200648"/>
                <a:gd name="connsiteX8" fmla="*/ 38528 w 252865"/>
                <a:gd name="connsiteY8" fmla="*/ 199859 h 200648"/>
                <a:gd name="connsiteX9" fmla="*/ 40337 w 252865"/>
                <a:gd name="connsiteY9" fmla="*/ 200621 h 200648"/>
                <a:gd name="connsiteX10" fmla="*/ 43290 w 252865"/>
                <a:gd name="connsiteY10" fmla="*/ 200049 h 200648"/>
                <a:gd name="connsiteX11" fmla="*/ 90915 w 252865"/>
                <a:gd name="connsiteY11" fmla="*/ 172522 h 200648"/>
                <a:gd name="connsiteX12" fmla="*/ 96916 w 252865"/>
                <a:gd name="connsiteY12" fmla="*/ 171379 h 20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865" h="200648">
                  <a:moveTo>
                    <a:pt x="97297" y="171474"/>
                  </a:moveTo>
                  <a:cubicBezTo>
                    <a:pt x="102571" y="172855"/>
                    <a:pt x="107912" y="173970"/>
                    <a:pt x="113299" y="174808"/>
                  </a:cubicBezTo>
                  <a:cubicBezTo>
                    <a:pt x="182641" y="185381"/>
                    <a:pt x="244934" y="155186"/>
                    <a:pt x="252173" y="107561"/>
                  </a:cubicBezTo>
                  <a:cubicBezTo>
                    <a:pt x="259412" y="59936"/>
                    <a:pt x="209025" y="12311"/>
                    <a:pt x="139683" y="2025"/>
                  </a:cubicBezTo>
                  <a:cubicBezTo>
                    <a:pt x="70341" y="-8263"/>
                    <a:pt x="7952" y="21646"/>
                    <a:pt x="713" y="69176"/>
                  </a:cubicBezTo>
                  <a:cubicBezTo>
                    <a:pt x="-3382" y="95941"/>
                    <a:pt x="10238" y="123564"/>
                    <a:pt x="39480" y="144900"/>
                  </a:cubicBezTo>
                  <a:cubicBezTo>
                    <a:pt x="42122" y="146995"/>
                    <a:pt x="43463" y="150319"/>
                    <a:pt x="43004" y="153662"/>
                  </a:cubicBezTo>
                  <a:lnTo>
                    <a:pt x="36623" y="195477"/>
                  </a:lnTo>
                  <a:cubicBezTo>
                    <a:pt x="36335" y="197182"/>
                    <a:pt x="37082" y="198906"/>
                    <a:pt x="38528" y="199859"/>
                  </a:cubicBezTo>
                  <a:cubicBezTo>
                    <a:pt x="39074" y="200230"/>
                    <a:pt x="39690" y="200488"/>
                    <a:pt x="40337" y="200621"/>
                  </a:cubicBezTo>
                  <a:cubicBezTo>
                    <a:pt x="41357" y="200726"/>
                    <a:pt x="42385" y="200526"/>
                    <a:pt x="43290" y="200049"/>
                  </a:cubicBezTo>
                  <a:lnTo>
                    <a:pt x="90915" y="172522"/>
                  </a:lnTo>
                  <a:cubicBezTo>
                    <a:pt x="92719" y="171446"/>
                    <a:pt x="94843" y="171046"/>
                    <a:pt x="96916" y="171379"/>
                  </a:cubicBezTo>
                  <a:close/>
                </a:path>
              </a:pathLst>
            </a:custGeom>
            <a:solidFill>
              <a:srgbClr val="C7E4F1"/>
            </a:solidFill>
            <a:ln w="9525" cap="flat">
              <a:noFill/>
              <a:prstDash val="solid"/>
              <a:miter/>
            </a:ln>
          </p:spPr>
          <p:txBody>
            <a:bodyPr rtlCol="0" anchor="ctr"/>
            <a:lstStyle/>
            <a:p>
              <a:endParaRPr lang="en-AU" sz="204"/>
            </a:p>
          </p:txBody>
        </p:sp>
        <p:sp>
          <p:nvSpPr>
            <p:cNvPr id="59" name="Freeform: Shape 58">
              <a:extLst>
                <a:ext uri="{FF2B5EF4-FFF2-40B4-BE49-F238E27FC236}">
                  <a16:creationId xmlns:a16="http://schemas.microsoft.com/office/drawing/2014/main" id="{A0EB7F0F-4E65-3AFD-092C-945DE579BC68}"/>
                </a:ext>
              </a:extLst>
            </p:cNvPr>
            <p:cNvSpPr/>
            <p:nvPr/>
          </p:nvSpPr>
          <p:spPr>
            <a:xfrm>
              <a:off x="1158049" y="3833463"/>
              <a:ext cx="161925" cy="80486"/>
            </a:xfrm>
            <a:custGeom>
              <a:avLst/>
              <a:gdLst>
                <a:gd name="connsiteX0" fmla="*/ 130969 w 161925"/>
                <a:gd name="connsiteY0" fmla="*/ 0 h 80486"/>
                <a:gd name="connsiteX1" fmla="*/ 118300 w 161925"/>
                <a:gd name="connsiteY1" fmla="*/ 0 h 80486"/>
                <a:gd name="connsiteX2" fmla="*/ 50006 w 161925"/>
                <a:gd name="connsiteY2" fmla="*/ 0 h 80486"/>
                <a:gd name="connsiteX3" fmla="*/ 44577 w 161925"/>
                <a:gd name="connsiteY3" fmla="*/ 0 h 80486"/>
                <a:gd name="connsiteX4" fmla="*/ 10096 w 161925"/>
                <a:gd name="connsiteY4" fmla="*/ 21812 h 80486"/>
                <a:gd name="connsiteX5" fmla="*/ 0 w 161925"/>
                <a:gd name="connsiteY5" fmla="*/ 80486 h 80486"/>
                <a:gd name="connsiteX6" fmla="*/ 161925 w 161925"/>
                <a:gd name="connsiteY6" fmla="*/ 80486 h 80486"/>
                <a:gd name="connsiteX7" fmla="*/ 161925 w 161925"/>
                <a:gd name="connsiteY7" fmla="*/ 35814 h 8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80486">
                  <a:moveTo>
                    <a:pt x="130969" y="0"/>
                  </a:moveTo>
                  <a:lnTo>
                    <a:pt x="118300" y="0"/>
                  </a:lnTo>
                  <a:cubicBezTo>
                    <a:pt x="96379" y="8763"/>
                    <a:pt x="71928" y="8763"/>
                    <a:pt x="50006" y="0"/>
                  </a:cubicBezTo>
                  <a:lnTo>
                    <a:pt x="44577" y="0"/>
                  </a:lnTo>
                  <a:lnTo>
                    <a:pt x="10096" y="21812"/>
                  </a:lnTo>
                  <a:lnTo>
                    <a:pt x="0" y="80486"/>
                  </a:lnTo>
                  <a:lnTo>
                    <a:pt x="161925" y="80486"/>
                  </a:lnTo>
                  <a:lnTo>
                    <a:pt x="161925" y="35814"/>
                  </a:lnTo>
                  <a:close/>
                </a:path>
              </a:pathLst>
            </a:custGeom>
            <a:solidFill>
              <a:srgbClr val="66BCDB"/>
            </a:solidFill>
            <a:ln w="9525" cap="flat">
              <a:noFill/>
              <a:prstDash val="solid"/>
              <a:miter/>
            </a:ln>
          </p:spPr>
          <p:txBody>
            <a:bodyPr rtlCol="0" anchor="ctr"/>
            <a:lstStyle/>
            <a:p>
              <a:endParaRPr lang="en-AU" sz="204"/>
            </a:p>
          </p:txBody>
        </p:sp>
        <p:sp>
          <p:nvSpPr>
            <p:cNvPr id="60" name="Freeform: Shape 59">
              <a:extLst>
                <a:ext uri="{FF2B5EF4-FFF2-40B4-BE49-F238E27FC236}">
                  <a16:creationId xmlns:a16="http://schemas.microsoft.com/office/drawing/2014/main" id="{870F9E95-84F2-0F7C-B286-54D9DFF907DF}"/>
                </a:ext>
              </a:extLst>
            </p:cNvPr>
            <p:cNvSpPr/>
            <p:nvPr/>
          </p:nvSpPr>
          <p:spPr>
            <a:xfrm>
              <a:off x="1068133" y="3705828"/>
              <a:ext cx="71437" cy="107346"/>
            </a:xfrm>
            <a:custGeom>
              <a:avLst/>
              <a:gdLst>
                <a:gd name="connsiteX0" fmla="*/ 35719 w 71437"/>
                <a:gd name="connsiteY0" fmla="*/ 107347 h 107346"/>
                <a:gd name="connsiteX1" fmla="*/ 0 w 71437"/>
                <a:gd name="connsiteY1" fmla="*/ 47625 h 107346"/>
                <a:gd name="connsiteX2" fmla="*/ 35719 w 71437"/>
                <a:gd name="connsiteY2" fmla="*/ 0 h 107346"/>
                <a:gd name="connsiteX3" fmla="*/ 71438 w 71437"/>
                <a:gd name="connsiteY3" fmla="*/ 47625 h 107346"/>
                <a:gd name="connsiteX4" fmla="*/ 35719 w 71437"/>
                <a:gd name="connsiteY4" fmla="*/ 107347 h 107346"/>
                <a:gd name="connsiteX5" fmla="*/ 35719 w 71437"/>
                <a:gd name="connsiteY5" fmla="*/ 20002 h 107346"/>
                <a:gd name="connsiteX6" fmla="*/ 17907 w 71437"/>
                <a:gd name="connsiteY6" fmla="*/ 47625 h 107346"/>
                <a:gd name="connsiteX7" fmla="*/ 35719 w 71437"/>
                <a:gd name="connsiteY7" fmla="*/ 87821 h 107346"/>
                <a:gd name="connsiteX8" fmla="*/ 53435 w 71437"/>
                <a:gd name="connsiteY8" fmla="*/ 47625 h 107346"/>
                <a:gd name="connsiteX9" fmla="*/ 35719 w 71437"/>
                <a:gd name="connsiteY9" fmla="*/ 20288 h 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 h="107346">
                  <a:moveTo>
                    <a:pt x="35719" y="107347"/>
                  </a:moveTo>
                  <a:cubicBezTo>
                    <a:pt x="15335" y="107347"/>
                    <a:pt x="0" y="81724"/>
                    <a:pt x="0" y="47625"/>
                  </a:cubicBezTo>
                  <a:cubicBezTo>
                    <a:pt x="0" y="3810"/>
                    <a:pt x="27337" y="0"/>
                    <a:pt x="35719" y="0"/>
                  </a:cubicBezTo>
                  <a:cubicBezTo>
                    <a:pt x="44101" y="0"/>
                    <a:pt x="71438" y="3429"/>
                    <a:pt x="71438" y="47625"/>
                  </a:cubicBezTo>
                  <a:cubicBezTo>
                    <a:pt x="71438" y="82010"/>
                    <a:pt x="55817" y="107347"/>
                    <a:pt x="35719" y="107347"/>
                  </a:cubicBezTo>
                  <a:close/>
                  <a:moveTo>
                    <a:pt x="35719" y="20002"/>
                  </a:moveTo>
                  <a:cubicBezTo>
                    <a:pt x="28099" y="20002"/>
                    <a:pt x="17907" y="22860"/>
                    <a:pt x="17907" y="47625"/>
                  </a:cubicBezTo>
                  <a:cubicBezTo>
                    <a:pt x="17907" y="70675"/>
                    <a:pt x="27432" y="87821"/>
                    <a:pt x="35719" y="87821"/>
                  </a:cubicBezTo>
                  <a:cubicBezTo>
                    <a:pt x="44005" y="87821"/>
                    <a:pt x="53435" y="70675"/>
                    <a:pt x="53435" y="47625"/>
                  </a:cubicBezTo>
                  <a:cubicBezTo>
                    <a:pt x="53435" y="23146"/>
                    <a:pt x="43339" y="20288"/>
                    <a:pt x="35719" y="20288"/>
                  </a:cubicBezTo>
                  <a:close/>
                </a:path>
              </a:pathLst>
            </a:custGeom>
            <a:solidFill>
              <a:srgbClr val="265998"/>
            </a:solidFill>
            <a:ln w="9525" cap="flat">
              <a:noFill/>
              <a:prstDash val="solid"/>
              <a:miter/>
            </a:ln>
          </p:spPr>
          <p:txBody>
            <a:bodyPr rtlCol="0" anchor="ctr"/>
            <a:lstStyle/>
            <a:p>
              <a:endParaRPr lang="en-AU" sz="204"/>
            </a:p>
          </p:txBody>
        </p:sp>
        <p:sp>
          <p:nvSpPr>
            <p:cNvPr id="61" name="Freeform: Shape 60">
              <a:extLst>
                <a:ext uri="{FF2B5EF4-FFF2-40B4-BE49-F238E27FC236}">
                  <a16:creationId xmlns:a16="http://schemas.microsoft.com/office/drawing/2014/main" id="{D6900CC5-CF76-A1E6-CE60-8192164D4782}"/>
                </a:ext>
              </a:extLst>
            </p:cNvPr>
            <p:cNvSpPr/>
            <p:nvPr/>
          </p:nvSpPr>
          <p:spPr>
            <a:xfrm>
              <a:off x="1196435" y="3683920"/>
              <a:ext cx="92773" cy="138779"/>
            </a:xfrm>
            <a:custGeom>
              <a:avLst/>
              <a:gdLst>
                <a:gd name="connsiteX0" fmla="*/ 46387 w 92773"/>
                <a:gd name="connsiteY0" fmla="*/ 138779 h 138779"/>
                <a:gd name="connsiteX1" fmla="*/ 0 w 92773"/>
                <a:gd name="connsiteY1" fmla="*/ 61341 h 138779"/>
                <a:gd name="connsiteX2" fmla="*/ 46387 w 92773"/>
                <a:gd name="connsiteY2" fmla="*/ 0 h 138779"/>
                <a:gd name="connsiteX3" fmla="*/ 92773 w 92773"/>
                <a:gd name="connsiteY3" fmla="*/ 61341 h 138779"/>
                <a:gd name="connsiteX4" fmla="*/ 46387 w 92773"/>
                <a:gd name="connsiteY4" fmla="*/ 138779 h 138779"/>
                <a:gd name="connsiteX5" fmla="*/ 46387 w 92773"/>
                <a:gd name="connsiteY5" fmla="*/ 18193 h 138779"/>
                <a:gd name="connsiteX6" fmla="*/ 18383 w 92773"/>
                <a:gd name="connsiteY6" fmla="*/ 60008 h 138779"/>
                <a:gd name="connsiteX7" fmla="*/ 46387 w 92773"/>
                <a:gd name="connsiteY7" fmla="*/ 120682 h 138779"/>
                <a:gd name="connsiteX8" fmla="*/ 74295 w 92773"/>
                <a:gd name="connsiteY8" fmla="*/ 60008 h 138779"/>
                <a:gd name="connsiteX9" fmla="*/ 46387 w 92773"/>
                <a:gd name="connsiteY9" fmla="*/ 18002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73" h="138779">
                  <a:moveTo>
                    <a:pt x="46387" y="138779"/>
                  </a:moveTo>
                  <a:cubicBezTo>
                    <a:pt x="19907" y="138779"/>
                    <a:pt x="0" y="105537"/>
                    <a:pt x="0" y="61341"/>
                  </a:cubicBezTo>
                  <a:cubicBezTo>
                    <a:pt x="0" y="4191"/>
                    <a:pt x="35528" y="0"/>
                    <a:pt x="46387" y="0"/>
                  </a:cubicBezTo>
                  <a:cubicBezTo>
                    <a:pt x="57245" y="0"/>
                    <a:pt x="92773" y="4382"/>
                    <a:pt x="92773" y="61341"/>
                  </a:cubicBezTo>
                  <a:cubicBezTo>
                    <a:pt x="92773" y="105346"/>
                    <a:pt x="72771" y="138779"/>
                    <a:pt x="46387" y="138779"/>
                  </a:cubicBezTo>
                  <a:close/>
                  <a:moveTo>
                    <a:pt x="46387" y="18193"/>
                  </a:moveTo>
                  <a:cubicBezTo>
                    <a:pt x="34385" y="18193"/>
                    <a:pt x="18383" y="22479"/>
                    <a:pt x="18383" y="60008"/>
                  </a:cubicBezTo>
                  <a:cubicBezTo>
                    <a:pt x="18383" y="94679"/>
                    <a:pt x="33147" y="120682"/>
                    <a:pt x="46387" y="120682"/>
                  </a:cubicBezTo>
                  <a:cubicBezTo>
                    <a:pt x="59626" y="120682"/>
                    <a:pt x="74295" y="94679"/>
                    <a:pt x="74295" y="60008"/>
                  </a:cubicBezTo>
                  <a:cubicBezTo>
                    <a:pt x="74295" y="22288"/>
                    <a:pt x="58388" y="18002"/>
                    <a:pt x="46387" y="18002"/>
                  </a:cubicBezTo>
                  <a:close/>
                </a:path>
              </a:pathLst>
            </a:custGeom>
            <a:solidFill>
              <a:srgbClr val="265998"/>
            </a:solidFill>
            <a:ln w="9525" cap="flat">
              <a:noFill/>
              <a:prstDash val="solid"/>
              <a:miter/>
            </a:ln>
          </p:spPr>
          <p:txBody>
            <a:bodyPr rtlCol="0" anchor="ctr"/>
            <a:lstStyle/>
            <a:p>
              <a:endParaRPr lang="en-AU" sz="204"/>
            </a:p>
          </p:txBody>
        </p:sp>
        <p:sp>
          <p:nvSpPr>
            <p:cNvPr id="62" name="Freeform: Shape 61">
              <a:extLst>
                <a:ext uri="{FF2B5EF4-FFF2-40B4-BE49-F238E27FC236}">
                  <a16:creationId xmlns:a16="http://schemas.microsoft.com/office/drawing/2014/main" id="{F8930213-285B-76BC-37FA-BDC45ABBA1EC}"/>
                </a:ext>
              </a:extLst>
            </p:cNvPr>
            <p:cNvSpPr/>
            <p:nvPr/>
          </p:nvSpPr>
          <p:spPr>
            <a:xfrm>
              <a:off x="1153096" y="3822509"/>
              <a:ext cx="179165" cy="102488"/>
            </a:xfrm>
            <a:custGeom>
              <a:avLst/>
              <a:gdLst>
                <a:gd name="connsiteX0" fmla="*/ 11620 w 179165"/>
                <a:gd name="connsiteY0" fmla="*/ 102298 h 102488"/>
                <a:gd name="connsiteX1" fmla="*/ 0 w 179165"/>
                <a:gd name="connsiteY1" fmla="*/ 90583 h 102488"/>
                <a:gd name="connsiteX2" fmla="*/ 46291 w 179165"/>
                <a:gd name="connsiteY2" fmla="*/ 0 h 102488"/>
                <a:gd name="connsiteX3" fmla="*/ 58007 w 179165"/>
                <a:gd name="connsiteY3" fmla="*/ 11716 h 102488"/>
                <a:gd name="connsiteX4" fmla="*/ 40767 w 179165"/>
                <a:gd name="connsiteY4" fmla="*/ 22669 h 102488"/>
                <a:gd name="connsiteX5" fmla="*/ 40100 w 179165"/>
                <a:gd name="connsiteY5" fmla="*/ 22669 h 102488"/>
                <a:gd name="connsiteX6" fmla="*/ 21050 w 179165"/>
                <a:gd name="connsiteY6" fmla="*/ 77343 h 102488"/>
                <a:gd name="connsiteX7" fmla="*/ 22479 w 179165"/>
                <a:gd name="connsiteY7" fmla="*/ 81724 h 102488"/>
                <a:gd name="connsiteX8" fmla="*/ 26670 w 179165"/>
                <a:gd name="connsiteY8" fmla="*/ 83629 h 102488"/>
                <a:gd name="connsiteX9" fmla="*/ 153638 w 179165"/>
                <a:gd name="connsiteY9" fmla="*/ 84201 h 102488"/>
                <a:gd name="connsiteX10" fmla="*/ 157829 w 179165"/>
                <a:gd name="connsiteY10" fmla="*/ 82296 h 102488"/>
                <a:gd name="connsiteX11" fmla="*/ 159258 w 179165"/>
                <a:gd name="connsiteY11" fmla="*/ 77819 h 102488"/>
                <a:gd name="connsiteX12" fmla="*/ 139065 w 179165"/>
                <a:gd name="connsiteY12" fmla="*/ 23622 h 102488"/>
                <a:gd name="connsiteX13" fmla="*/ 138493 w 179165"/>
                <a:gd name="connsiteY13" fmla="*/ 23622 h 102488"/>
                <a:gd name="connsiteX14" fmla="*/ 120967 w 179165"/>
                <a:gd name="connsiteY14" fmla="*/ 11621 h 102488"/>
                <a:gd name="connsiteX15" fmla="*/ 132778 w 179165"/>
                <a:gd name="connsiteY15" fmla="*/ 190 h 102488"/>
                <a:gd name="connsiteX16" fmla="*/ 179165 w 179165"/>
                <a:gd name="connsiteY16" fmla="*/ 90773 h 102488"/>
                <a:gd name="connsiteX17" fmla="*/ 167545 w 179165"/>
                <a:gd name="connsiteY17" fmla="*/ 102489 h 1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65" h="102488">
                  <a:moveTo>
                    <a:pt x="11620" y="102298"/>
                  </a:moveTo>
                  <a:cubicBezTo>
                    <a:pt x="5187" y="102251"/>
                    <a:pt x="0" y="97012"/>
                    <a:pt x="0" y="90583"/>
                  </a:cubicBezTo>
                  <a:cubicBezTo>
                    <a:pt x="0" y="10477"/>
                    <a:pt x="44482" y="0"/>
                    <a:pt x="46291" y="0"/>
                  </a:cubicBezTo>
                  <a:cubicBezTo>
                    <a:pt x="52762" y="0"/>
                    <a:pt x="58007" y="5248"/>
                    <a:pt x="58007" y="11716"/>
                  </a:cubicBezTo>
                  <a:cubicBezTo>
                    <a:pt x="58007" y="17907"/>
                    <a:pt x="46958" y="22384"/>
                    <a:pt x="40767" y="22669"/>
                  </a:cubicBezTo>
                  <a:lnTo>
                    <a:pt x="40100" y="22669"/>
                  </a:lnTo>
                  <a:cubicBezTo>
                    <a:pt x="31528" y="24003"/>
                    <a:pt x="24384" y="50101"/>
                    <a:pt x="21050" y="77343"/>
                  </a:cubicBezTo>
                  <a:cubicBezTo>
                    <a:pt x="20878" y="78943"/>
                    <a:pt x="21398" y="80534"/>
                    <a:pt x="22479" y="81724"/>
                  </a:cubicBezTo>
                  <a:cubicBezTo>
                    <a:pt x="23524" y="82953"/>
                    <a:pt x="25059" y="83648"/>
                    <a:pt x="26670" y="83629"/>
                  </a:cubicBezTo>
                  <a:lnTo>
                    <a:pt x="153638" y="84201"/>
                  </a:lnTo>
                  <a:cubicBezTo>
                    <a:pt x="155238" y="84172"/>
                    <a:pt x="156754" y="83477"/>
                    <a:pt x="157829" y="82296"/>
                  </a:cubicBezTo>
                  <a:cubicBezTo>
                    <a:pt x="158948" y="81086"/>
                    <a:pt x="159472" y="79448"/>
                    <a:pt x="159258" y="77819"/>
                  </a:cubicBezTo>
                  <a:cubicBezTo>
                    <a:pt x="156115" y="50292"/>
                    <a:pt x="147828" y="24860"/>
                    <a:pt x="139065" y="23622"/>
                  </a:cubicBezTo>
                  <a:lnTo>
                    <a:pt x="138493" y="23622"/>
                  </a:lnTo>
                  <a:cubicBezTo>
                    <a:pt x="132302" y="23622"/>
                    <a:pt x="120967" y="18097"/>
                    <a:pt x="120967" y="11621"/>
                  </a:cubicBezTo>
                  <a:cubicBezTo>
                    <a:pt x="121268" y="5286"/>
                    <a:pt x="126441" y="286"/>
                    <a:pt x="132778" y="190"/>
                  </a:cubicBezTo>
                  <a:cubicBezTo>
                    <a:pt x="134683" y="190"/>
                    <a:pt x="179165" y="10668"/>
                    <a:pt x="179165" y="90773"/>
                  </a:cubicBezTo>
                  <a:cubicBezTo>
                    <a:pt x="179165" y="97203"/>
                    <a:pt x="173978" y="102441"/>
                    <a:pt x="167545" y="102489"/>
                  </a:cubicBezTo>
                  <a:close/>
                </a:path>
              </a:pathLst>
            </a:custGeom>
            <a:solidFill>
              <a:srgbClr val="265998"/>
            </a:solidFill>
            <a:ln w="9525" cap="flat">
              <a:noFill/>
              <a:prstDash val="solid"/>
              <a:miter/>
            </a:ln>
          </p:spPr>
          <p:txBody>
            <a:bodyPr rtlCol="0" anchor="ctr"/>
            <a:lstStyle/>
            <a:p>
              <a:endParaRPr lang="en-AU" sz="204"/>
            </a:p>
          </p:txBody>
        </p:sp>
        <p:sp>
          <p:nvSpPr>
            <p:cNvPr id="63" name="Freeform: Shape 62">
              <a:extLst>
                <a:ext uri="{FF2B5EF4-FFF2-40B4-BE49-F238E27FC236}">
                  <a16:creationId xmlns:a16="http://schemas.microsoft.com/office/drawing/2014/main" id="{8015AAB7-E3A4-4692-156F-C47819D82086}"/>
                </a:ext>
              </a:extLst>
            </p:cNvPr>
            <p:cNvSpPr/>
            <p:nvPr/>
          </p:nvSpPr>
          <p:spPr>
            <a:xfrm>
              <a:off x="1358074" y="3617341"/>
              <a:ext cx="84581" cy="17907"/>
            </a:xfrm>
            <a:custGeom>
              <a:avLst/>
              <a:gdLst>
                <a:gd name="connsiteX0" fmla="*/ 8953 w 84581"/>
                <a:gd name="connsiteY0" fmla="*/ 17907 h 17907"/>
                <a:gd name="connsiteX1" fmla="*/ 0 w 84581"/>
                <a:gd name="connsiteY1" fmla="*/ 8954 h 17907"/>
                <a:gd name="connsiteX2" fmla="*/ 8953 w 84581"/>
                <a:gd name="connsiteY2" fmla="*/ 0 h 17907"/>
                <a:gd name="connsiteX3" fmla="*/ 75628 w 84581"/>
                <a:gd name="connsiteY3" fmla="*/ 0 h 17907"/>
                <a:gd name="connsiteX4" fmla="*/ 84582 w 84581"/>
                <a:gd name="connsiteY4" fmla="*/ 8954 h 17907"/>
                <a:gd name="connsiteX5" fmla="*/ 75628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3" y="17907"/>
                  </a:moveTo>
                  <a:cubicBezTo>
                    <a:pt x="4008" y="17907"/>
                    <a:pt x="0" y="13897"/>
                    <a:pt x="0" y="8954"/>
                  </a:cubicBezTo>
                  <a:cubicBezTo>
                    <a:pt x="0" y="4010"/>
                    <a:pt x="4008" y="0"/>
                    <a:pt x="8953" y="0"/>
                  </a:cubicBezTo>
                  <a:lnTo>
                    <a:pt x="75628" y="0"/>
                  </a:lnTo>
                  <a:cubicBezTo>
                    <a:pt x="80573" y="0"/>
                    <a:pt x="84582" y="4010"/>
                    <a:pt x="84582" y="8954"/>
                  </a:cubicBezTo>
                  <a:cubicBezTo>
                    <a:pt x="84582" y="13897"/>
                    <a:pt x="80573" y="17907"/>
                    <a:pt x="75628" y="17907"/>
                  </a:cubicBezTo>
                  <a:close/>
                </a:path>
              </a:pathLst>
            </a:custGeom>
            <a:solidFill>
              <a:srgbClr val="265998"/>
            </a:solidFill>
            <a:ln w="9525" cap="flat">
              <a:noFill/>
              <a:prstDash val="solid"/>
              <a:miter/>
            </a:ln>
          </p:spPr>
          <p:txBody>
            <a:bodyPr rtlCol="0" anchor="ctr"/>
            <a:lstStyle/>
            <a:p>
              <a:endParaRPr lang="en-AU" sz="204"/>
            </a:p>
          </p:txBody>
        </p:sp>
        <p:sp>
          <p:nvSpPr>
            <p:cNvPr id="64" name="Freeform: Shape 63">
              <a:extLst>
                <a:ext uri="{FF2B5EF4-FFF2-40B4-BE49-F238E27FC236}">
                  <a16:creationId xmlns:a16="http://schemas.microsoft.com/office/drawing/2014/main" id="{D974262D-64A7-C01E-F524-1ABA0C5EE78B}"/>
                </a:ext>
              </a:extLst>
            </p:cNvPr>
            <p:cNvSpPr/>
            <p:nvPr/>
          </p:nvSpPr>
          <p:spPr>
            <a:xfrm>
              <a:off x="1358074" y="3657441"/>
              <a:ext cx="98107" cy="17907"/>
            </a:xfrm>
            <a:custGeom>
              <a:avLst/>
              <a:gdLst>
                <a:gd name="connsiteX0" fmla="*/ 8953 w 98107"/>
                <a:gd name="connsiteY0" fmla="*/ 17907 h 17907"/>
                <a:gd name="connsiteX1" fmla="*/ 0 w 98107"/>
                <a:gd name="connsiteY1" fmla="*/ 8954 h 17907"/>
                <a:gd name="connsiteX2" fmla="*/ 8953 w 98107"/>
                <a:gd name="connsiteY2" fmla="*/ 0 h 17907"/>
                <a:gd name="connsiteX3" fmla="*/ 89154 w 98107"/>
                <a:gd name="connsiteY3" fmla="*/ 0 h 17907"/>
                <a:gd name="connsiteX4" fmla="*/ 98107 w 98107"/>
                <a:gd name="connsiteY4" fmla="*/ 8954 h 17907"/>
                <a:gd name="connsiteX5" fmla="*/ 89154 w 98107"/>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07" h="17907">
                  <a:moveTo>
                    <a:pt x="8953" y="17907"/>
                  </a:moveTo>
                  <a:cubicBezTo>
                    <a:pt x="4008" y="17907"/>
                    <a:pt x="0" y="13897"/>
                    <a:pt x="0" y="8954"/>
                  </a:cubicBezTo>
                  <a:cubicBezTo>
                    <a:pt x="0" y="4010"/>
                    <a:pt x="4008" y="0"/>
                    <a:pt x="8953" y="0"/>
                  </a:cubicBezTo>
                  <a:lnTo>
                    <a:pt x="89154" y="0"/>
                  </a:lnTo>
                  <a:cubicBezTo>
                    <a:pt x="94099" y="0"/>
                    <a:pt x="98107" y="4010"/>
                    <a:pt x="98107" y="8954"/>
                  </a:cubicBezTo>
                  <a:cubicBezTo>
                    <a:pt x="98107" y="13897"/>
                    <a:pt x="94099" y="17907"/>
                    <a:pt x="89154" y="17907"/>
                  </a:cubicBezTo>
                  <a:close/>
                </a:path>
              </a:pathLst>
            </a:custGeom>
            <a:solidFill>
              <a:srgbClr val="265998"/>
            </a:solidFill>
            <a:ln w="9525" cap="flat">
              <a:noFill/>
              <a:prstDash val="solid"/>
              <a:miter/>
            </a:ln>
          </p:spPr>
          <p:txBody>
            <a:bodyPr rtlCol="0" anchor="ctr"/>
            <a:lstStyle/>
            <a:p>
              <a:endParaRPr lang="en-AU" sz="204"/>
            </a:p>
          </p:txBody>
        </p:sp>
        <p:sp>
          <p:nvSpPr>
            <p:cNvPr id="65" name="Freeform: Shape 64">
              <a:extLst>
                <a:ext uri="{FF2B5EF4-FFF2-40B4-BE49-F238E27FC236}">
                  <a16:creationId xmlns:a16="http://schemas.microsoft.com/office/drawing/2014/main" id="{B57BF34A-16E0-EFE8-B7FC-7CC6FBFFBD7E}"/>
                </a:ext>
              </a:extLst>
            </p:cNvPr>
            <p:cNvSpPr/>
            <p:nvPr/>
          </p:nvSpPr>
          <p:spPr>
            <a:xfrm>
              <a:off x="1278909" y="3553226"/>
              <a:ext cx="257348" cy="234480"/>
            </a:xfrm>
            <a:custGeom>
              <a:avLst/>
              <a:gdLst>
                <a:gd name="connsiteX0" fmla="*/ 39541 w 257348"/>
                <a:gd name="connsiteY0" fmla="*/ 234326 h 234480"/>
                <a:gd name="connsiteX1" fmla="*/ 36016 w 257348"/>
                <a:gd name="connsiteY1" fmla="*/ 232897 h 234480"/>
                <a:gd name="connsiteX2" fmla="*/ 32016 w 257348"/>
                <a:gd name="connsiteY2" fmla="*/ 224039 h 234480"/>
                <a:gd name="connsiteX3" fmla="*/ 41541 w 257348"/>
                <a:gd name="connsiteY3" fmla="*/ 164698 h 234480"/>
                <a:gd name="connsiteX4" fmla="*/ 39922 w 257348"/>
                <a:gd name="connsiteY4" fmla="*/ 160603 h 234480"/>
                <a:gd name="connsiteX5" fmla="*/ 869 w 257348"/>
                <a:gd name="connsiteY5" fmla="*/ 77164 h 234480"/>
                <a:gd name="connsiteX6" fmla="*/ 143173 w 257348"/>
                <a:gd name="connsiteY6" fmla="*/ 1916 h 234480"/>
                <a:gd name="connsiteX7" fmla="*/ 256520 w 257348"/>
                <a:gd name="connsiteY7" fmla="*/ 116216 h 234480"/>
                <a:gd name="connsiteX8" fmla="*/ 114217 w 257348"/>
                <a:gd name="connsiteY8" fmla="*/ 191464 h 234480"/>
                <a:gd name="connsiteX9" fmla="*/ 113550 w 257348"/>
                <a:gd name="connsiteY9" fmla="*/ 191464 h 234480"/>
                <a:gd name="connsiteX10" fmla="*/ 110502 w 257348"/>
                <a:gd name="connsiteY10" fmla="*/ 192130 h 234480"/>
                <a:gd name="connsiteX11" fmla="*/ 46208 w 257348"/>
                <a:gd name="connsiteY11" fmla="*/ 233088 h 234480"/>
                <a:gd name="connsiteX12" fmla="*/ 39541 w 257348"/>
                <a:gd name="connsiteY12" fmla="*/ 234326 h 234480"/>
                <a:gd name="connsiteX13" fmla="*/ 140315 w 257348"/>
                <a:gd name="connsiteY13" fmla="*/ 19632 h 234480"/>
                <a:gd name="connsiteX14" fmla="*/ 18490 w 257348"/>
                <a:gd name="connsiteY14" fmla="*/ 79926 h 234480"/>
                <a:gd name="connsiteX15" fmla="*/ 56590 w 257348"/>
                <a:gd name="connsiteY15" fmla="*/ 150601 h 234480"/>
                <a:gd name="connsiteX16" fmla="*/ 60400 w 257348"/>
                <a:gd name="connsiteY16" fmla="*/ 159364 h 234480"/>
                <a:gd name="connsiteX17" fmla="*/ 54495 w 257348"/>
                <a:gd name="connsiteY17" fmla="*/ 197464 h 234480"/>
                <a:gd name="connsiteX18" fmla="*/ 56495 w 257348"/>
                <a:gd name="connsiteY18" fmla="*/ 201751 h 234480"/>
                <a:gd name="connsiteX19" fmla="*/ 58210 w 257348"/>
                <a:gd name="connsiteY19" fmla="*/ 202417 h 234480"/>
                <a:gd name="connsiteX20" fmla="*/ 61258 w 257348"/>
                <a:gd name="connsiteY20" fmla="*/ 201846 h 234480"/>
                <a:gd name="connsiteX21" fmla="*/ 104882 w 257348"/>
                <a:gd name="connsiteY21" fmla="*/ 174223 h 234480"/>
                <a:gd name="connsiteX22" fmla="*/ 110883 w 257348"/>
                <a:gd name="connsiteY22" fmla="*/ 172890 h 234480"/>
                <a:gd name="connsiteX23" fmla="*/ 110883 w 257348"/>
                <a:gd name="connsiteY23" fmla="*/ 172890 h 234480"/>
                <a:gd name="connsiteX24" fmla="*/ 112883 w 257348"/>
                <a:gd name="connsiteY24" fmla="*/ 172890 h 234480"/>
                <a:gd name="connsiteX25" fmla="*/ 115931 w 257348"/>
                <a:gd name="connsiteY25" fmla="*/ 173461 h 234480"/>
                <a:gd name="connsiteX26" fmla="*/ 237851 w 257348"/>
                <a:gd name="connsiteY26" fmla="*/ 113168 h 234480"/>
                <a:gd name="connsiteX27" fmla="*/ 140315 w 257348"/>
                <a:gd name="connsiteY27" fmla="*/ 19632 h 2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348" h="234480">
                  <a:moveTo>
                    <a:pt x="39541" y="234326"/>
                  </a:moveTo>
                  <a:cubicBezTo>
                    <a:pt x="38269" y="234136"/>
                    <a:pt x="37061" y="233650"/>
                    <a:pt x="36016" y="232897"/>
                  </a:cubicBezTo>
                  <a:cubicBezTo>
                    <a:pt x="33164" y="230897"/>
                    <a:pt x="31629" y="227497"/>
                    <a:pt x="32016" y="224039"/>
                  </a:cubicBezTo>
                  <a:lnTo>
                    <a:pt x="41541" y="164698"/>
                  </a:lnTo>
                  <a:cubicBezTo>
                    <a:pt x="41797" y="163136"/>
                    <a:pt x="41175" y="161565"/>
                    <a:pt x="39922" y="160603"/>
                  </a:cubicBezTo>
                  <a:cubicBezTo>
                    <a:pt x="10489" y="137647"/>
                    <a:pt x="-3798" y="107263"/>
                    <a:pt x="869" y="77164"/>
                  </a:cubicBezTo>
                  <a:cubicBezTo>
                    <a:pt x="8775" y="24966"/>
                    <a:pt x="72688" y="-8561"/>
                    <a:pt x="143173" y="1916"/>
                  </a:cubicBezTo>
                  <a:cubicBezTo>
                    <a:pt x="213658" y="12394"/>
                    <a:pt x="264521" y="63924"/>
                    <a:pt x="256520" y="116216"/>
                  </a:cubicBezTo>
                  <a:cubicBezTo>
                    <a:pt x="248519" y="168508"/>
                    <a:pt x="184702" y="201941"/>
                    <a:pt x="114217" y="191464"/>
                  </a:cubicBezTo>
                  <a:lnTo>
                    <a:pt x="113550" y="191464"/>
                  </a:lnTo>
                  <a:cubicBezTo>
                    <a:pt x="112486" y="191292"/>
                    <a:pt x="111398" y="191530"/>
                    <a:pt x="110502" y="192130"/>
                  </a:cubicBezTo>
                  <a:lnTo>
                    <a:pt x="46208" y="233088"/>
                  </a:lnTo>
                  <a:cubicBezTo>
                    <a:pt x="44213" y="234307"/>
                    <a:pt x="41840" y="234745"/>
                    <a:pt x="39541" y="234326"/>
                  </a:cubicBezTo>
                  <a:close/>
                  <a:moveTo>
                    <a:pt x="140315" y="19632"/>
                  </a:moveTo>
                  <a:cubicBezTo>
                    <a:pt x="79641" y="10107"/>
                    <a:pt x="24967" y="37444"/>
                    <a:pt x="18490" y="79926"/>
                  </a:cubicBezTo>
                  <a:cubicBezTo>
                    <a:pt x="14680" y="105167"/>
                    <a:pt x="28873" y="131551"/>
                    <a:pt x="56590" y="150601"/>
                  </a:cubicBezTo>
                  <a:cubicBezTo>
                    <a:pt x="59339" y="152630"/>
                    <a:pt x="60794" y="155974"/>
                    <a:pt x="60400" y="159364"/>
                  </a:cubicBezTo>
                  <a:lnTo>
                    <a:pt x="54495" y="197464"/>
                  </a:lnTo>
                  <a:cubicBezTo>
                    <a:pt x="54291" y="199160"/>
                    <a:pt x="55066" y="200817"/>
                    <a:pt x="56495" y="201751"/>
                  </a:cubicBezTo>
                  <a:cubicBezTo>
                    <a:pt x="57004" y="202113"/>
                    <a:pt x="57592" y="202341"/>
                    <a:pt x="58210" y="202417"/>
                  </a:cubicBezTo>
                  <a:cubicBezTo>
                    <a:pt x="59261" y="202617"/>
                    <a:pt x="60349" y="202408"/>
                    <a:pt x="61258" y="201846"/>
                  </a:cubicBezTo>
                  <a:lnTo>
                    <a:pt x="104882" y="174223"/>
                  </a:lnTo>
                  <a:cubicBezTo>
                    <a:pt x="106625" y="172995"/>
                    <a:pt x="108785" y="172518"/>
                    <a:pt x="110883" y="172890"/>
                  </a:cubicBezTo>
                  <a:lnTo>
                    <a:pt x="110883" y="172890"/>
                  </a:lnTo>
                  <a:lnTo>
                    <a:pt x="112883" y="172890"/>
                  </a:lnTo>
                  <a:lnTo>
                    <a:pt x="115931" y="173461"/>
                  </a:lnTo>
                  <a:cubicBezTo>
                    <a:pt x="176701" y="182986"/>
                    <a:pt x="231279" y="155649"/>
                    <a:pt x="237851" y="113168"/>
                  </a:cubicBezTo>
                  <a:cubicBezTo>
                    <a:pt x="244423" y="70687"/>
                    <a:pt x="200608" y="28967"/>
                    <a:pt x="140315" y="19632"/>
                  </a:cubicBezTo>
                  <a:close/>
                </a:path>
              </a:pathLst>
            </a:custGeom>
            <a:solidFill>
              <a:srgbClr val="265998"/>
            </a:solidFill>
            <a:ln w="9525" cap="flat">
              <a:noFill/>
              <a:prstDash val="solid"/>
              <a:miter/>
            </a:ln>
          </p:spPr>
          <p:txBody>
            <a:bodyPr rtlCol="0" anchor="ctr"/>
            <a:lstStyle/>
            <a:p>
              <a:endParaRPr lang="en-AU" sz="204"/>
            </a:p>
          </p:txBody>
        </p:sp>
      </p:grpSp>
      <p:grpSp>
        <p:nvGrpSpPr>
          <p:cNvPr id="66" name="Group 65">
            <a:extLst>
              <a:ext uri="{FF2B5EF4-FFF2-40B4-BE49-F238E27FC236}">
                <a16:creationId xmlns:a16="http://schemas.microsoft.com/office/drawing/2014/main" id="{F8A8956B-5D7E-4652-C49E-3946B76F9909}"/>
              </a:ext>
              <a:ext uri="{C183D7F6-B498-43B3-948B-1728B52AA6E4}">
                <adec:decorative xmlns:adec="http://schemas.microsoft.com/office/drawing/2017/decorative" val="1"/>
              </a:ext>
            </a:extLst>
          </p:cNvPr>
          <p:cNvGrpSpPr/>
          <p:nvPr/>
        </p:nvGrpSpPr>
        <p:grpSpPr>
          <a:xfrm>
            <a:off x="632250" y="4749974"/>
            <a:ext cx="465680" cy="623212"/>
            <a:chOff x="1773368" y="2855245"/>
            <a:chExt cx="308892" cy="413387"/>
          </a:xfrm>
        </p:grpSpPr>
        <p:sp>
          <p:nvSpPr>
            <p:cNvPr id="67" name="Freeform: Shape 66">
              <a:extLst>
                <a:ext uri="{FF2B5EF4-FFF2-40B4-BE49-F238E27FC236}">
                  <a16:creationId xmlns:a16="http://schemas.microsoft.com/office/drawing/2014/main" id="{3C20361F-B9F5-E339-7372-2DC0D8DBDA93}"/>
                </a:ext>
              </a:extLst>
            </p:cNvPr>
            <p:cNvSpPr/>
            <p:nvPr/>
          </p:nvSpPr>
          <p:spPr>
            <a:xfrm>
              <a:off x="1921097" y="2860198"/>
              <a:ext cx="153162" cy="125158"/>
            </a:xfrm>
            <a:custGeom>
              <a:avLst/>
              <a:gdLst>
                <a:gd name="connsiteX0" fmla="*/ 286 w 153162"/>
                <a:gd name="connsiteY0" fmla="*/ 103251 h 125158"/>
                <a:gd name="connsiteX1" fmla="*/ 38386 w 153162"/>
                <a:gd name="connsiteY1" fmla="*/ 118777 h 125158"/>
                <a:gd name="connsiteX2" fmla="*/ 93059 w 153162"/>
                <a:gd name="connsiteY2" fmla="*/ 112586 h 125158"/>
                <a:gd name="connsiteX3" fmla="*/ 153162 w 153162"/>
                <a:gd name="connsiteY3" fmla="*/ 125158 h 125158"/>
                <a:gd name="connsiteX4" fmla="*/ 153162 w 153162"/>
                <a:gd name="connsiteY4" fmla="*/ 14383 h 125158"/>
                <a:gd name="connsiteX5" fmla="*/ 93059 w 153162"/>
                <a:gd name="connsiteY5" fmla="*/ 1905 h 125158"/>
                <a:gd name="connsiteX6" fmla="*/ 30766 w 153162"/>
                <a:gd name="connsiteY6" fmla="*/ 8001 h 125158"/>
                <a:gd name="connsiteX7" fmla="*/ 0 w 153162"/>
                <a:gd name="connsiteY7" fmla="*/ 0 h 12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2" h="125158">
                  <a:moveTo>
                    <a:pt x="286" y="103251"/>
                  </a:moveTo>
                  <a:cubicBezTo>
                    <a:pt x="286" y="103251"/>
                    <a:pt x="25337" y="118777"/>
                    <a:pt x="38386" y="118777"/>
                  </a:cubicBezTo>
                  <a:cubicBezTo>
                    <a:pt x="51435" y="118777"/>
                    <a:pt x="69151" y="112586"/>
                    <a:pt x="93059" y="112586"/>
                  </a:cubicBezTo>
                  <a:cubicBezTo>
                    <a:pt x="113557" y="114148"/>
                    <a:pt x="133760" y="118377"/>
                    <a:pt x="153162" y="125158"/>
                  </a:cubicBezTo>
                  <a:lnTo>
                    <a:pt x="153162" y="14383"/>
                  </a:lnTo>
                  <a:cubicBezTo>
                    <a:pt x="133798" y="7468"/>
                    <a:pt x="113576" y="3267"/>
                    <a:pt x="93059" y="1905"/>
                  </a:cubicBezTo>
                  <a:cubicBezTo>
                    <a:pt x="67627" y="1905"/>
                    <a:pt x="47625" y="8001"/>
                    <a:pt x="30766" y="8001"/>
                  </a:cubicBezTo>
                  <a:cubicBezTo>
                    <a:pt x="20022" y="7772"/>
                    <a:pt x="9487" y="5039"/>
                    <a:pt x="0" y="0"/>
                  </a:cubicBezTo>
                  <a:close/>
                </a:path>
              </a:pathLst>
            </a:custGeom>
            <a:solidFill>
              <a:srgbClr val="C7E4F1"/>
            </a:solidFill>
            <a:ln w="9525" cap="flat">
              <a:noFill/>
              <a:prstDash val="solid"/>
              <a:miter/>
            </a:ln>
          </p:spPr>
          <p:txBody>
            <a:bodyPr rtlCol="0" anchor="ctr"/>
            <a:lstStyle/>
            <a:p>
              <a:endParaRPr lang="en-AU" sz="204"/>
            </a:p>
          </p:txBody>
        </p:sp>
        <p:sp>
          <p:nvSpPr>
            <p:cNvPr id="68" name="Freeform: Shape 67">
              <a:extLst>
                <a:ext uri="{FF2B5EF4-FFF2-40B4-BE49-F238E27FC236}">
                  <a16:creationId xmlns:a16="http://schemas.microsoft.com/office/drawing/2014/main" id="{C8ED2A12-9755-D8F8-DC60-BC93FAD02D6D}"/>
                </a:ext>
              </a:extLst>
            </p:cNvPr>
            <p:cNvSpPr/>
            <p:nvPr/>
          </p:nvSpPr>
          <p:spPr>
            <a:xfrm>
              <a:off x="1913477" y="2855245"/>
              <a:ext cx="168783" cy="288988"/>
            </a:xfrm>
            <a:custGeom>
              <a:avLst/>
              <a:gdLst>
                <a:gd name="connsiteX0" fmla="*/ 12001 w 168783"/>
                <a:gd name="connsiteY0" fmla="*/ 116872 h 288988"/>
                <a:gd name="connsiteX1" fmla="*/ 12763 w 168783"/>
                <a:gd name="connsiteY1" fmla="*/ 101537 h 288988"/>
                <a:gd name="connsiteX2" fmla="*/ 32766 w 168783"/>
                <a:gd name="connsiteY2" fmla="*/ 111062 h 288988"/>
                <a:gd name="connsiteX3" fmla="*/ 62865 w 168783"/>
                <a:gd name="connsiteY3" fmla="*/ 118586 h 288988"/>
                <a:gd name="connsiteX4" fmla="*/ 78010 w 168783"/>
                <a:gd name="connsiteY4" fmla="*/ 116300 h 288988"/>
                <a:gd name="connsiteX5" fmla="*/ 109728 w 168783"/>
                <a:gd name="connsiteY5" fmla="*/ 112300 h 288988"/>
                <a:gd name="connsiteX6" fmla="*/ 153353 w 168783"/>
                <a:gd name="connsiteY6" fmla="*/ 121825 h 288988"/>
                <a:gd name="connsiteX7" fmla="*/ 153353 w 168783"/>
                <a:gd name="connsiteY7" fmla="*/ 27527 h 288988"/>
                <a:gd name="connsiteX8" fmla="*/ 109633 w 168783"/>
                <a:gd name="connsiteY8" fmla="*/ 17526 h 288988"/>
                <a:gd name="connsiteX9" fmla="*/ 78962 w 168783"/>
                <a:gd name="connsiteY9" fmla="*/ 20860 h 288988"/>
                <a:gd name="connsiteX10" fmla="*/ 56388 w 168783"/>
                <a:gd name="connsiteY10" fmla="*/ 23622 h 288988"/>
                <a:gd name="connsiteX11" fmla="*/ 27813 w 168783"/>
                <a:gd name="connsiteY11" fmla="*/ 15621 h 288988"/>
                <a:gd name="connsiteX12" fmla="*/ 15621 w 168783"/>
                <a:gd name="connsiteY12" fmla="*/ 15621 h 288988"/>
                <a:gd name="connsiteX13" fmla="*/ 15621 w 168783"/>
                <a:gd name="connsiteY13" fmla="*/ 281178 h 288988"/>
                <a:gd name="connsiteX14" fmla="*/ 7811 w 168783"/>
                <a:gd name="connsiteY14" fmla="*/ 288989 h 288988"/>
                <a:gd name="connsiteX15" fmla="*/ 0 w 168783"/>
                <a:gd name="connsiteY15" fmla="*/ 281178 h 288988"/>
                <a:gd name="connsiteX16" fmla="*/ 0 w 168783"/>
                <a:gd name="connsiteY16" fmla="*/ 7811 h 288988"/>
                <a:gd name="connsiteX17" fmla="*/ 7811 w 168783"/>
                <a:gd name="connsiteY17" fmla="*/ 0 h 288988"/>
                <a:gd name="connsiteX18" fmla="*/ 30004 w 168783"/>
                <a:gd name="connsiteY18" fmla="*/ 0 h 288988"/>
                <a:gd name="connsiteX19" fmla="*/ 34290 w 168783"/>
                <a:gd name="connsiteY19" fmla="*/ 1334 h 288988"/>
                <a:gd name="connsiteX20" fmla="*/ 56293 w 168783"/>
                <a:gd name="connsiteY20" fmla="*/ 8096 h 288988"/>
                <a:gd name="connsiteX21" fmla="*/ 76200 w 168783"/>
                <a:gd name="connsiteY21" fmla="*/ 5620 h 288988"/>
                <a:gd name="connsiteX22" fmla="*/ 109538 w 168783"/>
                <a:gd name="connsiteY22" fmla="*/ 1905 h 288988"/>
                <a:gd name="connsiteX23" fmla="*/ 164021 w 168783"/>
                <a:gd name="connsiteY23" fmla="*/ 15050 h 288988"/>
                <a:gd name="connsiteX24" fmla="*/ 168783 w 168783"/>
                <a:gd name="connsiteY24" fmla="*/ 22193 h 288988"/>
                <a:gd name="connsiteX25" fmla="*/ 168783 w 168783"/>
                <a:gd name="connsiteY25" fmla="*/ 133064 h 288988"/>
                <a:gd name="connsiteX26" fmla="*/ 165354 w 168783"/>
                <a:gd name="connsiteY26" fmla="*/ 139446 h 288988"/>
                <a:gd name="connsiteX27" fmla="*/ 158020 w 168783"/>
                <a:gd name="connsiteY27" fmla="*/ 140208 h 288988"/>
                <a:gd name="connsiteX28" fmla="*/ 109633 w 168783"/>
                <a:gd name="connsiteY28" fmla="*/ 128111 h 288988"/>
                <a:gd name="connsiteX29" fmla="*/ 81058 w 168783"/>
                <a:gd name="connsiteY29" fmla="*/ 131826 h 288988"/>
                <a:gd name="connsiteX30" fmla="*/ 62675 w 168783"/>
                <a:gd name="connsiteY30" fmla="*/ 134398 h 288988"/>
                <a:gd name="connsiteX31" fmla="*/ 37624 w 168783"/>
                <a:gd name="connsiteY31" fmla="*/ 129445 h 2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783" h="288988">
                  <a:moveTo>
                    <a:pt x="12001" y="116872"/>
                  </a:moveTo>
                  <a:cubicBezTo>
                    <a:pt x="12001" y="114300"/>
                    <a:pt x="10668" y="102965"/>
                    <a:pt x="12763" y="101537"/>
                  </a:cubicBezTo>
                  <a:cubicBezTo>
                    <a:pt x="14859" y="100108"/>
                    <a:pt x="30385" y="110300"/>
                    <a:pt x="32766" y="111062"/>
                  </a:cubicBezTo>
                  <a:cubicBezTo>
                    <a:pt x="42434" y="114853"/>
                    <a:pt x="52549" y="117377"/>
                    <a:pt x="62865" y="118586"/>
                  </a:cubicBezTo>
                  <a:cubicBezTo>
                    <a:pt x="67970" y="118301"/>
                    <a:pt x="73047" y="117539"/>
                    <a:pt x="78010" y="116300"/>
                  </a:cubicBezTo>
                  <a:cubicBezTo>
                    <a:pt x="88411" y="113824"/>
                    <a:pt x="99041" y="112481"/>
                    <a:pt x="109728" y="112300"/>
                  </a:cubicBezTo>
                  <a:cubicBezTo>
                    <a:pt x="124654" y="113319"/>
                    <a:pt x="139360" y="116529"/>
                    <a:pt x="153353" y="121825"/>
                  </a:cubicBezTo>
                  <a:lnTo>
                    <a:pt x="153353" y="27527"/>
                  </a:lnTo>
                  <a:cubicBezTo>
                    <a:pt x="139379" y="21965"/>
                    <a:pt x="124635" y="18583"/>
                    <a:pt x="109633" y="17526"/>
                  </a:cubicBezTo>
                  <a:cubicBezTo>
                    <a:pt x="99336" y="17764"/>
                    <a:pt x="89068" y="18879"/>
                    <a:pt x="78962" y="20860"/>
                  </a:cubicBezTo>
                  <a:cubicBezTo>
                    <a:pt x="71533" y="22441"/>
                    <a:pt x="63979" y="23365"/>
                    <a:pt x="56388" y="23622"/>
                  </a:cubicBezTo>
                  <a:cubicBezTo>
                    <a:pt x="46339" y="23393"/>
                    <a:pt x="36519" y="20641"/>
                    <a:pt x="27813" y="15621"/>
                  </a:cubicBezTo>
                  <a:lnTo>
                    <a:pt x="15621" y="15621"/>
                  </a:lnTo>
                  <a:lnTo>
                    <a:pt x="15621" y="281178"/>
                  </a:lnTo>
                  <a:cubicBezTo>
                    <a:pt x="15621" y="285493"/>
                    <a:pt x="12125" y="288989"/>
                    <a:pt x="7811" y="288989"/>
                  </a:cubicBezTo>
                  <a:cubicBezTo>
                    <a:pt x="3496" y="288989"/>
                    <a:pt x="0" y="285493"/>
                    <a:pt x="0" y="281178"/>
                  </a:cubicBezTo>
                  <a:lnTo>
                    <a:pt x="0" y="7811"/>
                  </a:lnTo>
                  <a:cubicBezTo>
                    <a:pt x="0" y="3496"/>
                    <a:pt x="3496" y="0"/>
                    <a:pt x="7811" y="0"/>
                  </a:cubicBezTo>
                  <a:lnTo>
                    <a:pt x="30004" y="0"/>
                  </a:lnTo>
                  <a:cubicBezTo>
                    <a:pt x="31537" y="0"/>
                    <a:pt x="33023" y="467"/>
                    <a:pt x="34290" y="1334"/>
                  </a:cubicBezTo>
                  <a:cubicBezTo>
                    <a:pt x="40910" y="5467"/>
                    <a:pt x="48492" y="7801"/>
                    <a:pt x="56293" y="8096"/>
                  </a:cubicBezTo>
                  <a:cubicBezTo>
                    <a:pt x="62989" y="7820"/>
                    <a:pt x="69647" y="6991"/>
                    <a:pt x="76200" y="5620"/>
                  </a:cubicBezTo>
                  <a:cubicBezTo>
                    <a:pt x="87173" y="3372"/>
                    <a:pt x="98336" y="2124"/>
                    <a:pt x="109538" y="1905"/>
                  </a:cubicBezTo>
                  <a:cubicBezTo>
                    <a:pt x="128292" y="3296"/>
                    <a:pt x="146695" y="7734"/>
                    <a:pt x="164021" y="15050"/>
                  </a:cubicBezTo>
                  <a:cubicBezTo>
                    <a:pt x="166887" y="16269"/>
                    <a:pt x="168764" y="19079"/>
                    <a:pt x="168783" y="22193"/>
                  </a:cubicBezTo>
                  <a:lnTo>
                    <a:pt x="168783" y="133064"/>
                  </a:lnTo>
                  <a:cubicBezTo>
                    <a:pt x="168754" y="135627"/>
                    <a:pt x="167478" y="138008"/>
                    <a:pt x="165354" y="139446"/>
                  </a:cubicBezTo>
                  <a:cubicBezTo>
                    <a:pt x="163211" y="140961"/>
                    <a:pt x="160430" y="141256"/>
                    <a:pt x="158020" y="140208"/>
                  </a:cubicBezTo>
                  <a:cubicBezTo>
                    <a:pt x="142570" y="133836"/>
                    <a:pt x="126263" y="129759"/>
                    <a:pt x="109633" y="128111"/>
                  </a:cubicBezTo>
                  <a:cubicBezTo>
                    <a:pt x="100003" y="128311"/>
                    <a:pt x="90421" y="129559"/>
                    <a:pt x="81058" y="131826"/>
                  </a:cubicBezTo>
                  <a:cubicBezTo>
                    <a:pt x="75028" y="133255"/>
                    <a:pt x="68866" y="134122"/>
                    <a:pt x="62675" y="134398"/>
                  </a:cubicBezTo>
                  <a:cubicBezTo>
                    <a:pt x="54140" y="133864"/>
                    <a:pt x="45720" y="132198"/>
                    <a:pt x="37624" y="129445"/>
                  </a:cubicBezTo>
                </a:path>
              </a:pathLst>
            </a:custGeom>
            <a:solidFill>
              <a:srgbClr val="265998"/>
            </a:solidFill>
            <a:ln w="9525" cap="flat">
              <a:noFill/>
              <a:prstDash val="solid"/>
              <a:miter/>
            </a:ln>
          </p:spPr>
          <p:txBody>
            <a:bodyPr rtlCol="0" anchor="ctr"/>
            <a:lstStyle/>
            <a:p>
              <a:endParaRPr lang="en-AU" sz="204"/>
            </a:p>
          </p:txBody>
        </p:sp>
        <p:sp>
          <p:nvSpPr>
            <p:cNvPr id="69" name="Freeform: Shape 68">
              <a:extLst>
                <a:ext uri="{FF2B5EF4-FFF2-40B4-BE49-F238E27FC236}">
                  <a16:creationId xmlns:a16="http://schemas.microsoft.com/office/drawing/2014/main" id="{85C2203E-7D05-65C3-82DE-9A21F56740A3}"/>
                </a:ext>
              </a:extLst>
            </p:cNvPr>
            <p:cNvSpPr/>
            <p:nvPr/>
          </p:nvSpPr>
          <p:spPr>
            <a:xfrm>
              <a:off x="1943094" y="3045841"/>
              <a:ext cx="126944" cy="222791"/>
            </a:xfrm>
            <a:custGeom>
              <a:avLst/>
              <a:gdLst>
                <a:gd name="connsiteX0" fmla="*/ 119258 w 126944"/>
                <a:gd name="connsiteY0" fmla="*/ 222790 h 222791"/>
                <a:gd name="connsiteX1" fmla="*/ 114591 w 126944"/>
                <a:gd name="connsiteY1" fmla="*/ 221171 h 222791"/>
                <a:gd name="connsiteX2" fmla="*/ 2767 w 126944"/>
                <a:gd name="connsiteY2" fmla="*/ 135446 h 222791"/>
                <a:gd name="connsiteX3" fmla="*/ 5 w 126944"/>
                <a:gd name="connsiteY3" fmla="*/ 129159 h 222791"/>
                <a:gd name="connsiteX4" fmla="*/ 5 w 126944"/>
                <a:gd name="connsiteY4" fmla="*/ 7810 h 222791"/>
                <a:gd name="connsiteX5" fmla="*/ 7720 w 126944"/>
                <a:gd name="connsiteY5" fmla="*/ 0 h 222791"/>
                <a:gd name="connsiteX6" fmla="*/ 15531 w 126944"/>
                <a:gd name="connsiteY6" fmla="*/ 7810 h 222791"/>
                <a:gd name="connsiteX7" fmla="*/ 15531 w 126944"/>
                <a:gd name="connsiteY7" fmla="*/ 125254 h 222791"/>
                <a:gd name="connsiteX8" fmla="*/ 123830 w 126944"/>
                <a:gd name="connsiteY8" fmla="*/ 208883 h 222791"/>
                <a:gd name="connsiteX9" fmla="*/ 125421 w 126944"/>
                <a:gd name="connsiteY9" fmla="*/ 219675 h 222791"/>
                <a:gd name="connsiteX10" fmla="*/ 119068 w 126944"/>
                <a:gd name="connsiteY10" fmla="*/ 222790 h 2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44" h="222791">
                  <a:moveTo>
                    <a:pt x="119258" y="222790"/>
                  </a:moveTo>
                  <a:cubicBezTo>
                    <a:pt x="117563" y="222809"/>
                    <a:pt x="115915" y="222237"/>
                    <a:pt x="114591" y="221171"/>
                  </a:cubicBezTo>
                  <a:lnTo>
                    <a:pt x="2767" y="135446"/>
                  </a:lnTo>
                  <a:cubicBezTo>
                    <a:pt x="939" y="133883"/>
                    <a:pt x="-81" y="131569"/>
                    <a:pt x="5" y="129159"/>
                  </a:cubicBezTo>
                  <a:lnTo>
                    <a:pt x="5" y="7810"/>
                  </a:lnTo>
                  <a:cubicBezTo>
                    <a:pt x="5" y="3534"/>
                    <a:pt x="3443" y="48"/>
                    <a:pt x="7720" y="0"/>
                  </a:cubicBezTo>
                  <a:cubicBezTo>
                    <a:pt x="12035" y="0"/>
                    <a:pt x="15531" y="3496"/>
                    <a:pt x="15531" y="7810"/>
                  </a:cubicBezTo>
                  <a:lnTo>
                    <a:pt x="15531" y="125254"/>
                  </a:lnTo>
                  <a:lnTo>
                    <a:pt x="123830" y="208883"/>
                  </a:lnTo>
                  <a:cubicBezTo>
                    <a:pt x="127249" y="211426"/>
                    <a:pt x="127964" y="216256"/>
                    <a:pt x="125421" y="219675"/>
                  </a:cubicBezTo>
                  <a:cubicBezTo>
                    <a:pt x="123935" y="221685"/>
                    <a:pt x="121563" y="222837"/>
                    <a:pt x="119068" y="222790"/>
                  </a:cubicBezTo>
                  <a:close/>
                </a:path>
              </a:pathLst>
            </a:custGeom>
            <a:solidFill>
              <a:srgbClr val="265998"/>
            </a:solidFill>
            <a:ln w="9525" cap="flat">
              <a:noFill/>
              <a:prstDash val="solid"/>
              <a:miter/>
            </a:ln>
          </p:spPr>
          <p:txBody>
            <a:bodyPr rtlCol="0" anchor="ctr"/>
            <a:lstStyle/>
            <a:p>
              <a:endParaRPr lang="en-AU" sz="204"/>
            </a:p>
          </p:txBody>
        </p:sp>
        <p:sp>
          <p:nvSpPr>
            <p:cNvPr id="70" name="Freeform: Shape 69">
              <a:extLst>
                <a:ext uri="{FF2B5EF4-FFF2-40B4-BE49-F238E27FC236}">
                  <a16:creationId xmlns:a16="http://schemas.microsoft.com/office/drawing/2014/main" id="{A9502DBE-508C-F2D7-F983-7FE70A70C943}"/>
                </a:ext>
              </a:extLst>
            </p:cNvPr>
            <p:cNvSpPr/>
            <p:nvPr/>
          </p:nvSpPr>
          <p:spPr>
            <a:xfrm>
              <a:off x="1773368" y="3045841"/>
              <a:ext cx="127345" cy="222789"/>
            </a:xfrm>
            <a:custGeom>
              <a:avLst/>
              <a:gdLst>
                <a:gd name="connsiteX0" fmla="*/ 7806 w 127345"/>
                <a:gd name="connsiteY0" fmla="*/ 222790 h 222789"/>
                <a:gd name="connsiteX1" fmla="*/ 1615 w 127345"/>
                <a:gd name="connsiteY1" fmla="*/ 219742 h 222789"/>
                <a:gd name="connsiteX2" fmla="*/ 2996 w 127345"/>
                <a:gd name="connsiteY2" fmla="*/ 208921 h 222789"/>
                <a:gd name="connsiteX3" fmla="*/ 3044 w 127345"/>
                <a:gd name="connsiteY3" fmla="*/ 208883 h 222789"/>
                <a:gd name="connsiteX4" fmla="*/ 111819 w 127345"/>
                <a:gd name="connsiteY4" fmla="*/ 125254 h 222789"/>
                <a:gd name="connsiteX5" fmla="*/ 111819 w 127345"/>
                <a:gd name="connsiteY5" fmla="*/ 7810 h 222789"/>
                <a:gd name="connsiteX6" fmla="*/ 119535 w 127345"/>
                <a:gd name="connsiteY6" fmla="*/ 0 h 222789"/>
                <a:gd name="connsiteX7" fmla="*/ 127345 w 127345"/>
                <a:gd name="connsiteY7" fmla="*/ 7810 h 222789"/>
                <a:gd name="connsiteX8" fmla="*/ 127345 w 127345"/>
                <a:gd name="connsiteY8" fmla="*/ 129159 h 222789"/>
                <a:gd name="connsiteX9" fmla="*/ 124297 w 127345"/>
                <a:gd name="connsiteY9" fmla="*/ 135350 h 222789"/>
                <a:gd name="connsiteX10" fmla="*/ 12569 w 127345"/>
                <a:gd name="connsiteY10" fmla="*/ 221075 h 222789"/>
                <a:gd name="connsiteX11" fmla="*/ 7806 w 127345"/>
                <a:gd name="connsiteY11" fmla="*/ 222790 h 22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45" h="222789">
                  <a:moveTo>
                    <a:pt x="7806" y="222790"/>
                  </a:moveTo>
                  <a:cubicBezTo>
                    <a:pt x="5377" y="222790"/>
                    <a:pt x="3091" y="221666"/>
                    <a:pt x="1615" y="219742"/>
                  </a:cubicBezTo>
                  <a:cubicBezTo>
                    <a:pt x="-995" y="216370"/>
                    <a:pt x="-376" y="211522"/>
                    <a:pt x="2996" y="208921"/>
                  </a:cubicBezTo>
                  <a:cubicBezTo>
                    <a:pt x="3015" y="208902"/>
                    <a:pt x="3025" y="208893"/>
                    <a:pt x="3044" y="208883"/>
                  </a:cubicBezTo>
                  <a:lnTo>
                    <a:pt x="111819" y="125254"/>
                  </a:lnTo>
                  <a:lnTo>
                    <a:pt x="111819" y="7810"/>
                  </a:lnTo>
                  <a:cubicBezTo>
                    <a:pt x="111819" y="3534"/>
                    <a:pt x="115258" y="48"/>
                    <a:pt x="119535" y="0"/>
                  </a:cubicBezTo>
                  <a:cubicBezTo>
                    <a:pt x="123849" y="0"/>
                    <a:pt x="127345" y="3496"/>
                    <a:pt x="127345" y="7810"/>
                  </a:cubicBezTo>
                  <a:lnTo>
                    <a:pt x="127345" y="129159"/>
                  </a:lnTo>
                  <a:cubicBezTo>
                    <a:pt x="127316" y="131578"/>
                    <a:pt x="126193" y="133855"/>
                    <a:pt x="124297" y="135350"/>
                  </a:cubicBezTo>
                  <a:lnTo>
                    <a:pt x="12569" y="221075"/>
                  </a:lnTo>
                  <a:cubicBezTo>
                    <a:pt x="11226" y="222171"/>
                    <a:pt x="9540" y="222780"/>
                    <a:pt x="7806" y="222790"/>
                  </a:cubicBezTo>
                  <a:close/>
                </a:path>
              </a:pathLst>
            </a:custGeom>
            <a:solidFill>
              <a:srgbClr val="265998"/>
            </a:solidFill>
            <a:ln w="9525" cap="flat">
              <a:noFill/>
              <a:prstDash val="solid"/>
              <a:miter/>
            </a:ln>
          </p:spPr>
          <p:txBody>
            <a:bodyPr rtlCol="0" anchor="ctr"/>
            <a:lstStyle/>
            <a:p>
              <a:endParaRPr lang="en-AU" sz="204"/>
            </a:p>
          </p:txBody>
        </p:sp>
      </p:grpSp>
      <p:sp>
        <p:nvSpPr>
          <p:cNvPr id="71" name="TextBox 70">
            <a:extLst>
              <a:ext uri="{FF2B5EF4-FFF2-40B4-BE49-F238E27FC236}">
                <a16:creationId xmlns:a16="http://schemas.microsoft.com/office/drawing/2014/main" id="{F2997A7C-0C3F-43CF-EE27-28613A5EA427}"/>
              </a:ext>
            </a:extLst>
          </p:cNvPr>
          <p:cNvSpPr txBox="1"/>
          <p:nvPr/>
        </p:nvSpPr>
        <p:spPr>
          <a:xfrm>
            <a:off x="1471350" y="2592690"/>
            <a:ext cx="6000000" cy="761123"/>
          </a:xfrm>
          <a:prstGeom prst="rect">
            <a:avLst/>
          </a:prstGeom>
          <a:solidFill>
            <a:schemeClr val="bg1">
              <a:lumMod val="95000"/>
            </a:schemeClr>
          </a:solidFill>
        </p:spPr>
        <p:txBody>
          <a:bodyPr wrap="square" lIns="240000" rtlCol="0" anchor="ctr" anchorCtr="0">
            <a:noAutofit/>
          </a:bodyPr>
          <a:lstStyle/>
          <a:p>
            <a:pPr>
              <a:spcAft>
                <a:spcPts val="600"/>
              </a:spcAft>
            </a:pPr>
            <a:r>
              <a:rPr lang="en-US" sz="2300" b="1">
                <a:solidFill>
                  <a:schemeClr val="tx1">
                    <a:lumMod val="75000"/>
                    <a:lumOff val="25000"/>
                  </a:schemeClr>
                </a:solidFill>
                <a:latin typeface="+mj-lt"/>
                <a:cs typeface="Arial" panose="020B0604020202020204" pitchFamily="34" charset="0"/>
              </a:rPr>
              <a:t>Public hearings</a:t>
            </a:r>
          </a:p>
        </p:txBody>
      </p:sp>
      <p:sp>
        <p:nvSpPr>
          <p:cNvPr id="72" name="Rectangle 71">
            <a:extLst>
              <a:ext uri="{FF2B5EF4-FFF2-40B4-BE49-F238E27FC236}">
                <a16:creationId xmlns:a16="http://schemas.microsoft.com/office/drawing/2014/main" id="{8DD41A9A-CED4-1979-C345-D2146570C536}"/>
              </a:ext>
            </a:extLst>
          </p:cNvPr>
          <p:cNvSpPr/>
          <p:nvPr/>
        </p:nvSpPr>
        <p:spPr>
          <a:xfrm>
            <a:off x="7473143" y="2592690"/>
            <a:ext cx="3784237" cy="761123"/>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0000" tIns="240000" rtlCol="0" anchor="t" anchorCtr="0"/>
          <a:lstStyle/>
          <a:p>
            <a:pPr>
              <a:spcAft>
                <a:spcPts val="800"/>
              </a:spcAft>
            </a:pPr>
            <a:r>
              <a:rPr lang="en-US" sz="2133" b="1">
                <a:solidFill>
                  <a:schemeClr val="bg2"/>
                </a:solidFill>
              </a:rPr>
              <a:t>Early August</a:t>
            </a:r>
            <a:endParaRPr lang="en-US" sz="2133" b="1">
              <a:solidFill>
                <a:schemeClr val="bg2"/>
              </a:solidFill>
              <a:highlight>
                <a:srgbClr val="FFFF00"/>
              </a:highlight>
            </a:endParaRPr>
          </a:p>
        </p:txBody>
      </p:sp>
      <p:grpSp>
        <p:nvGrpSpPr>
          <p:cNvPr id="73" name="Group 72">
            <a:extLst>
              <a:ext uri="{FF2B5EF4-FFF2-40B4-BE49-F238E27FC236}">
                <a16:creationId xmlns:a16="http://schemas.microsoft.com/office/drawing/2014/main" id="{81208884-1C32-4CF6-491B-3B2D85B68A21}"/>
              </a:ext>
              <a:ext uri="{C183D7F6-B498-43B3-948B-1728B52AA6E4}">
                <adec:decorative xmlns:adec="http://schemas.microsoft.com/office/drawing/2017/decorative" val="1"/>
              </a:ext>
            </a:extLst>
          </p:cNvPr>
          <p:cNvGrpSpPr>
            <a:grpSpLocks noChangeAspect="1"/>
          </p:cNvGrpSpPr>
          <p:nvPr/>
        </p:nvGrpSpPr>
        <p:grpSpPr>
          <a:xfrm>
            <a:off x="609852" y="2713765"/>
            <a:ext cx="564380" cy="518972"/>
            <a:chOff x="5338073" y="3618536"/>
            <a:chExt cx="631542" cy="580732"/>
          </a:xfrm>
        </p:grpSpPr>
        <p:sp>
          <p:nvSpPr>
            <p:cNvPr id="74" name="Freeform 2">
              <a:extLst>
                <a:ext uri="{FF2B5EF4-FFF2-40B4-BE49-F238E27FC236}">
                  <a16:creationId xmlns:a16="http://schemas.microsoft.com/office/drawing/2014/main" id="{AB8344B6-D9DC-34FF-AE8A-04CE694F020F}"/>
                </a:ext>
              </a:extLst>
            </p:cNvPr>
            <p:cNvSpPr/>
            <p:nvPr/>
          </p:nvSpPr>
          <p:spPr>
            <a:xfrm>
              <a:off x="5387582" y="3826541"/>
              <a:ext cx="233288" cy="369077"/>
            </a:xfrm>
            <a:custGeom>
              <a:avLst/>
              <a:gdLst>
                <a:gd name="connsiteX0" fmla="*/ 198129 w 233288"/>
                <a:gd name="connsiteY0" fmla="*/ 204768 h 369077"/>
                <a:gd name="connsiteX1" fmla="*/ 150711 w 233288"/>
                <a:gd name="connsiteY1" fmla="*/ 171068 h 369077"/>
                <a:gd name="connsiteX2" fmla="*/ 90465 w 233288"/>
                <a:gd name="connsiteY2" fmla="*/ 171068 h 369077"/>
                <a:gd name="connsiteX3" fmla="*/ 90465 w 233288"/>
                <a:gd name="connsiteY3" fmla="*/ 100623 h 369077"/>
                <a:gd name="connsiteX4" fmla="*/ 110515 w 233288"/>
                <a:gd name="connsiteY4" fmla="*/ 120709 h 369077"/>
                <a:gd name="connsiteX5" fmla="*/ 180834 w 233288"/>
                <a:gd name="connsiteY5" fmla="*/ 120709 h 369077"/>
                <a:gd name="connsiteX6" fmla="*/ 221030 w 233288"/>
                <a:gd name="connsiteY6" fmla="*/ 70445 h 369077"/>
                <a:gd name="connsiteX7" fmla="*/ 150711 w 233288"/>
                <a:gd name="connsiteY7" fmla="*/ 70445 h 369077"/>
                <a:gd name="connsiteX8" fmla="*/ 80392 w 233288"/>
                <a:gd name="connsiteY8" fmla="*/ 0 h 369077"/>
                <a:gd name="connsiteX9" fmla="*/ 40196 w 233288"/>
                <a:gd name="connsiteY9" fmla="*/ 0 h 369077"/>
                <a:gd name="connsiteX10" fmla="*/ 0 w 233288"/>
                <a:gd name="connsiteY10" fmla="*/ 40268 h 369077"/>
                <a:gd name="connsiteX11" fmla="*/ 0 w 233288"/>
                <a:gd name="connsiteY11" fmla="*/ 191155 h 369077"/>
                <a:gd name="connsiteX12" fmla="*/ 60246 w 233288"/>
                <a:gd name="connsiteY12" fmla="*/ 251509 h 369077"/>
                <a:gd name="connsiteX13" fmla="*/ 140543 w 233288"/>
                <a:gd name="connsiteY13" fmla="*/ 251509 h 369077"/>
                <a:gd name="connsiteX14" fmla="*/ 177603 w 233288"/>
                <a:gd name="connsiteY14" fmla="*/ 369077 h 369077"/>
                <a:gd name="connsiteX15" fmla="*/ 233289 w 233288"/>
                <a:gd name="connsiteY15" fmla="*/ 369077 h 369077"/>
                <a:gd name="connsiteX16" fmla="*/ 198034 w 233288"/>
                <a:gd name="connsiteY16" fmla="*/ 204673 h 36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288" h="369077">
                  <a:moveTo>
                    <a:pt x="198129" y="204768"/>
                  </a:moveTo>
                  <a:cubicBezTo>
                    <a:pt x="191097" y="184586"/>
                    <a:pt x="172092" y="171068"/>
                    <a:pt x="150711" y="171068"/>
                  </a:cubicBezTo>
                  <a:lnTo>
                    <a:pt x="90465" y="171068"/>
                  </a:lnTo>
                  <a:lnTo>
                    <a:pt x="90465" y="100623"/>
                  </a:lnTo>
                  <a:lnTo>
                    <a:pt x="110515" y="120709"/>
                  </a:lnTo>
                  <a:lnTo>
                    <a:pt x="180834" y="120709"/>
                  </a:lnTo>
                  <a:cubicBezTo>
                    <a:pt x="226732" y="120709"/>
                    <a:pt x="221030" y="70445"/>
                    <a:pt x="221030" y="70445"/>
                  </a:cubicBezTo>
                  <a:lnTo>
                    <a:pt x="150711" y="70445"/>
                  </a:lnTo>
                  <a:lnTo>
                    <a:pt x="80392" y="0"/>
                  </a:lnTo>
                  <a:lnTo>
                    <a:pt x="40196" y="0"/>
                  </a:lnTo>
                  <a:cubicBezTo>
                    <a:pt x="18055" y="0"/>
                    <a:pt x="0" y="17992"/>
                    <a:pt x="0" y="40268"/>
                  </a:cubicBezTo>
                  <a:lnTo>
                    <a:pt x="0" y="191155"/>
                  </a:lnTo>
                  <a:cubicBezTo>
                    <a:pt x="0" y="224474"/>
                    <a:pt x="26987" y="251509"/>
                    <a:pt x="60246" y="251509"/>
                  </a:cubicBezTo>
                  <a:lnTo>
                    <a:pt x="140543" y="251509"/>
                  </a:lnTo>
                  <a:lnTo>
                    <a:pt x="177603" y="369077"/>
                  </a:lnTo>
                  <a:lnTo>
                    <a:pt x="233289" y="369077"/>
                  </a:lnTo>
                  <a:lnTo>
                    <a:pt x="198034" y="204673"/>
                  </a:lnTo>
                  <a:close/>
                </a:path>
              </a:pathLst>
            </a:custGeom>
            <a:solidFill>
              <a:srgbClr val="C7E4F1"/>
            </a:solidFill>
            <a:ln w="0" cap="flat">
              <a:noFill/>
              <a:prstDash val="solid"/>
              <a:miter/>
            </a:ln>
          </p:spPr>
          <p:txBody>
            <a:bodyPr rtlCol="0" anchor="ctr"/>
            <a:lstStyle/>
            <a:p>
              <a:endParaRPr lang="en-US"/>
            </a:p>
          </p:txBody>
        </p:sp>
        <p:sp>
          <p:nvSpPr>
            <p:cNvPr id="75" name="Freeform 3">
              <a:extLst>
                <a:ext uri="{FF2B5EF4-FFF2-40B4-BE49-F238E27FC236}">
                  <a16:creationId xmlns:a16="http://schemas.microsoft.com/office/drawing/2014/main" id="{BF741505-A669-B675-800D-6AD9803E4175}"/>
                </a:ext>
              </a:extLst>
            </p:cNvPr>
            <p:cNvSpPr/>
            <p:nvPr/>
          </p:nvSpPr>
          <p:spPr>
            <a:xfrm>
              <a:off x="5678076" y="3826636"/>
              <a:ext cx="239465" cy="369267"/>
            </a:xfrm>
            <a:custGeom>
              <a:avLst/>
              <a:gdLst>
                <a:gd name="connsiteX0" fmla="*/ 199364 w 239465"/>
                <a:gd name="connsiteY0" fmla="*/ 0 h 369267"/>
                <a:gd name="connsiteX1" fmla="*/ 159168 w 239465"/>
                <a:gd name="connsiteY1" fmla="*/ 0 h 369267"/>
                <a:gd name="connsiteX2" fmla="*/ 88849 w 239465"/>
                <a:gd name="connsiteY2" fmla="*/ 70446 h 369267"/>
                <a:gd name="connsiteX3" fmla="*/ 18530 w 239465"/>
                <a:gd name="connsiteY3" fmla="*/ 70446 h 369267"/>
                <a:gd name="connsiteX4" fmla="*/ 58726 w 239465"/>
                <a:gd name="connsiteY4" fmla="*/ 120710 h 369267"/>
                <a:gd name="connsiteX5" fmla="*/ 129045 w 239465"/>
                <a:gd name="connsiteY5" fmla="*/ 120710 h 369267"/>
                <a:gd name="connsiteX6" fmla="*/ 149096 w 239465"/>
                <a:gd name="connsiteY6" fmla="*/ 100623 h 369267"/>
                <a:gd name="connsiteX7" fmla="*/ 149096 w 239465"/>
                <a:gd name="connsiteY7" fmla="*/ 171068 h 369267"/>
                <a:gd name="connsiteX8" fmla="*/ 88849 w 239465"/>
                <a:gd name="connsiteY8" fmla="*/ 171068 h 369267"/>
                <a:gd name="connsiteX9" fmla="*/ 41431 w 239465"/>
                <a:gd name="connsiteY9" fmla="*/ 204768 h 369267"/>
                <a:gd name="connsiteX10" fmla="*/ 0 w 239465"/>
                <a:gd name="connsiteY10" fmla="*/ 369268 h 369267"/>
                <a:gd name="connsiteX11" fmla="*/ 55685 w 239465"/>
                <a:gd name="connsiteY11" fmla="*/ 369268 h 369267"/>
                <a:gd name="connsiteX12" fmla="*/ 98922 w 239465"/>
                <a:gd name="connsiteY12" fmla="*/ 251605 h 369267"/>
                <a:gd name="connsiteX13" fmla="*/ 179219 w 239465"/>
                <a:gd name="connsiteY13" fmla="*/ 251605 h 369267"/>
                <a:gd name="connsiteX14" fmla="*/ 239465 w 239465"/>
                <a:gd name="connsiteY14" fmla="*/ 191250 h 369267"/>
                <a:gd name="connsiteX15" fmla="*/ 239465 w 239465"/>
                <a:gd name="connsiteY15" fmla="*/ 40364 h 369267"/>
                <a:gd name="connsiteX16" fmla="*/ 199269 w 239465"/>
                <a:gd name="connsiteY16" fmla="*/ 95 h 36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465" h="369267">
                  <a:moveTo>
                    <a:pt x="199364" y="0"/>
                  </a:moveTo>
                  <a:lnTo>
                    <a:pt x="159168" y="0"/>
                  </a:lnTo>
                  <a:lnTo>
                    <a:pt x="88849" y="70446"/>
                  </a:lnTo>
                  <a:lnTo>
                    <a:pt x="18530" y="70446"/>
                  </a:lnTo>
                  <a:cubicBezTo>
                    <a:pt x="18530" y="70446"/>
                    <a:pt x="12733" y="120710"/>
                    <a:pt x="58726" y="120710"/>
                  </a:cubicBezTo>
                  <a:lnTo>
                    <a:pt x="129045" y="120710"/>
                  </a:lnTo>
                  <a:lnTo>
                    <a:pt x="149096" y="100623"/>
                  </a:lnTo>
                  <a:lnTo>
                    <a:pt x="149096" y="171068"/>
                  </a:lnTo>
                  <a:lnTo>
                    <a:pt x="88849" y="171068"/>
                  </a:lnTo>
                  <a:cubicBezTo>
                    <a:pt x="67468" y="171068"/>
                    <a:pt x="48463" y="184586"/>
                    <a:pt x="41431" y="204768"/>
                  </a:cubicBezTo>
                  <a:lnTo>
                    <a:pt x="0" y="369268"/>
                  </a:lnTo>
                  <a:lnTo>
                    <a:pt x="55685" y="369268"/>
                  </a:lnTo>
                  <a:lnTo>
                    <a:pt x="98922" y="251605"/>
                  </a:lnTo>
                  <a:lnTo>
                    <a:pt x="179219" y="251605"/>
                  </a:lnTo>
                  <a:cubicBezTo>
                    <a:pt x="212478" y="251605"/>
                    <a:pt x="239465" y="224569"/>
                    <a:pt x="239465" y="191250"/>
                  </a:cubicBezTo>
                  <a:lnTo>
                    <a:pt x="239465" y="40364"/>
                  </a:lnTo>
                  <a:cubicBezTo>
                    <a:pt x="239465" y="18183"/>
                    <a:pt x="221505" y="95"/>
                    <a:pt x="199269" y="95"/>
                  </a:cubicBezTo>
                  <a:close/>
                </a:path>
              </a:pathLst>
            </a:custGeom>
            <a:solidFill>
              <a:srgbClr val="C7E4F1"/>
            </a:solidFill>
            <a:ln w="0" cap="flat">
              <a:noFill/>
              <a:prstDash val="solid"/>
              <a:miter/>
            </a:ln>
          </p:spPr>
          <p:txBody>
            <a:bodyPr rtlCol="0" anchor="ctr"/>
            <a:lstStyle/>
            <a:p>
              <a:endParaRPr lang="en-US"/>
            </a:p>
          </p:txBody>
        </p:sp>
        <p:sp>
          <p:nvSpPr>
            <p:cNvPr id="76" name="Freeform 4">
              <a:extLst>
                <a:ext uri="{FF2B5EF4-FFF2-40B4-BE49-F238E27FC236}">
                  <a16:creationId xmlns:a16="http://schemas.microsoft.com/office/drawing/2014/main" id="{83B4E2A0-BF87-257C-43B9-C13B375CE551}"/>
                </a:ext>
              </a:extLst>
            </p:cNvPr>
            <p:cNvSpPr/>
            <p:nvPr/>
          </p:nvSpPr>
          <p:spPr>
            <a:xfrm>
              <a:off x="5547795" y="3785797"/>
              <a:ext cx="201930" cy="152029"/>
            </a:xfrm>
            <a:custGeom>
              <a:avLst/>
              <a:gdLst>
                <a:gd name="connsiteX0" fmla="*/ 201930 w 201930"/>
                <a:gd name="connsiteY0" fmla="*/ 50835 h 152029"/>
                <a:gd name="connsiteX1" fmla="*/ 201930 w 201930"/>
                <a:gd name="connsiteY1" fmla="*/ 92150 h 152029"/>
                <a:gd name="connsiteX2" fmla="*/ 192427 w 201930"/>
                <a:gd name="connsiteY2" fmla="*/ 101670 h 152029"/>
                <a:gd name="connsiteX3" fmla="*/ 180264 w 201930"/>
                <a:gd name="connsiteY3" fmla="*/ 101670 h 152029"/>
                <a:gd name="connsiteX4" fmla="*/ 170762 w 201930"/>
                <a:gd name="connsiteY4" fmla="*/ 92150 h 152029"/>
                <a:gd name="connsiteX5" fmla="*/ 170762 w 201930"/>
                <a:gd name="connsiteY5" fmla="*/ 70445 h 152029"/>
                <a:gd name="connsiteX6" fmla="*/ 161259 w 201930"/>
                <a:gd name="connsiteY6" fmla="*/ 60926 h 152029"/>
                <a:gd name="connsiteX7" fmla="*/ 161259 w 201930"/>
                <a:gd name="connsiteY7" fmla="*/ 60926 h 152029"/>
                <a:gd name="connsiteX8" fmla="*/ 151756 w 201930"/>
                <a:gd name="connsiteY8" fmla="*/ 70445 h 152029"/>
                <a:gd name="connsiteX9" fmla="*/ 151756 w 201930"/>
                <a:gd name="connsiteY9" fmla="*/ 92150 h 152029"/>
                <a:gd name="connsiteX10" fmla="*/ 142254 w 201930"/>
                <a:gd name="connsiteY10" fmla="*/ 101670 h 152029"/>
                <a:gd name="connsiteX11" fmla="*/ 138168 w 201930"/>
                <a:gd name="connsiteY11" fmla="*/ 101670 h 152029"/>
                <a:gd name="connsiteX12" fmla="*/ 137217 w 201930"/>
                <a:gd name="connsiteY12" fmla="*/ 110142 h 152029"/>
                <a:gd name="connsiteX13" fmla="*/ 140543 w 201930"/>
                <a:gd name="connsiteY13" fmla="*/ 139272 h 152029"/>
                <a:gd name="connsiteX14" fmla="*/ 131611 w 201930"/>
                <a:gd name="connsiteY14" fmla="*/ 152029 h 152029"/>
                <a:gd name="connsiteX15" fmla="*/ 75831 w 201930"/>
                <a:gd name="connsiteY15" fmla="*/ 152029 h 152029"/>
                <a:gd name="connsiteX16" fmla="*/ 66993 w 201930"/>
                <a:gd name="connsiteY16" fmla="*/ 139177 h 152029"/>
                <a:gd name="connsiteX17" fmla="*/ 70224 w 201930"/>
                <a:gd name="connsiteY17" fmla="*/ 110142 h 152029"/>
                <a:gd name="connsiteX18" fmla="*/ 69274 w 201930"/>
                <a:gd name="connsiteY18" fmla="*/ 101670 h 152029"/>
                <a:gd name="connsiteX19" fmla="*/ 59771 w 201930"/>
                <a:gd name="connsiteY19" fmla="*/ 101670 h 152029"/>
                <a:gd name="connsiteX20" fmla="*/ 50269 w 201930"/>
                <a:gd name="connsiteY20" fmla="*/ 92150 h 152029"/>
                <a:gd name="connsiteX21" fmla="*/ 50269 w 201930"/>
                <a:gd name="connsiteY21" fmla="*/ 70445 h 152029"/>
                <a:gd name="connsiteX22" fmla="*/ 40766 w 201930"/>
                <a:gd name="connsiteY22" fmla="*/ 60926 h 152029"/>
                <a:gd name="connsiteX23" fmla="*/ 40766 w 201930"/>
                <a:gd name="connsiteY23" fmla="*/ 60926 h 152029"/>
                <a:gd name="connsiteX24" fmla="*/ 31264 w 201930"/>
                <a:gd name="connsiteY24" fmla="*/ 70445 h 152029"/>
                <a:gd name="connsiteX25" fmla="*/ 31264 w 201930"/>
                <a:gd name="connsiteY25" fmla="*/ 92150 h 152029"/>
                <a:gd name="connsiteX26" fmla="*/ 21761 w 201930"/>
                <a:gd name="connsiteY26" fmla="*/ 101670 h 152029"/>
                <a:gd name="connsiteX27" fmla="*/ 9503 w 201930"/>
                <a:gd name="connsiteY27" fmla="*/ 101670 h 152029"/>
                <a:gd name="connsiteX28" fmla="*/ 0 w 201930"/>
                <a:gd name="connsiteY28" fmla="*/ 92150 h 152029"/>
                <a:gd name="connsiteX29" fmla="*/ 0 w 201930"/>
                <a:gd name="connsiteY29" fmla="*/ 50835 h 152029"/>
                <a:gd name="connsiteX30" fmla="*/ 101013 w 201930"/>
                <a:gd name="connsiteY30" fmla="*/ 0 h 152029"/>
                <a:gd name="connsiteX31" fmla="*/ 201930 w 201930"/>
                <a:gd name="connsiteY31" fmla="*/ 50835 h 15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1930" h="152029">
                  <a:moveTo>
                    <a:pt x="201930" y="50835"/>
                  </a:moveTo>
                  <a:lnTo>
                    <a:pt x="201930" y="92150"/>
                  </a:lnTo>
                  <a:cubicBezTo>
                    <a:pt x="201930" y="97386"/>
                    <a:pt x="197654" y="101670"/>
                    <a:pt x="192427" y="101670"/>
                  </a:cubicBezTo>
                  <a:lnTo>
                    <a:pt x="180264" y="101670"/>
                  </a:lnTo>
                  <a:cubicBezTo>
                    <a:pt x="175038" y="101670"/>
                    <a:pt x="170762" y="97386"/>
                    <a:pt x="170762" y="92150"/>
                  </a:cubicBezTo>
                  <a:lnTo>
                    <a:pt x="170762" y="70445"/>
                  </a:lnTo>
                  <a:cubicBezTo>
                    <a:pt x="170762" y="65209"/>
                    <a:pt x="166485" y="60926"/>
                    <a:pt x="161259" y="60926"/>
                  </a:cubicBezTo>
                  <a:lnTo>
                    <a:pt x="161259" y="60926"/>
                  </a:lnTo>
                  <a:cubicBezTo>
                    <a:pt x="156032" y="60926"/>
                    <a:pt x="151756" y="65209"/>
                    <a:pt x="151756" y="70445"/>
                  </a:cubicBezTo>
                  <a:lnTo>
                    <a:pt x="151756" y="92150"/>
                  </a:lnTo>
                  <a:cubicBezTo>
                    <a:pt x="151756" y="97386"/>
                    <a:pt x="147480" y="101670"/>
                    <a:pt x="142254" y="101670"/>
                  </a:cubicBezTo>
                  <a:lnTo>
                    <a:pt x="138168" y="101670"/>
                  </a:lnTo>
                  <a:lnTo>
                    <a:pt x="137217" y="110142"/>
                  </a:lnTo>
                  <a:cubicBezTo>
                    <a:pt x="137217" y="110904"/>
                    <a:pt x="135697" y="124898"/>
                    <a:pt x="140543" y="139272"/>
                  </a:cubicBezTo>
                  <a:cubicBezTo>
                    <a:pt x="142634" y="145555"/>
                    <a:pt x="138263" y="152029"/>
                    <a:pt x="131611" y="152029"/>
                  </a:cubicBezTo>
                  <a:lnTo>
                    <a:pt x="75831" y="152029"/>
                  </a:lnTo>
                  <a:cubicBezTo>
                    <a:pt x="69179" y="152029"/>
                    <a:pt x="64808" y="145460"/>
                    <a:pt x="66993" y="139177"/>
                  </a:cubicBezTo>
                  <a:cubicBezTo>
                    <a:pt x="71840" y="124803"/>
                    <a:pt x="70414" y="110904"/>
                    <a:pt x="70224" y="110142"/>
                  </a:cubicBezTo>
                  <a:lnTo>
                    <a:pt x="69274" y="101670"/>
                  </a:lnTo>
                  <a:lnTo>
                    <a:pt x="59771" y="101670"/>
                  </a:lnTo>
                  <a:cubicBezTo>
                    <a:pt x="54545" y="101670"/>
                    <a:pt x="50269" y="97386"/>
                    <a:pt x="50269" y="92150"/>
                  </a:cubicBezTo>
                  <a:lnTo>
                    <a:pt x="50269" y="70445"/>
                  </a:lnTo>
                  <a:cubicBezTo>
                    <a:pt x="50269" y="65209"/>
                    <a:pt x="45992" y="60926"/>
                    <a:pt x="40766" y="60926"/>
                  </a:cubicBezTo>
                  <a:lnTo>
                    <a:pt x="40766" y="60926"/>
                  </a:lnTo>
                  <a:cubicBezTo>
                    <a:pt x="35540" y="60926"/>
                    <a:pt x="31264" y="65209"/>
                    <a:pt x="31264" y="70445"/>
                  </a:cubicBezTo>
                  <a:lnTo>
                    <a:pt x="31264" y="92150"/>
                  </a:lnTo>
                  <a:cubicBezTo>
                    <a:pt x="31264" y="97386"/>
                    <a:pt x="26987" y="101670"/>
                    <a:pt x="21761" y="101670"/>
                  </a:cubicBezTo>
                  <a:lnTo>
                    <a:pt x="9503" y="101670"/>
                  </a:lnTo>
                  <a:cubicBezTo>
                    <a:pt x="4276" y="101670"/>
                    <a:pt x="0" y="97386"/>
                    <a:pt x="0" y="92150"/>
                  </a:cubicBezTo>
                  <a:lnTo>
                    <a:pt x="0" y="50835"/>
                  </a:lnTo>
                  <a:cubicBezTo>
                    <a:pt x="0" y="19325"/>
                    <a:pt x="65378" y="0"/>
                    <a:pt x="101013" y="0"/>
                  </a:cubicBezTo>
                  <a:cubicBezTo>
                    <a:pt x="136647" y="0"/>
                    <a:pt x="201930" y="19325"/>
                    <a:pt x="201930" y="50835"/>
                  </a:cubicBezTo>
                  <a:close/>
                </a:path>
              </a:pathLst>
            </a:custGeom>
            <a:solidFill>
              <a:srgbClr val="66BCDB"/>
            </a:solidFill>
            <a:ln w="0" cap="flat">
              <a:noFill/>
              <a:prstDash val="solid"/>
              <a:miter/>
            </a:ln>
          </p:spPr>
          <p:txBody>
            <a:bodyPr rtlCol="0" anchor="ctr"/>
            <a:lstStyle/>
            <a:p>
              <a:endParaRPr lang="en-US"/>
            </a:p>
          </p:txBody>
        </p:sp>
        <p:sp>
          <p:nvSpPr>
            <p:cNvPr id="77" name="Freeform 5">
              <a:extLst>
                <a:ext uri="{FF2B5EF4-FFF2-40B4-BE49-F238E27FC236}">
                  <a16:creationId xmlns:a16="http://schemas.microsoft.com/office/drawing/2014/main" id="{57576392-FE15-34CD-769C-E32BD031C7C5}"/>
                </a:ext>
              </a:extLst>
            </p:cNvPr>
            <p:cNvSpPr/>
            <p:nvPr/>
          </p:nvSpPr>
          <p:spPr>
            <a:xfrm>
              <a:off x="5814628" y="3685745"/>
              <a:ext cx="104338" cy="100718"/>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78" name="Freeform 6">
              <a:extLst>
                <a:ext uri="{FF2B5EF4-FFF2-40B4-BE49-F238E27FC236}">
                  <a16:creationId xmlns:a16="http://schemas.microsoft.com/office/drawing/2014/main" id="{B3CAD4C1-7070-AC2B-ECAD-EF4D6972EA6B}"/>
                </a:ext>
              </a:extLst>
            </p:cNvPr>
            <p:cNvSpPr/>
            <p:nvPr/>
          </p:nvSpPr>
          <p:spPr>
            <a:xfrm>
              <a:off x="5601580" y="3635386"/>
              <a:ext cx="104338" cy="100718"/>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79" name="Freeform 7">
              <a:extLst>
                <a:ext uri="{FF2B5EF4-FFF2-40B4-BE49-F238E27FC236}">
                  <a16:creationId xmlns:a16="http://schemas.microsoft.com/office/drawing/2014/main" id="{6666E292-1AE8-18CD-98EC-0856E1DE1118}"/>
                </a:ext>
              </a:extLst>
            </p:cNvPr>
            <p:cNvSpPr/>
            <p:nvPr/>
          </p:nvSpPr>
          <p:spPr>
            <a:xfrm>
              <a:off x="5383210" y="3685745"/>
              <a:ext cx="104338" cy="100718"/>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80" name="Freeform 8">
              <a:extLst>
                <a:ext uri="{FF2B5EF4-FFF2-40B4-BE49-F238E27FC236}">
                  <a16:creationId xmlns:a16="http://schemas.microsoft.com/office/drawing/2014/main" id="{B381FF05-5AE8-C7CA-2C5D-396C19928B7A}"/>
                </a:ext>
              </a:extLst>
            </p:cNvPr>
            <p:cNvSpPr/>
            <p:nvPr/>
          </p:nvSpPr>
          <p:spPr>
            <a:xfrm>
              <a:off x="5378174" y="3766757"/>
              <a:ext cx="551054" cy="432511"/>
            </a:xfrm>
            <a:custGeom>
              <a:avLst/>
              <a:gdLst>
                <a:gd name="connsiteX0" fmla="*/ 496985 w 551054"/>
                <a:gd name="connsiteY0" fmla="*/ 50359 h 432511"/>
                <a:gd name="connsiteX1" fmla="*/ 456789 w 551054"/>
                <a:gd name="connsiteY1" fmla="*/ 50359 h 432511"/>
                <a:gd name="connsiteX2" fmla="*/ 450138 w 551054"/>
                <a:gd name="connsiteY2" fmla="*/ 53120 h 432511"/>
                <a:gd name="connsiteX3" fmla="*/ 390556 w 551054"/>
                <a:gd name="connsiteY3" fmla="*/ 112808 h 432511"/>
                <a:gd name="connsiteX4" fmla="*/ 390556 w 551054"/>
                <a:gd name="connsiteY4" fmla="*/ 69874 h 432511"/>
                <a:gd name="connsiteX5" fmla="*/ 270634 w 551054"/>
                <a:gd name="connsiteY5" fmla="*/ 0 h 432511"/>
                <a:gd name="connsiteX6" fmla="*/ 150616 w 551054"/>
                <a:gd name="connsiteY6" fmla="*/ 69874 h 432511"/>
                <a:gd name="connsiteX7" fmla="*/ 150616 w 551054"/>
                <a:gd name="connsiteY7" fmla="*/ 107287 h 432511"/>
                <a:gd name="connsiteX8" fmla="*/ 96546 w 551054"/>
                <a:gd name="connsiteY8" fmla="*/ 53120 h 432511"/>
                <a:gd name="connsiteX9" fmla="*/ 89894 w 551054"/>
                <a:gd name="connsiteY9" fmla="*/ 50359 h 432511"/>
                <a:gd name="connsiteX10" fmla="*/ 59201 w 551054"/>
                <a:gd name="connsiteY10" fmla="*/ 50359 h 432511"/>
                <a:gd name="connsiteX11" fmla="*/ 0 w 551054"/>
                <a:gd name="connsiteY11" fmla="*/ 109666 h 432511"/>
                <a:gd name="connsiteX12" fmla="*/ 0 w 551054"/>
                <a:gd name="connsiteY12" fmla="*/ 250938 h 432511"/>
                <a:gd name="connsiteX13" fmla="*/ 69749 w 551054"/>
                <a:gd name="connsiteY13" fmla="*/ 320813 h 432511"/>
                <a:gd name="connsiteX14" fmla="*/ 136457 w 551054"/>
                <a:gd name="connsiteY14" fmla="*/ 320813 h 432511"/>
                <a:gd name="connsiteX15" fmla="*/ 145485 w 551054"/>
                <a:gd name="connsiteY15" fmla="*/ 327286 h 432511"/>
                <a:gd name="connsiteX16" fmla="*/ 178363 w 551054"/>
                <a:gd name="connsiteY16" fmla="*/ 426005 h 432511"/>
                <a:gd name="connsiteX17" fmla="*/ 190337 w 551054"/>
                <a:gd name="connsiteY17" fmla="*/ 432002 h 432511"/>
                <a:gd name="connsiteX18" fmla="*/ 190337 w 551054"/>
                <a:gd name="connsiteY18" fmla="*/ 432002 h 432511"/>
                <a:gd name="connsiteX19" fmla="*/ 196323 w 551054"/>
                <a:gd name="connsiteY19" fmla="*/ 420008 h 432511"/>
                <a:gd name="connsiteX20" fmla="*/ 159168 w 551054"/>
                <a:gd name="connsiteY20" fmla="*/ 308246 h 432511"/>
                <a:gd name="connsiteX21" fmla="*/ 150141 w 551054"/>
                <a:gd name="connsiteY21" fmla="*/ 301773 h 432511"/>
                <a:gd name="connsiteX22" fmla="*/ 79156 w 551054"/>
                <a:gd name="connsiteY22" fmla="*/ 301773 h 432511"/>
                <a:gd name="connsiteX23" fmla="*/ 18910 w 551054"/>
                <a:gd name="connsiteY23" fmla="*/ 241419 h 432511"/>
                <a:gd name="connsiteX24" fmla="*/ 18910 w 551054"/>
                <a:gd name="connsiteY24" fmla="*/ 109476 h 432511"/>
                <a:gd name="connsiteX25" fmla="*/ 59011 w 551054"/>
                <a:gd name="connsiteY25" fmla="*/ 69303 h 432511"/>
                <a:gd name="connsiteX26" fmla="*/ 81912 w 551054"/>
                <a:gd name="connsiteY26" fmla="*/ 69303 h 432511"/>
                <a:gd name="connsiteX27" fmla="*/ 88564 w 551054"/>
                <a:gd name="connsiteY27" fmla="*/ 72064 h 432511"/>
                <a:gd name="connsiteX28" fmla="*/ 153372 w 551054"/>
                <a:gd name="connsiteY28" fmla="*/ 136893 h 432511"/>
                <a:gd name="connsiteX29" fmla="*/ 160024 w 551054"/>
                <a:gd name="connsiteY29" fmla="*/ 139653 h 432511"/>
                <a:gd name="connsiteX30" fmla="*/ 209532 w 551054"/>
                <a:gd name="connsiteY30" fmla="*/ 139653 h 432511"/>
                <a:gd name="connsiteX31" fmla="*/ 218560 w 551054"/>
                <a:gd name="connsiteY31" fmla="*/ 151934 h 432511"/>
                <a:gd name="connsiteX32" fmla="*/ 212668 w 551054"/>
                <a:gd name="connsiteY32" fmla="*/ 162500 h 432511"/>
                <a:gd name="connsiteX33" fmla="*/ 190052 w 551054"/>
                <a:gd name="connsiteY33" fmla="*/ 170973 h 432511"/>
                <a:gd name="connsiteX34" fmla="*/ 127620 w 551054"/>
                <a:gd name="connsiteY34" fmla="*/ 170973 h 432511"/>
                <a:gd name="connsiteX35" fmla="*/ 120968 w 551054"/>
                <a:gd name="connsiteY35" fmla="*/ 168212 h 432511"/>
                <a:gd name="connsiteX36" fmla="*/ 72980 w 551054"/>
                <a:gd name="connsiteY36" fmla="*/ 120138 h 432511"/>
                <a:gd name="connsiteX37" fmla="*/ 59581 w 551054"/>
                <a:gd name="connsiteY37" fmla="*/ 120138 h 432511"/>
                <a:gd name="connsiteX38" fmla="*/ 59581 w 551054"/>
                <a:gd name="connsiteY38" fmla="*/ 120138 h 432511"/>
                <a:gd name="connsiteX39" fmla="*/ 59581 w 551054"/>
                <a:gd name="connsiteY39" fmla="*/ 133561 h 432511"/>
                <a:gd name="connsiteX40" fmla="*/ 87519 w 551054"/>
                <a:gd name="connsiteY40" fmla="*/ 161549 h 432511"/>
                <a:gd name="connsiteX41" fmla="*/ 90275 w 551054"/>
                <a:gd name="connsiteY41" fmla="*/ 168212 h 432511"/>
                <a:gd name="connsiteX42" fmla="*/ 90275 w 551054"/>
                <a:gd name="connsiteY42" fmla="*/ 230757 h 432511"/>
                <a:gd name="connsiteX43" fmla="*/ 99777 w 551054"/>
                <a:gd name="connsiteY43" fmla="*/ 240276 h 432511"/>
                <a:gd name="connsiteX44" fmla="*/ 160024 w 551054"/>
                <a:gd name="connsiteY44" fmla="*/ 240276 h 432511"/>
                <a:gd name="connsiteX45" fmla="*/ 198319 w 551054"/>
                <a:gd name="connsiteY45" fmla="*/ 267122 h 432511"/>
                <a:gd name="connsiteX46" fmla="*/ 234524 w 551054"/>
                <a:gd name="connsiteY46" fmla="*/ 424862 h 432511"/>
                <a:gd name="connsiteX47" fmla="*/ 245927 w 551054"/>
                <a:gd name="connsiteY47" fmla="*/ 432002 h 432511"/>
                <a:gd name="connsiteX48" fmla="*/ 245927 w 551054"/>
                <a:gd name="connsiteY48" fmla="*/ 432002 h 432511"/>
                <a:gd name="connsiteX49" fmla="*/ 253054 w 551054"/>
                <a:gd name="connsiteY49" fmla="*/ 420579 h 432511"/>
                <a:gd name="connsiteX50" fmla="*/ 216754 w 551054"/>
                <a:gd name="connsiteY50" fmla="*/ 262267 h 432511"/>
                <a:gd name="connsiteX51" fmla="*/ 216374 w 551054"/>
                <a:gd name="connsiteY51" fmla="*/ 261315 h 432511"/>
                <a:gd name="connsiteX52" fmla="*/ 160024 w 551054"/>
                <a:gd name="connsiteY52" fmla="*/ 221237 h 432511"/>
                <a:gd name="connsiteX53" fmla="*/ 118782 w 551054"/>
                <a:gd name="connsiteY53" fmla="*/ 221237 h 432511"/>
                <a:gd name="connsiteX54" fmla="*/ 109280 w 551054"/>
                <a:gd name="connsiteY54" fmla="*/ 211717 h 432511"/>
                <a:gd name="connsiteX55" fmla="*/ 109280 w 551054"/>
                <a:gd name="connsiteY55" fmla="*/ 199437 h 432511"/>
                <a:gd name="connsiteX56" fmla="*/ 118782 w 551054"/>
                <a:gd name="connsiteY56" fmla="*/ 189917 h 432511"/>
                <a:gd name="connsiteX57" fmla="*/ 432368 w 551054"/>
                <a:gd name="connsiteY57" fmla="*/ 189917 h 432511"/>
                <a:gd name="connsiteX58" fmla="*/ 441870 w 551054"/>
                <a:gd name="connsiteY58" fmla="*/ 199437 h 432511"/>
                <a:gd name="connsiteX59" fmla="*/ 441870 w 551054"/>
                <a:gd name="connsiteY59" fmla="*/ 211717 h 432511"/>
                <a:gd name="connsiteX60" fmla="*/ 432368 w 551054"/>
                <a:gd name="connsiteY60" fmla="*/ 221237 h 432511"/>
                <a:gd name="connsiteX61" fmla="*/ 386565 w 551054"/>
                <a:gd name="connsiteY61" fmla="*/ 221237 h 432511"/>
                <a:gd name="connsiteX62" fmla="*/ 330215 w 551054"/>
                <a:gd name="connsiteY62" fmla="*/ 261315 h 432511"/>
                <a:gd name="connsiteX63" fmla="*/ 295721 w 551054"/>
                <a:gd name="connsiteY63" fmla="*/ 420674 h 432511"/>
                <a:gd name="connsiteX64" fmla="*/ 302942 w 551054"/>
                <a:gd name="connsiteY64" fmla="*/ 431907 h 432511"/>
                <a:gd name="connsiteX65" fmla="*/ 302942 w 551054"/>
                <a:gd name="connsiteY65" fmla="*/ 431907 h 432511"/>
                <a:gd name="connsiteX66" fmla="*/ 314251 w 551054"/>
                <a:gd name="connsiteY66" fmla="*/ 424672 h 432511"/>
                <a:gd name="connsiteX67" fmla="*/ 348365 w 551054"/>
                <a:gd name="connsiteY67" fmla="*/ 267026 h 432511"/>
                <a:gd name="connsiteX68" fmla="*/ 386565 w 551054"/>
                <a:gd name="connsiteY68" fmla="*/ 240276 h 432511"/>
                <a:gd name="connsiteX69" fmla="*/ 451373 w 551054"/>
                <a:gd name="connsiteY69" fmla="*/ 240276 h 432511"/>
                <a:gd name="connsiteX70" fmla="*/ 460876 w 551054"/>
                <a:gd name="connsiteY70" fmla="*/ 230757 h 432511"/>
                <a:gd name="connsiteX71" fmla="*/ 460876 w 551054"/>
                <a:gd name="connsiteY71" fmla="*/ 160311 h 432511"/>
                <a:gd name="connsiteX72" fmla="*/ 460305 w 551054"/>
                <a:gd name="connsiteY72" fmla="*/ 160311 h 432511"/>
                <a:gd name="connsiteX73" fmla="*/ 487008 w 551054"/>
                <a:gd name="connsiteY73" fmla="*/ 133561 h 432511"/>
                <a:gd name="connsiteX74" fmla="*/ 487008 w 551054"/>
                <a:gd name="connsiteY74" fmla="*/ 120138 h 432511"/>
                <a:gd name="connsiteX75" fmla="*/ 487008 w 551054"/>
                <a:gd name="connsiteY75" fmla="*/ 120138 h 432511"/>
                <a:gd name="connsiteX76" fmla="*/ 473609 w 551054"/>
                <a:gd name="connsiteY76" fmla="*/ 120138 h 432511"/>
                <a:gd name="connsiteX77" fmla="*/ 425526 w 551054"/>
                <a:gd name="connsiteY77" fmla="*/ 168308 h 432511"/>
                <a:gd name="connsiteX78" fmla="*/ 418874 w 551054"/>
                <a:gd name="connsiteY78" fmla="*/ 171068 h 432511"/>
                <a:gd name="connsiteX79" fmla="*/ 356442 w 551054"/>
                <a:gd name="connsiteY79" fmla="*/ 171068 h 432511"/>
                <a:gd name="connsiteX80" fmla="*/ 333921 w 551054"/>
                <a:gd name="connsiteY80" fmla="*/ 162596 h 432511"/>
                <a:gd name="connsiteX81" fmla="*/ 328029 w 551054"/>
                <a:gd name="connsiteY81" fmla="*/ 152124 h 432511"/>
                <a:gd name="connsiteX82" fmla="*/ 337057 w 551054"/>
                <a:gd name="connsiteY82" fmla="*/ 139749 h 432511"/>
                <a:gd name="connsiteX83" fmla="*/ 386470 w 551054"/>
                <a:gd name="connsiteY83" fmla="*/ 139749 h 432511"/>
                <a:gd name="connsiteX84" fmla="*/ 393122 w 551054"/>
                <a:gd name="connsiteY84" fmla="*/ 136988 h 432511"/>
                <a:gd name="connsiteX85" fmla="*/ 457930 w 551054"/>
                <a:gd name="connsiteY85" fmla="*/ 72159 h 432511"/>
                <a:gd name="connsiteX86" fmla="*/ 464582 w 551054"/>
                <a:gd name="connsiteY86" fmla="*/ 69398 h 432511"/>
                <a:gd name="connsiteX87" fmla="*/ 496890 w 551054"/>
                <a:gd name="connsiteY87" fmla="*/ 69398 h 432511"/>
                <a:gd name="connsiteX88" fmla="*/ 532145 w 551054"/>
                <a:gd name="connsiteY88" fmla="*/ 100051 h 432511"/>
                <a:gd name="connsiteX89" fmla="*/ 532145 w 551054"/>
                <a:gd name="connsiteY89" fmla="*/ 250938 h 432511"/>
                <a:gd name="connsiteX90" fmla="*/ 476840 w 551054"/>
                <a:gd name="connsiteY90" fmla="*/ 301773 h 432511"/>
                <a:gd name="connsiteX91" fmla="*/ 396543 w 551054"/>
                <a:gd name="connsiteY91" fmla="*/ 301773 h 432511"/>
                <a:gd name="connsiteX92" fmla="*/ 387516 w 551054"/>
                <a:gd name="connsiteY92" fmla="*/ 308246 h 432511"/>
                <a:gd name="connsiteX93" fmla="*/ 350265 w 551054"/>
                <a:gd name="connsiteY93" fmla="*/ 420008 h 432511"/>
                <a:gd name="connsiteX94" fmla="*/ 356252 w 551054"/>
                <a:gd name="connsiteY94" fmla="*/ 432002 h 432511"/>
                <a:gd name="connsiteX95" fmla="*/ 356252 w 551054"/>
                <a:gd name="connsiteY95" fmla="*/ 432002 h 432511"/>
                <a:gd name="connsiteX96" fmla="*/ 368225 w 551054"/>
                <a:gd name="connsiteY96" fmla="*/ 426005 h 432511"/>
                <a:gd name="connsiteX97" fmla="*/ 401104 w 551054"/>
                <a:gd name="connsiteY97" fmla="*/ 327286 h 432511"/>
                <a:gd name="connsiteX98" fmla="*/ 410132 w 551054"/>
                <a:gd name="connsiteY98" fmla="*/ 320813 h 432511"/>
                <a:gd name="connsiteX99" fmla="*/ 476745 w 551054"/>
                <a:gd name="connsiteY99" fmla="*/ 320813 h 432511"/>
                <a:gd name="connsiteX100" fmla="*/ 551055 w 551054"/>
                <a:gd name="connsiteY100" fmla="*/ 250938 h 432511"/>
                <a:gd name="connsiteX101" fmla="*/ 551055 w 551054"/>
                <a:gd name="connsiteY101" fmla="*/ 100051 h 432511"/>
                <a:gd name="connsiteX102" fmla="*/ 496795 w 551054"/>
                <a:gd name="connsiteY102" fmla="*/ 50359 h 432511"/>
                <a:gd name="connsiteX103" fmla="*/ 362049 w 551054"/>
                <a:gd name="connsiteY103" fmla="*/ 120709 h 432511"/>
                <a:gd name="connsiteX104" fmla="*/ 349790 w 551054"/>
                <a:gd name="connsiteY104" fmla="*/ 120709 h 432511"/>
                <a:gd name="connsiteX105" fmla="*/ 340288 w 551054"/>
                <a:gd name="connsiteY105" fmla="*/ 111190 h 432511"/>
                <a:gd name="connsiteX106" fmla="*/ 340288 w 551054"/>
                <a:gd name="connsiteY106" fmla="*/ 89389 h 432511"/>
                <a:gd name="connsiteX107" fmla="*/ 330785 w 551054"/>
                <a:gd name="connsiteY107" fmla="*/ 79870 h 432511"/>
                <a:gd name="connsiteX108" fmla="*/ 330785 w 551054"/>
                <a:gd name="connsiteY108" fmla="*/ 79870 h 432511"/>
                <a:gd name="connsiteX109" fmla="*/ 321283 w 551054"/>
                <a:gd name="connsiteY109" fmla="*/ 89389 h 432511"/>
                <a:gd name="connsiteX110" fmla="*/ 321283 w 551054"/>
                <a:gd name="connsiteY110" fmla="*/ 111190 h 432511"/>
                <a:gd name="connsiteX111" fmla="*/ 311780 w 551054"/>
                <a:gd name="connsiteY111" fmla="*/ 120709 h 432511"/>
                <a:gd name="connsiteX112" fmla="*/ 307694 w 551054"/>
                <a:gd name="connsiteY112" fmla="*/ 120709 h 432511"/>
                <a:gd name="connsiteX113" fmla="*/ 306744 w 551054"/>
                <a:gd name="connsiteY113" fmla="*/ 129182 h 432511"/>
                <a:gd name="connsiteX114" fmla="*/ 310069 w 551054"/>
                <a:gd name="connsiteY114" fmla="*/ 158312 h 432511"/>
                <a:gd name="connsiteX115" fmla="*/ 301232 w 551054"/>
                <a:gd name="connsiteY115" fmla="*/ 171068 h 432511"/>
                <a:gd name="connsiteX116" fmla="*/ 245357 w 551054"/>
                <a:gd name="connsiteY116" fmla="*/ 171068 h 432511"/>
                <a:gd name="connsiteX117" fmla="*/ 236519 w 551054"/>
                <a:gd name="connsiteY117" fmla="*/ 158312 h 432511"/>
                <a:gd name="connsiteX118" fmla="*/ 239750 w 551054"/>
                <a:gd name="connsiteY118" fmla="*/ 129182 h 432511"/>
                <a:gd name="connsiteX119" fmla="*/ 238800 w 551054"/>
                <a:gd name="connsiteY119" fmla="*/ 120709 h 432511"/>
                <a:gd name="connsiteX120" fmla="*/ 229297 w 551054"/>
                <a:gd name="connsiteY120" fmla="*/ 120709 h 432511"/>
                <a:gd name="connsiteX121" fmla="*/ 219795 w 551054"/>
                <a:gd name="connsiteY121" fmla="*/ 111190 h 432511"/>
                <a:gd name="connsiteX122" fmla="*/ 219795 w 551054"/>
                <a:gd name="connsiteY122" fmla="*/ 89389 h 432511"/>
                <a:gd name="connsiteX123" fmla="*/ 210292 w 551054"/>
                <a:gd name="connsiteY123" fmla="*/ 79870 h 432511"/>
                <a:gd name="connsiteX124" fmla="*/ 210292 w 551054"/>
                <a:gd name="connsiteY124" fmla="*/ 79870 h 432511"/>
                <a:gd name="connsiteX125" fmla="*/ 200790 w 551054"/>
                <a:gd name="connsiteY125" fmla="*/ 89389 h 432511"/>
                <a:gd name="connsiteX126" fmla="*/ 200790 w 551054"/>
                <a:gd name="connsiteY126" fmla="*/ 111190 h 432511"/>
                <a:gd name="connsiteX127" fmla="*/ 191287 w 551054"/>
                <a:gd name="connsiteY127" fmla="*/ 120709 h 432511"/>
                <a:gd name="connsiteX128" fmla="*/ 178934 w 551054"/>
                <a:gd name="connsiteY128" fmla="*/ 120709 h 432511"/>
                <a:gd name="connsiteX129" fmla="*/ 169431 w 551054"/>
                <a:gd name="connsiteY129" fmla="*/ 111190 h 432511"/>
                <a:gd name="connsiteX130" fmla="*/ 169431 w 551054"/>
                <a:gd name="connsiteY130" fmla="*/ 69874 h 432511"/>
                <a:gd name="connsiteX131" fmla="*/ 270444 w 551054"/>
                <a:gd name="connsiteY131" fmla="*/ 19039 h 432511"/>
                <a:gd name="connsiteX132" fmla="*/ 371361 w 551054"/>
                <a:gd name="connsiteY132" fmla="*/ 69874 h 432511"/>
                <a:gd name="connsiteX133" fmla="*/ 371361 w 551054"/>
                <a:gd name="connsiteY133" fmla="*/ 111190 h 432511"/>
                <a:gd name="connsiteX134" fmla="*/ 361858 w 551054"/>
                <a:gd name="connsiteY134" fmla="*/ 120709 h 4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51054" h="432511">
                  <a:moveTo>
                    <a:pt x="496985" y="50359"/>
                  </a:moveTo>
                  <a:lnTo>
                    <a:pt x="456789" y="50359"/>
                  </a:lnTo>
                  <a:cubicBezTo>
                    <a:pt x="454319" y="50359"/>
                    <a:pt x="451848" y="51311"/>
                    <a:pt x="450138" y="53120"/>
                  </a:cubicBezTo>
                  <a:lnTo>
                    <a:pt x="390556" y="112808"/>
                  </a:lnTo>
                  <a:lnTo>
                    <a:pt x="390556" y="69874"/>
                  </a:lnTo>
                  <a:cubicBezTo>
                    <a:pt x="390556" y="23418"/>
                    <a:pt x="313680" y="0"/>
                    <a:pt x="270634" y="0"/>
                  </a:cubicBezTo>
                  <a:cubicBezTo>
                    <a:pt x="227587" y="0"/>
                    <a:pt x="150616" y="23418"/>
                    <a:pt x="150616" y="69874"/>
                  </a:cubicBezTo>
                  <a:lnTo>
                    <a:pt x="150616" y="107287"/>
                  </a:lnTo>
                  <a:lnTo>
                    <a:pt x="96546" y="53120"/>
                  </a:lnTo>
                  <a:cubicBezTo>
                    <a:pt x="94741" y="51311"/>
                    <a:pt x="92365" y="50359"/>
                    <a:pt x="89894" y="50359"/>
                  </a:cubicBezTo>
                  <a:lnTo>
                    <a:pt x="59201" y="50359"/>
                  </a:lnTo>
                  <a:cubicBezTo>
                    <a:pt x="26702" y="50359"/>
                    <a:pt x="0" y="77014"/>
                    <a:pt x="0" y="109666"/>
                  </a:cubicBezTo>
                  <a:lnTo>
                    <a:pt x="0" y="250938"/>
                  </a:lnTo>
                  <a:cubicBezTo>
                    <a:pt x="0" y="289493"/>
                    <a:pt x="31358" y="320813"/>
                    <a:pt x="69749" y="320813"/>
                  </a:cubicBezTo>
                  <a:lnTo>
                    <a:pt x="136457" y="320813"/>
                  </a:lnTo>
                  <a:cubicBezTo>
                    <a:pt x="140543" y="320813"/>
                    <a:pt x="144154" y="323383"/>
                    <a:pt x="145485" y="327286"/>
                  </a:cubicBezTo>
                  <a:lnTo>
                    <a:pt x="178363" y="426005"/>
                  </a:lnTo>
                  <a:cubicBezTo>
                    <a:pt x="179979" y="430955"/>
                    <a:pt x="185395" y="433621"/>
                    <a:pt x="190337" y="432002"/>
                  </a:cubicBezTo>
                  <a:lnTo>
                    <a:pt x="190337" y="432002"/>
                  </a:lnTo>
                  <a:cubicBezTo>
                    <a:pt x="195278" y="430384"/>
                    <a:pt x="197939" y="424958"/>
                    <a:pt x="196323" y="420008"/>
                  </a:cubicBezTo>
                  <a:lnTo>
                    <a:pt x="159168" y="308246"/>
                  </a:lnTo>
                  <a:cubicBezTo>
                    <a:pt x="157838" y="304344"/>
                    <a:pt x="154227" y="301773"/>
                    <a:pt x="150141" y="301773"/>
                  </a:cubicBezTo>
                  <a:lnTo>
                    <a:pt x="79156" y="301773"/>
                  </a:lnTo>
                  <a:cubicBezTo>
                    <a:pt x="45897" y="301773"/>
                    <a:pt x="18910" y="274737"/>
                    <a:pt x="18910" y="241419"/>
                  </a:cubicBezTo>
                  <a:lnTo>
                    <a:pt x="18910" y="109476"/>
                  </a:lnTo>
                  <a:cubicBezTo>
                    <a:pt x="18910" y="87295"/>
                    <a:pt x="36870" y="69303"/>
                    <a:pt x="59011" y="69303"/>
                  </a:cubicBezTo>
                  <a:lnTo>
                    <a:pt x="81912" y="69303"/>
                  </a:lnTo>
                  <a:cubicBezTo>
                    <a:pt x="84383" y="69303"/>
                    <a:pt x="86854" y="70255"/>
                    <a:pt x="88564" y="72064"/>
                  </a:cubicBezTo>
                  <a:lnTo>
                    <a:pt x="153372" y="136893"/>
                  </a:lnTo>
                  <a:cubicBezTo>
                    <a:pt x="155177" y="138701"/>
                    <a:pt x="157553" y="139653"/>
                    <a:pt x="160024" y="139653"/>
                  </a:cubicBezTo>
                  <a:lnTo>
                    <a:pt x="209532" y="139653"/>
                  </a:lnTo>
                  <a:cubicBezTo>
                    <a:pt x="215899" y="139653"/>
                    <a:pt x="220650" y="145936"/>
                    <a:pt x="218560" y="151934"/>
                  </a:cubicBezTo>
                  <a:cubicBezTo>
                    <a:pt x="217324" y="155646"/>
                    <a:pt x="215424" y="159359"/>
                    <a:pt x="212668" y="162500"/>
                  </a:cubicBezTo>
                  <a:cubicBezTo>
                    <a:pt x="207631" y="168212"/>
                    <a:pt x="200219" y="170973"/>
                    <a:pt x="190052" y="170973"/>
                  </a:cubicBezTo>
                  <a:lnTo>
                    <a:pt x="127620" y="170973"/>
                  </a:lnTo>
                  <a:cubicBezTo>
                    <a:pt x="125149" y="170973"/>
                    <a:pt x="122678" y="170021"/>
                    <a:pt x="120968" y="168212"/>
                  </a:cubicBezTo>
                  <a:lnTo>
                    <a:pt x="72980" y="120138"/>
                  </a:lnTo>
                  <a:cubicBezTo>
                    <a:pt x="69274" y="116425"/>
                    <a:pt x="63287" y="116425"/>
                    <a:pt x="59581" y="120138"/>
                  </a:cubicBezTo>
                  <a:lnTo>
                    <a:pt x="59581" y="120138"/>
                  </a:lnTo>
                  <a:cubicBezTo>
                    <a:pt x="55875" y="123851"/>
                    <a:pt x="55875" y="129848"/>
                    <a:pt x="59581" y="133561"/>
                  </a:cubicBezTo>
                  <a:lnTo>
                    <a:pt x="87519" y="161549"/>
                  </a:lnTo>
                  <a:cubicBezTo>
                    <a:pt x="89324" y="163357"/>
                    <a:pt x="90275" y="165737"/>
                    <a:pt x="90275" y="168212"/>
                  </a:cubicBezTo>
                  <a:lnTo>
                    <a:pt x="90275" y="230757"/>
                  </a:lnTo>
                  <a:cubicBezTo>
                    <a:pt x="90275" y="235992"/>
                    <a:pt x="94551" y="240276"/>
                    <a:pt x="99777" y="240276"/>
                  </a:cubicBezTo>
                  <a:lnTo>
                    <a:pt x="160024" y="240276"/>
                  </a:lnTo>
                  <a:cubicBezTo>
                    <a:pt x="177128" y="240276"/>
                    <a:pt x="192522" y="251033"/>
                    <a:pt x="198319" y="267122"/>
                  </a:cubicBezTo>
                  <a:lnTo>
                    <a:pt x="234524" y="424862"/>
                  </a:lnTo>
                  <a:cubicBezTo>
                    <a:pt x="235664" y="430003"/>
                    <a:pt x="240796" y="433145"/>
                    <a:pt x="245927" y="432002"/>
                  </a:cubicBezTo>
                  <a:lnTo>
                    <a:pt x="245927" y="432002"/>
                  </a:lnTo>
                  <a:cubicBezTo>
                    <a:pt x="251058" y="430765"/>
                    <a:pt x="254194" y="425719"/>
                    <a:pt x="253054" y="420579"/>
                  </a:cubicBezTo>
                  <a:lnTo>
                    <a:pt x="216754" y="262267"/>
                  </a:lnTo>
                  <a:lnTo>
                    <a:pt x="216374" y="261315"/>
                  </a:lnTo>
                  <a:cubicBezTo>
                    <a:pt x="208012" y="237325"/>
                    <a:pt x="185395" y="221237"/>
                    <a:pt x="160024" y="221237"/>
                  </a:cubicBezTo>
                  <a:lnTo>
                    <a:pt x="118782" y="221237"/>
                  </a:lnTo>
                  <a:cubicBezTo>
                    <a:pt x="113556" y="221237"/>
                    <a:pt x="109280" y="216953"/>
                    <a:pt x="109280" y="211717"/>
                  </a:cubicBezTo>
                  <a:lnTo>
                    <a:pt x="109280" y="199437"/>
                  </a:lnTo>
                  <a:cubicBezTo>
                    <a:pt x="109280" y="194201"/>
                    <a:pt x="113556" y="189917"/>
                    <a:pt x="118782" y="189917"/>
                  </a:cubicBezTo>
                  <a:lnTo>
                    <a:pt x="432368" y="189917"/>
                  </a:lnTo>
                  <a:cubicBezTo>
                    <a:pt x="437594" y="189917"/>
                    <a:pt x="441870" y="194201"/>
                    <a:pt x="441870" y="199437"/>
                  </a:cubicBezTo>
                  <a:lnTo>
                    <a:pt x="441870" y="211717"/>
                  </a:lnTo>
                  <a:cubicBezTo>
                    <a:pt x="441870" y="216953"/>
                    <a:pt x="437594" y="221237"/>
                    <a:pt x="432368" y="221237"/>
                  </a:cubicBezTo>
                  <a:lnTo>
                    <a:pt x="386565" y="221237"/>
                  </a:lnTo>
                  <a:cubicBezTo>
                    <a:pt x="361193" y="221237"/>
                    <a:pt x="338577" y="237325"/>
                    <a:pt x="330215" y="261315"/>
                  </a:cubicBezTo>
                  <a:lnTo>
                    <a:pt x="295721" y="420674"/>
                  </a:lnTo>
                  <a:cubicBezTo>
                    <a:pt x="294580" y="425814"/>
                    <a:pt x="297811" y="430860"/>
                    <a:pt x="302942" y="431907"/>
                  </a:cubicBezTo>
                  <a:lnTo>
                    <a:pt x="302942" y="431907"/>
                  </a:lnTo>
                  <a:cubicBezTo>
                    <a:pt x="308074" y="433049"/>
                    <a:pt x="313110" y="429813"/>
                    <a:pt x="314251" y="424672"/>
                  </a:cubicBezTo>
                  <a:lnTo>
                    <a:pt x="348365" y="267026"/>
                  </a:lnTo>
                  <a:cubicBezTo>
                    <a:pt x="354161" y="251033"/>
                    <a:pt x="369461" y="240276"/>
                    <a:pt x="386565" y="240276"/>
                  </a:cubicBezTo>
                  <a:lnTo>
                    <a:pt x="451373" y="240276"/>
                  </a:lnTo>
                  <a:cubicBezTo>
                    <a:pt x="456599" y="240276"/>
                    <a:pt x="460876" y="235992"/>
                    <a:pt x="460876" y="230757"/>
                  </a:cubicBezTo>
                  <a:lnTo>
                    <a:pt x="460876" y="160311"/>
                  </a:lnTo>
                  <a:lnTo>
                    <a:pt x="460305" y="160311"/>
                  </a:lnTo>
                  <a:lnTo>
                    <a:pt x="487008" y="133561"/>
                  </a:lnTo>
                  <a:cubicBezTo>
                    <a:pt x="490714" y="129848"/>
                    <a:pt x="490714" y="123851"/>
                    <a:pt x="487008" y="120138"/>
                  </a:cubicBezTo>
                  <a:lnTo>
                    <a:pt x="487008" y="120138"/>
                  </a:lnTo>
                  <a:cubicBezTo>
                    <a:pt x="483302" y="116425"/>
                    <a:pt x="477315" y="116425"/>
                    <a:pt x="473609" y="120138"/>
                  </a:cubicBezTo>
                  <a:lnTo>
                    <a:pt x="425526" y="168308"/>
                  </a:lnTo>
                  <a:cubicBezTo>
                    <a:pt x="423720" y="170116"/>
                    <a:pt x="421345" y="171068"/>
                    <a:pt x="418874" y="171068"/>
                  </a:cubicBezTo>
                  <a:lnTo>
                    <a:pt x="356442" y="171068"/>
                  </a:lnTo>
                  <a:cubicBezTo>
                    <a:pt x="346369" y="171068"/>
                    <a:pt x="338957" y="168308"/>
                    <a:pt x="333921" y="162596"/>
                  </a:cubicBezTo>
                  <a:cubicBezTo>
                    <a:pt x="331165" y="159549"/>
                    <a:pt x="329265" y="155837"/>
                    <a:pt x="328029" y="152124"/>
                  </a:cubicBezTo>
                  <a:cubicBezTo>
                    <a:pt x="325939" y="146032"/>
                    <a:pt x="330690" y="139749"/>
                    <a:pt x="337057" y="139749"/>
                  </a:cubicBezTo>
                  <a:lnTo>
                    <a:pt x="386470" y="139749"/>
                  </a:lnTo>
                  <a:cubicBezTo>
                    <a:pt x="388941" y="139749"/>
                    <a:pt x="391412" y="138797"/>
                    <a:pt x="393122" y="136988"/>
                  </a:cubicBezTo>
                  <a:lnTo>
                    <a:pt x="457930" y="72159"/>
                  </a:lnTo>
                  <a:cubicBezTo>
                    <a:pt x="459735" y="70350"/>
                    <a:pt x="462111" y="69398"/>
                    <a:pt x="464582" y="69398"/>
                  </a:cubicBezTo>
                  <a:lnTo>
                    <a:pt x="496890" y="69398"/>
                  </a:lnTo>
                  <a:cubicBezTo>
                    <a:pt x="513235" y="69398"/>
                    <a:pt x="532145" y="82821"/>
                    <a:pt x="532145" y="100051"/>
                  </a:cubicBezTo>
                  <a:lnTo>
                    <a:pt x="532145" y="250938"/>
                  </a:lnTo>
                  <a:cubicBezTo>
                    <a:pt x="532145" y="278069"/>
                    <a:pt x="506298" y="301773"/>
                    <a:pt x="476840" y="301773"/>
                  </a:cubicBezTo>
                  <a:lnTo>
                    <a:pt x="396543" y="301773"/>
                  </a:lnTo>
                  <a:cubicBezTo>
                    <a:pt x="392457" y="301773"/>
                    <a:pt x="388846" y="304344"/>
                    <a:pt x="387516" y="308246"/>
                  </a:cubicBezTo>
                  <a:lnTo>
                    <a:pt x="350265" y="420008"/>
                  </a:lnTo>
                  <a:cubicBezTo>
                    <a:pt x="348650" y="424958"/>
                    <a:pt x="351311" y="430384"/>
                    <a:pt x="356252" y="432002"/>
                  </a:cubicBezTo>
                  <a:lnTo>
                    <a:pt x="356252" y="432002"/>
                  </a:lnTo>
                  <a:cubicBezTo>
                    <a:pt x="361193" y="433716"/>
                    <a:pt x="366515" y="430955"/>
                    <a:pt x="368225" y="426005"/>
                  </a:cubicBezTo>
                  <a:lnTo>
                    <a:pt x="401104" y="327286"/>
                  </a:lnTo>
                  <a:cubicBezTo>
                    <a:pt x="402435" y="323383"/>
                    <a:pt x="406046" y="320813"/>
                    <a:pt x="410132" y="320813"/>
                  </a:cubicBezTo>
                  <a:lnTo>
                    <a:pt x="476745" y="320813"/>
                  </a:lnTo>
                  <a:cubicBezTo>
                    <a:pt x="516371" y="320813"/>
                    <a:pt x="551055" y="288160"/>
                    <a:pt x="551055" y="250938"/>
                  </a:cubicBezTo>
                  <a:lnTo>
                    <a:pt x="551055" y="100051"/>
                  </a:lnTo>
                  <a:cubicBezTo>
                    <a:pt x="551055" y="73587"/>
                    <a:pt x="525683" y="50359"/>
                    <a:pt x="496795" y="50359"/>
                  </a:cubicBezTo>
                  <a:close/>
                  <a:moveTo>
                    <a:pt x="362049" y="120709"/>
                  </a:moveTo>
                  <a:lnTo>
                    <a:pt x="349790" y="120709"/>
                  </a:lnTo>
                  <a:cubicBezTo>
                    <a:pt x="344564" y="120709"/>
                    <a:pt x="340288" y="116425"/>
                    <a:pt x="340288" y="111190"/>
                  </a:cubicBezTo>
                  <a:lnTo>
                    <a:pt x="340288" y="89389"/>
                  </a:lnTo>
                  <a:cubicBezTo>
                    <a:pt x="340288" y="84154"/>
                    <a:pt x="336012" y="79870"/>
                    <a:pt x="330785" y="79870"/>
                  </a:cubicBezTo>
                  <a:lnTo>
                    <a:pt x="330785" y="79870"/>
                  </a:lnTo>
                  <a:cubicBezTo>
                    <a:pt x="325559" y="79870"/>
                    <a:pt x="321283" y="84154"/>
                    <a:pt x="321283" y="89389"/>
                  </a:cubicBezTo>
                  <a:lnTo>
                    <a:pt x="321283" y="111190"/>
                  </a:lnTo>
                  <a:cubicBezTo>
                    <a:pt x="321283" y="116425"/>
                    <a:pt x="317006" y="120709"/>
                    <a:pt x="311780" y="120709"/>
                  </a:cubicBezTo>
                  <a:lnTo>
                    <a:pt x="307694" y="120709"/>
                  </a:lnTo>
                  <a:lnTo>
                    <a:pt x="306744" y="129182"/>
                  </a:lnTo>
                  <a:cubicBezTo>
                    <a:pt x="306744" y="129943"/>
                    <a:pt x="305223" y="143937"/>
                    <a:pt x="310069" y="158312"/>
                  </a:cubicBezTo>
                  <a:cubicBezTo>
                    <a:pt x="312160" y="164595"/>
                    <a:pt x="307789" y="171068"/>
                    <a:pt x="301232" y="171068"/>
                  </a:cubicBezTo>
                  <a:lnTo>
                    <a:pt x="245357" y="171068"/>
                  </a:lnTo>
                  <a:cubicBezTo>
                    <a:pt x="238800" y="171068"/>
                    <a:pt x="234429" y="164595"/>
                    <a:pt x="236519" y="158312"/>
                  </a:cubicBezTo>
                  <a:cubicBezTo>
                    <a:pt x="241366" y="143937"/>
                    <a:pt x="239940" y="129943"/>
                    <a:pt x="239750" y="129182"/>
                  </a:cubicBezTo>
                  <a:lnTo>
                    <a:pt x="238800" y="120709"/>
                  </a:lnTo>
                  <a:lnTo>
                    <a:pt x="229297" y="120709"/>
                  </a:lnTo>
                  <a:cubicBezTo>
                    <a:pt x="224071" y="120709"/>
                    <a:pt x="219795" y="116425"/>
                    <a:pt x="219795" y="111190"/>
                  </a:cubicBezTo>
                  <a:lnTo>
                    <a:pt x="219795" y="89389"/>
                  </a:lnTo>
                  <a:cubicBezTo>
                    <a:pt x="219795" y="84154"/>
                    <a:pt x="215519" y="79870"/>
                    <a:pt x="210292" y="79870"/>
                  </a:cubicBezTo>
                  <a:lnTo>
                    <a:pt x="210292" y="79870"/>
                  </a:lnTo>
                  <a:cubicBezTo>
                    <a:pt x="205066" y="79870"/>
                    <a:pt x="200790" y="84154"/>
                    <a:pt x="200790" y="89389"/>
                  </a:cubicBezTo>
                  <a:lnTo>
                    <a:pt x="200790" y="111190"/>
                  </a:lnTo>
                  <a:cubicBezTo>
                    <a:pt x="200790" y="116425"/>
                    <a:pt x="196513" y="120709"/>
                    <a:pt x="191287" y="120709"/>
                  </a:cubicBezTo>
                  <a:lnTo>
                    <a:pt x="178934" y="120709"/>
                  </a:lnTo>
                  <a:cubicBezTo>
                    <a:pt x="173707" y="120709"/>
                    <a:pt x="169431" y="116425"/>
                    <a:pt x="169431" y="111190"/>
                  </a:cubicBezTo>
                  <a:lnTo>
                    <a:pt x="169431" y="69874"/>
                  </a:lnTo>
                  <a:cubicBezTo>
                    <a:pt x="169431" y="38364"/>
                    <a:pt x="234809" y="19039"/>
                    <a:pt x="270444" y="19039"/>
                  </a:cubicBezTo>
                  <a:cubicBezTo>
                    <a:pt x="306078" y="19039"/>
                    <a:pt x="371361" y="38364"/>
                    <a:pt x="371361" y="69874"/>
                  </a:cubicBezTo>
                  <a:lnTo>
                    <a:pt x="371361" y="111190"/>
                  </a:lnTo>
                  <a:cubicBezTo>
                    <a:pt x="371361" y="116425"/>
                    <a:pt x="367085" y="120709"/>
                    <a:pt x="361858" y="120709"/>
                  </a:cubicBezTo>
                  <a:close/>
                </a:path>
              </a:pathLst>
            </a:custGeom>
            <a:solidFill>
              <a:srgbClr val="265A9A"/>
            </a:solidFill>
            <a:ln w="0" cap="flat">
              <a:noFill/>
              <a:prstDash val="solid"/>
              <a:miter/>
            </a:ln>
          </p:spPr>
          <p:txBody>
            <a:bodyPr rtlCol="0" anchor="ctr"/>
            <a:lstStyle/>
            <a:p>
              <a:endParaRPr lang="en-US"/>
            </a:p>
          </p:txBody>
        </p:sp>
        <p:sp>
          <p:nvSpPr>
            <p:cNvPr id="81" name="Freeform 9">
              <a:extLst>
                <a:ext uri="{FF2B5EF4-FFF2-40B4-BE49-F238E27FC236}">
                  <a16:creationId xmlns:a16="http://schemas.microsoft.com/office/drawing/2014/main" id="{830DFB4C-CFC9-0C3D-0BEC-B3585820590D}"/>
                </a:ext>
              </a:extLst>
            </p:cNvPr>
            <p:cNvSpPr/>
            <p:nvPr/>
          </p:nvSpPr>
          <p:spPr>
            <a:xfrm>
              <a:off x="5799424" y="3826636"/>
              <a:ext cx="170191" cy="301297"/>
            </a:xfrm>
            <a:custGeom>
              <a:avLst/>
              <a:gdLst>
                <a:gd name="connsiteX0" fmla="*/ 151186 w 170191"/>
                <a:gd name="connsiteY0" fmla="*/ 191155 h 301297"/>
                <a:gd name="connsiteX1" fmla="*/ 60247 w 170191"/>
                <a:gd name="connsiteY1" fmla="*/ 282258 h 301297"/>
                <a:gd name="connsiteX2" fmla="*/ 0 w 170191"/>
                <a:gd name="connsiteY2" fmla="*/ 282258 h 301297"/>
                <a:gd name="connsiteX3" fmla="*/ 0 w 170191"/>
                <a:gd name="connsiteY3" fmla="*/ 301298 h 301297"/>
                <a:gd name="connsiteX4" fmla="*/ 60247 w 170191"/>
                <a:gd name="connsiteY4" fmla="*/ 301298 h 301297"/>
                <a:gd name="connsiteX5" fmla="*/ 170191 w 170191"/>
                <a:gd name="connsiteY5" fmla="*/ 191155 h 301297"/>
                <a:gd name="connsiteX6" fmla="*/ 170191 w 170191"/>
                <a:gd name="connsiteY6" fmla="*/ 0 h 301297"/>
                <a:gd name="connsiteX7" fmla="*/ 151186 w 170191"/>
                <a:gd name="connsiteY7" fmla="*/ 0 h 301297"/>
                <a:gd name="connsiteX8" fmla="*/ 151186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51186" y="191155"/>
                  </a:moveTo>
                  <a:cubicBezTo>
                    <a:pt x="151186" y="241419"/>
                    <a:pt x="110420" y="282258"/>
                    <a:pt x="60247" y="282258"/>
                  </a:cubicBezTo>
                  <a:lnTo>
                    <a:pt x="0" y="282258"/>
                  </a:lnTo>
                  <a:lnTo>
                    <a:pt x="0" y="301298"/>
                  </a:lnTo>
                  <a:lnTo>
                    <a:pt x="60247" y="301298"/>
                  </a:lnTo>
                  <a:cubicBezTo>
                    <a:pt x="120873" y="301298"/>
                    <a:pt x="170191" y="251891"/>
                    <a:pt x="170191" y="191155"/>
                  </a:cubicBezTo>
                  <a:lnTo>
                    <a:pt x="170191" y="0"/>
                  </a:lnTo>
                  <a:lnTo>
                    <a:pt x="151186" y="0"/>
                  </a:lnTo>
                  <a:lnTo>
                    <a:pt x="151186" y="191155"/>
                  </a:lnTo>
                  <a:close/>
                </a:path>
              </a:pathLst>
            </a:custGeom>
            <a:solidFill>
              <a:srgbClr val="265A9A"/>
            </a:solidFill>
            <a:ln w="0" cap="flat">
              <a:noFill/>
              <a:prstDash val="solid"/>
              <a:miter/>
            </a:ln>
          </p:spPr>
          <p:txBody>
            <a:bodyPr rtlCol="0" anchor="ctr"/>
            <a:lstStyle/>
            <a:p>
              <a:endParaRPr lang="en-US"/>
            </a:p>
          </p:txBody>
        </p:sp>
        <p:sp>
          <p:nvSpPr>
            <p:cNvPr id="82" name="Freeform 10">
              <a:extLst>
                <a:ext uri="{FF2B5EF4-FFF2-40B4-BE49-F238E27FC236}">
                  <a16:creationId xmlns:a16="http://schemas.microsoft.com/office/drawing/2014/main" id="{13D4F35E-9DE4-66FA-EE4D-D72BBD33CA0C}"/>
                </a:ext>
              </a:extLst>
            </p:cNvPr>
            <p:cNvSpPr/>
            <p:nvPr/>
          </p:nvSpPr>
          <p:spPr>
            <a:xfrm>
              <a:off x="5338073" y="3826636"/>
              <a:ext cx="170191" cy="301297"/>
            </a:xfrm>
            <a:custGeom>
              <a:avLst/>
              <a:gdLst>
                <a:gd name="connsiteX0" fmla="*/ 19005 w 170191"/>
                <a:gd name="connsiteY0" fmla="*/ 191155 h 301297"/>
                <a:gd name="connsiteX1" fmla="*/ 19005 w 170191"/>
                <a:gd name="connsiteY1" fmla="*/ 0 h 301297"/>
                <a:gd name="connsiteX2" fmla="*/ 0 w 170191"/>
                <a:gd name="connsiteY2" fmla="*/ 0 h 301297"/>
                <a:gd name="connsiteX3" fmla="*/ 0 w 170191"/>
                <a:gd name="connsiteY3" fmla="*/ 191155 h 301297"/>
                <a:gd name="connsiteX4" fmla="*/ 109945 w 170191"/>
                <a:gd name="connsiteY4" fmla="*/ 301298 h 301297"/>
                <a:gd name="connsiteX5" fmla="*/ 170191 w 170191"/>
                <a:gd name="connsiteY5" fmla="*/ 301298 h 301297"/>
                <a:gd name="connsiteX6" fmla="*/ 170191 w 170191"/>
                <a:gd name="connsiteY6" fmla="*/ 282258 h 301297"/>
                <a:gd name="connsiteX7" fmla="*/ 109945 w 170191"/>
                <a:gd name="connsiteY7" fmla="*/ 282258 h 301297"/>
                <a:gd name="connsiteX8" fmla="*/ 19005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9005" y="191155"/>
                  </a:moveTo>
                  <a:lnTo>
                    <a:pt x="19005" y="0"/>
                  </a:lnTo>
                  <a:lnTo>
                    <a:pt x="0" y="0"/>
                  </a:lnTo>
                  <a:lnTo>
                    <a:pt x="0" y="191155"/>
                  </a:lnTo>
                  <a:cubicBezTo>
                    <a:pt x="0" y="251891"/>
                    <a:pt x="49318" y="301298"/>
                    <a:pt x="109945" y="301298"/>
                  </a:cubicBezTo>
                  <a:lnTo>
                    <a:pt x="170191" y="301298"/>
                  </a:lnTo>
                  <a:lnTo>
                    <a:pt x="170191" y="282258"/>
                  </a:lnTo>
                  <a:lnTo>
                    <a:pt x="109945" y="282258"/>
                  </a:lnTo>
                  <a:cubicBezTo>
                    <a:pt x="59771" y="282258"/>
                    <a:pt x="19005" y="241419"/>
                    <a:pt x="19005" y="191155"/>
                  </a:cubicBezTo>
                  <a:close/>
                </a:path>
              </a:pathLst>
            </a:custGeom>
            <a:solidFill>
              <a:srgbClr val="265A9A"/>
            </a:solidFill>
            <a:ln w="0" cap="flat">
              <a:noFill/>
              <a:prstDash val="solid"/>
              <a:miter/>
            </a:ln>
          </p:spPr>
          <p:txBody>
            <a:bodyPr rtlCol="0" anchor="ctr"/>
            <a:lstStyle/>
            <a:p>
              <a:endParaRPr lang="en-US"/>
            </a:p>
          </p:txBody>
        </p:sp>
        <p:sp>
          <p:nvSpPr>
            <p:cNvPr id="83" name="Freeform 11">
              <a:extLst>
                <a:ext uri="{FF2B5EF4-FFF2-40B4-BE49-F238E27FC236}">
                  <a16:creationId xmlns:a16="http://schemas.microsoft.com/office/drawing/2014/main" id="{5CBCB836-9B44-ADA5-B5D6-D65F8975496D}"/>
                </a:ext>
              </a:extLst>
            </p:cNvPr>
            <p:cNvSpPr/>
            <p:nvPr/>
          </p:nvSpPr>
          <p:spPr>
            <a:xfrm>
              <a:off x="5797903" y="366889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84" name="Freeform 12">
              <a:extLst>
                <a:ext uri="{FF2B5EF4-FFF2-40B4-BE49-F238E27FC236}">
                  <a16:creationId xmlns:a16="http://schemas.microsoft.com/office/drawing/2014/main" id="{B193F14C-63E7-536F-1C33-3EC7E85D358E}"/>
                </a:ext>
              </a:extLst>
            </p:cNvPr>
            <p:cNvSpPr/>
            <p:nvPr/>
          </p:nvSpPr>
          <p:spPr>
            <a:xfrm>
              <a:off x="5584855" y="3618536"/>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85" name="Freeform 13">
              <a:extLst>
                <a:ext uri="{FF2B5EF4-FFF2-40B4-BE49-F238E27FC236}">
                  <a16:creationId xmlns:a16="http://schemas.microsoft.com/office/drawing/2014/main" id="{900155E6-C53E-D252-1C6C-77F2FA6F908B}"/>
                </a:ext>
              </a:extLst>
            </p:cNvPr>
            <p:cNvSpPr/>
            <p:nvPr/>
          </p:nvSpPr>
          <p:spPr>
            <a:xfrm>
              <a:off x="5366486" y="366889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grpSp>
      <p:sp>
        <p:nvSpPr>
          <p:cNvPr id="3" name="Slide Number Placeholder 2">
            <a:extLst>
              <a:ext uri="{FF2B5EF4-FFF2-40B4-BE49-F238E27FC236}">
                <a16:creationId xmlns:a16="http://schemas.microsoft.com/office/drawing/2014/main" id="{CA37A1E4-3217-D9F9-6141-493BCAACEC26}"/>
              </a:ext>
            </a:extLst>
          </p:cNvPr>
          <p:cNvSpPr>
            <a:spLocks noGrp="1"/>
          </p:cNvSpPr>
          <p:nvPr>
            <p:ph type="sldNum" sz="quarter" idx="4"/>
          </p:nvPr>
        </p:nvSpPr>
        <p:spPr/>
        <p:txBody>
          <a:bodyPr/>
          <a:lstStyle/>
          <a:p>
            <a:fld id="{3FE8A0A5-0893-3B4E-9EB9-FE67329D76D6}" type="slidenum">
              <a:rPr lang="en-US" smtClean="0"/>
              <a:pPr/>
              <a:t>33</a:t>
            </a:fld>
            <a:endParaRPr lang="en-US"/>
          </a:p>
        </p:txBody>
      </p:sp>
    </p:spTree>
    <p:extLst>
      <p:ext uri="{BB962C8B-B14F-4D97-AF65-F5344CB8AC3E}">
        <p14:creationId xmlns:p14="http://schemas.microsoft.com/office/powerpoint/2010/main" val="3861226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3ED621-7ACF-4FA9-BFB6-E38914850A4E}"/>
              </a:ext>
            </a:extLst>
          </p:cNvPr>
          <p:cNvSpPr/>
          <p:nvPr/>
        </p:nvSpPr>
        <p:spPr>
          <a:xfrm>
            <a:off x="2881745" y="3608438"/>
            <a:ext cx="5985164" cy="660144"/>
          </a:xfrm>
          <a:prstGeom prst="rect">
            <a:avLst/>
          </a:prstGeom>
          <a:noFill/>
        </p:spPr>
        <p:txBody>
          <a:bodyPr wrap="square" lIns="240000" tIns="144000" bIns="144000" anchor="ctr" anchorCtr="0">
            <a:spAutoFit/>
          </a:bodyPr>
          <a:lstStyle/>
          <a:p>
            <a:pPr algn="ctr">
              <a:spcBef>
                <a:spcPts val="1600"/>
              </a:spcBef>
            </a:pPr>
            <a:r>
              <a:rPr lang="en-AU" sz="2400" b="1"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mentalhealthreview@pc.gov.au</a:t>
            </a:r>
            <a:endParaRPr lang="en-AU" sz="24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custData r:id="rId1"/>
      <p:custData r:id="rId2"/>
      <p:tags r:id="rId3"/>
    </p:custDataLst>
    <p:extLst>
      <p:ext uri="{BB962C8B-B14F-4D97-AF65-F5344CB8AC3E}">
        <p14:creationId xmlns:p14="http://schemas.microsoft.com/office/powerpoint/2010/main" val="219530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17460-323F-261A-E799-A2C706E7C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B5854-6E58-0FCF-86F8-CD4EBE552F10}"/>
              </a:ext>
            </a:extLst>
          </p:cNvPr>
          <p:cNvSpPr>
            <a:spLocks noGrp="1"/>
          </p:cNvSpPr>
          <p:nvPr>
            <p:ph type="ctrTitle"/>
          </p:nvPr>
        </p:nvSpPr>
        <p:spPr/>
        <p:txBody>
          <a:bodyPr>
            <a:normAutofit/>
          </a:bodyPr>
          <a:lstStyle/>
          <a:p>
            <a:r>
              <a:rPr lang="en-US"/>
              <a:t>Suicide rates remain unchanged over a 10-year period	</a:t>
            </a:r>
            <a:endParaRPr lang="en-AU"/>
          </a:p>
        </p:txBody>
      </p:sp>
      <p:sp>
        <p:nvSpPr>
          <p:cNvPr id="11" name="Rectangle 10">
            <a:extLst>
              <a:ext uri="{FF2B5EF4-FFF2-40B4-BE49-F238E27FC236}">
                <a16:creationId xmlns:a16="http://schemas.microsoft.com/office/drawing/2014/main" id="{9B3F5189-C845-90B8-DF13-489202259D92}"/>
              </a:ext>
            </a:extLst>
          </p:cNvPr>
          <p:cNvSpPr/>
          <p:nvPr/>
        </p:nvSpPr>
        <p:spPr>
          <a:xfrm>
            <a:off x="985283" y="1929559"/>
            <a:ext cx="4716000" cy="4018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Age-</a:t>
            </a:r>
            <a:r>
              <a:rPr lang="en-US" sz="1200" b="1" err="1"/>
              <a:t>standardised</a:t>
            </a:r>
            <a:r>
              <a:rPr lang="en-US" sz="1200" b="1"/>
              <a:t> rate of suicide </a:t>
            </a:r>
            <a:br>
              <a:rPr lang="en-US" sz="1200" b="1"/>
            </a:br>
            <a:r>
              <a:rPr lang="en-US" sz="1200" b="1"/>
              <a:t>per 100,000 people aged 18</a:t>
            </a:r>
            <a:r>
              <a:rPr lang="en-AU" sz="1200" b="1"/>
              <a:t>–</a:t>
            </a:r>
            <a:r>
              <a:rPr lang="en-US" sz="1200" b="1"/>
              <a:t>65</a:t>
            </a:r>
            <a:endParaRPr lang="en-AU" sz="1200" b="1"/>
          </a:p>
        </p:txBody>
      </p:sp>
      <p:grpSp>
        <p:nvGrpSpPr>
          <p:cNvPr id="13" name="Group 12" descr="Legend: Light Blue = Males; Purple = Persons; Dark Blue = Females">
            <a:extLst>
              <a:ext uri="{FF2B5EF4-FFF2-40B4-BE49-F238E27FC236}">
                <a16:creationId xmlns:a16="http://schemas.microsoft.com/office/drawing/2014/main" id="{183C8B42-EC62-105A-EB18-56556E9A02A2}"/>
              </a:ext>
            </a:extLst>
          </p:cNvPr>
          <p:cNvGrpSpPr/>
          <p:nvPr/>
        </p:nvGrpSpPr>
        <p:grpSpPr>
          <a:xfrm>
            <a:off x="4587877" y="3689054"/>
            <a:ext cx="1193239" cy="1255174"/>
            <a:chOff x="600795" y="5562183"/>
            <a:chExt cx="1465465" cy="950693"/>
          </a:xfrm>
        </p:grpSpPr>
        <p:sp>
          <p:nvSpPr>
            <p:cNvPr id="303" name="TextBox 302">
              <a:extLst>
                <a:ext uri="{FF2B5EF4-FFF2-40B4-BE49-F238E27FC236}">
                  <a16:creationId xmlns:a16="http://schemas.microsoft.com/office/drawing/2014/main" id="{24F00296-CF0A-DED9-BED9-A00C62DEAEBD}"/>
                </a:ext>
              </a:extLst>
            </p:cNvPr>
            <p:cNvSpPr txBox="1"/>
            <p:nvPr/>
          </p:nvSpPr>
          <p:spPr>
            <a:xfrm>
              <a:off x="600795" y="5562183"/>
              <a:ext cx="1259680" cy="217827"/>
            </a:xfrm>
            <a:prstGeom prst="rect">
              <a:avLst/>
            </a:prstGeom>
            <a:noFill/>
          </p:spPr>
          <p:txBody>
            <a:bodyPr wrap="square">
              <a:spAutoFit/>
            </a:bodyPr>
            <a:lstStyle/>
            <a:p>
              <a:pPr algn="r" rtl="0">
                <a:defRPr sz="900" b="0" i="0" u="none" strike="noStrike" kern="1200" baseline="0">
                  <a:solidFill>
                    <a:srgbClr val="000000"/>
                  </a:solidFill>
                  <a:latin typeface="Arial" panose="020B0604020202020204" pitchFamily="34" charset="0"/>
                  <a:ea typeface="+mn-ea"/>
                  <a:cs typeface="+mn-cs"/>
                </a:defRPr>
              </a:pPr>
              <a:r>
                <a:rPr lang="en-US" sz="1200" b="1">
                  <a:solidFill>
                    <a:schemeClr val="tx2"/>
                  </a:solidFill>
                </a:rPr>
                <a:t>Males</a:t>
              </a:r>
            </a:p>
          </p:txBody>
        </p:sp>
        <p:sp>
          <p:nvSpPr>
            <p:cNvPr id="304" name="TextBox 303">
              <a:extLst>
                <a:ext uri="{FF2B5EF4-FFF2-40B4-BE49-F238E27FC236}">
                  <a16:creationId xmlns:a16="http://schemas.microsoft.com/office/drawing/2014/main" id="{0B327BEF-2FC7-4AB6-18FE-461010643C00}"/>
                </a:ext>
              </a:extLst>
            </p:cNvPr>
            <p:cNvSpPr txBox="1"/>
            <p:nvPr/>
          </p:nvSpPr>
          <p:spPr>
            <a:xfrm>
              <a:off x="719663" y="5934234"/>
              <a:ext cx="1346597" cy="217827"/>
            </a:xfrm>
            <a:prstGeom prst="rect">
              <a:avLst/>
            </a:prstGeom>
            <a:noFill/>
          </p:spPr>
          <p:txBody>
            <a:bodyPr wrap="square">
              <a:spAutoFit/>
            </a:bodyPr>
            <a:lstStyle/>
            <a:p>
              <a:pPr algn="r" rtl="0">
                <a:defRPr sz="900" b="0" i="0" u="none" strike="noStrike" kern="1200" baseline="0">
                  <a:solidFill>
                    <a:srgbClr val="000000"/>
                  </a:solidFill>
                  <a:latin typeface="Arial" panose="020B0604020202020204" pitchFamily="34" charset="0"/>
                  <a:ea typeface="+mn-ea"/>
                  <a:cs typeface="+mn-cs"/>
                </a:defRPr>
              </a:pPr>
              <a:r>
                <a:rPr lang="en-US" sz="1200" b="1">
                  <a:solidFill>
                    <a:schemeClr val="accent2"/>
                  </a:solidFill>
                </a:rPr>
                <a:t>Persons</a:t>
              </a:r>
            </a:p>
          </p:txBody>
        </p:sp>
        <p:sp>
          <p:nvSpPr>
            <p:cNvPr id="305" name="TextBox 304">
              <a:extLst>
                <a:ext uri="{FF2B5EF4-FFF2-40B4-BE49-F238E27FC236}">
                  <a16:creationId xmlns:a16="http://schemas.microsoft.com/office/drawing/2014/main" id="{3E966A20-CE41-646C-9C91-63406FAE7E1E}"/>
                </a:ext>
              </a:extLst>
            </p:cNvPr>
            <p:cNvSpPr txBox="1"/>
            <p:nvPr/>
          </p:nvSpPr>
          <p:spPr>
            <a:xfrm>
              <a:off x="683112" y="6303071"/>
              <a:ext cx="1346596" cy="209805"/>
            </a:xfrm>
            <a:prstGeom prst="rect">
              <a:avLst/>
            </a:prstGeom>
            <a:noFill/>
          </p:spPr>
          <p:txBody>
            <a:bodyPr wrap="square">
              <a:spAutoFit/>
            </a:bodyPr>
            <a:lstStyle/>
            <a:p>
              <a:pPr algn="r" rtl="0">
                <a:defRPr sz="900" b="0" i="0" u="none" strike="noStrike" kern="1200" baseline="0">
                  <a:solidFill>
                    <a:srgbClr val="000000"/>
                  </a:solidFill>
                  <a:latin typeface="Arial" panose="020B0604020202020204" pitchFamily="34" charset="0"/>
                  <a:ea typeface="+mn-ea"/>
                  <a:cs typeface="+mn-cs"/>
                </a:defRPr>
              </a:pPr>
              <a:r>
                <a:rPr lang="en-US" sz="1200" b="1">
                  <a:solidFill>
                    <a:schemeClr val="bg2"/>
                  </a:solidFill>
                </a:rPr>
                <a:t>Females</a:t>
              </a:r>
            </a:p>
          </p:txBody>
        </p:sp>
      </p:grpSp>
      <p:graphicFrame>
        <p:nvGraphicFramePr>
          <p:cNvPr id="5" name="Chart 4" descr="{&quot;ChartDesign&quot;:{&quot;General&quot;:{&quot;FontName&quot;:&quot;Arial&quot;,&quot;FontNameFarEast&quot;:null,&quot;FontNameComplexScript&quot;:null,&quot;FontSize&quot;:9.0,&quot;FontSizePp&quot;:null,&quot;FontColorRef&quot;:&quot;Black&quot;},&quot;Gridlines&quot;:{&quot;MajorHorizontal&quot;:false,&quot;MajorVertical&quot;:false,&quot;MinorHorizontal&quot;:false,&quot;MinorVertical&quot;:false,&quot;Weight&quot;:null,&quot;ColorRef&quot;:null,&quot;LineStyle&quot;:null},&quot;Axis&quot;:{&quot;AxisLines&quot;:{&quot;PrimaryCategory&quot;:{&quot;Weight&quot;:0.75,&quot;ColorRef&quot;:&quot;AxisColor&quot;,&quot;MajorTickMarks&quot;:&quot;Outside&quot;,&quot;MinorTickMarks&quot;:null,&quot;HasAxisTitle&quot;:true,&quot;AxisTitleDesign&quot;:{&quot;FontBold&quot;:true,&quot;FontName&quot;:&quot;Arial&quot;,&quot;FontSize&quot;:9.0},&quot;Visible&quot;:true},&quot;PrimaryValue&quot;:{&quot;Weight&quot;:0.75,&quot;ColorRef&quot;:&quot;AxisColor&quot;,&quot;MajorTickMarks&quot;:&quot;Outside&quot;,&quot;MinorTickMarks&quot;:null,&quot;HasAxisTitle&quot;:true,&quot;AxisTitleDesign&quot;:{&quot;FontBold&quot;:true,&quot;FontName&quot;:&quot;Arial&quot;,&quot;FontSize&quot;:9.0},&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quot;Rotation&quot;:90.0},&quot;SeriesOverlap&quot;:null,&quot;GapWidth&quot;:null},&quot;ChartTitle&quot;:{&quot;FontName&quot;:&quot;Arial&quot;,&quot;FontNameFarEast&quot;:null,&quot;FontNameComplexScript&quot;:null,&quot;FontSize&quot;:9.0,&quot;FontSizePp&quot;:null,&quot;FontColorRef&quot;:&quot;Black&quot;,&quot;FontBold&quot;:true,&quot;ChartTitlePosition&quot;:&quot;Left&quot;},&quot;Legend&quot;:{&quot;Position&quot;:&quot;Bottom&quot;,&quot;FontName&quot;:null,&quot;FontNameFarEast&quot;:null,&quot;FontNameComplexScript&quot;:null,&quot;FontSize&quot;:null,&quot;FontSizePp&quot;:null,&quot;FontColorRef&quot;:null,&quot;FontBold&quot;:false},&quot;ChartArea&quot;:{&quot;FillType&quot;:&quot;NoFill&quot;,&quot;FillColorRef&quot;:null,&quot;Border&quot;:{&quot;Type&quot;:&quot;None&quot;,&quot;Width&quot;:null,&quot;ColorRef&quot;:null}},&quot;PlotArea&quot;:{&quot;FillType&quot;:null},&quot;CustomRules&quot;:null,&quot;DataSeries&quot;:[{&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SeriesDesign&quot;:{&quot;FirstSliceAngle&quot;:null,&quot;DoughnutHoleSize&quot;:null,&quot;DoughnutExplosion&quot;:null,&quot;PieExplosion&quot;:null,&quot;SeriesOverlap&quot;:-27.0,&quot;GapWidth&quot;:219.0,&quot;BorderColorRef&quot;:null,&quot;MarkerStyle&quot;:null,&quot;MarkerFillColorRef&quot;:null,&quot;MarkerBorderColorRef&quot;:null,&quot;HasDataLabels&quot;:null,&quot;DisableBorders&quot;:null,&quot;DataLabelDesign&quot;:null,&quot;LineWeight&quot;:2.0,&quot;LeaderLinesDesign&quot;:null,&quot;HasLeaderLines&quot;:null,&quot;SeriesLinesDesign&quot;:null,&quot;DashStyle&quot;:6},&quot;SkipBlankSeries&quot;:false,&quot;Pie&quot;:{&quot;General&quot;:null,&quot;Gridlines&quot;:null,&quot;Axis&quot;:null,&quot;ChartTitle&quot;:null,&quot;Legend&quot;:{&quot;Position&quot;:&quot;TopRight&quot;,&quot;FontName&quot;:null,&quot;FontNameFarEast&quot;:null,&quot;FontNameComplexScript&quot;:null,&quot;FontSize&quot;:null,&quot;FontSizePp&quot;:null,&quot;FontColorRef&quot;:null,&quot;FontBold&quot;:false},&quot;ChartArea&quot;:null,&quot;PlotArea&quot;:null,&quot;CustomRules&quot;:null,&quot;DataSeries&quot;:null,&quot;SeriesDesign&quot;:{&quot;FirstSliceAngle&quot;:null,&quot;DoughnutHoleSize&quot;:null,&quot;DoughnutExplosion&quot;:null,&quot;PieExplosion&quot;:null,&quot;SeriesOverlap&quot;:null,&quot;GapWidth&quot;:null,&quot;BorderColorRef&quot;:null,&quot;MarkerStyle&quot;:null,&quot;MarkerFillColorRef&quot;:null,&quot;MarkerBorderColorRef&quot;:null,&quot;HasDataLabels&quot;:true,&quot;DisableBorders&quot;:true,&quot;DataLabelDesign&quot;:{&quot;FontBold&quot;:null,&quot;ShowValue&quot;:null,&quot;ShowCategory&quot;:null,&quot;ShowSeriesName&quot;:null,&quot;ShowLegendKey&quot;:null,&quot;NumberFormat&quot;:null,&quot;LabelSeparator&quot;:null,&quot;Position&quot;:&quot;BestFit&quot;,&quot;ShowPercentage&quot;:null,&quot;FontName&quot;:null,&quot;FontNameFarEast&quot;:null,&quot;FontNameComplexScript&quot;:null,&quot;FontSize&quot;:null,&quot;FontSizePp&quot;:null,&quot;FontColorRef&quot;:&quot;White&quot;},&quot;LineWeight&quot;:null,&quot;LeaderLinesDesign&quot;:null,&quot;HasLeaderLines&quot;:null,&quot;SeriesLinesDesign&quot;:null,&quot;DashStyle&quot;:null},&quot;SkipBlankSeries&quot;:false,&quot;Pie&quot;:null,&quot;Doughnut&quot;:null,&quot;PieDoughnut&quot;:null,&quot;Line&quot;:null},&quot;Doughnut&quot;:null,&quot;PieDoughnut&quot;:null,&quot;Line&quot;:{&quot;General&quot;:null,&quot;Gridlines&quot;:null,&quot;Axis&quot;:{&quot;AxisLines&quot;:{&quot;PrimaryCategory&quot;:{&quot;Weight&quot;:0.75,&quot;ColorRef&quot;:&quot;AxisColor&quot;,&quot;MajorTickMarks&quot;:&quot;Outside&quot;,&quot;MinorTickMarks&quot;:null,&quot;HasAxisTitle&quot;:null,&quot;AxisTitleDesign&quot;:null,&quot;Visible&quot;:true},&quot;PrimaryValue&quot;:{&quot;Weight&quot;:null,&quot;ColorRef&quot;:null,&quot;MajorTickMarks&quot;:null,&quot;MinorTickMarks&quot;:null,&quot;HasAxisTitle&quot;:null,&quot;AxisTitleDesign&quot;:null,&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null,&quot;Legend&quot;:null,&quot;ChartArea&quot;:null,&quot;PlotArea&quot;:null,&quot;CustomRules&quot;:null,&quot;DataSeries&quot;:null,&quot;SeriesDesign&quot;:null,&quot;SkipBlankSeries&quot;:false,&quot;Pie&quot;:null,&quot;Doughnut&quot;:null,&quot;PieDoughnut&quot;:null,&quot;Line&quot;:null}},&quot;ColorSchema&quot;:{&quot;Color1&quot;:&quot;102,188,219&quot;,&quot;Color2&quot;:&quot;38,90,154&quot;,&quot;Color3&quot;:&quot;120,162,47&quot;,&quot;Color4&quot;:&quot;77,112,40&quot;,&quot;Color5&quot;:&quot;244,177,35&quot;,&quot;Color6&quot;:&quot;241,90,37&quot;,&quot;Color7&quot;:&quot;165,40,40&quot;,&quot;Color8&quot;:&quot;137,86,163&quot;,&quot;AxisColor&quot;:&quot;191,191,191&quot;,&quot;White&quot;:&quot;255,255,255&quot;,&quot;Black&quot;:&quot;0, 0, 0&quot;}}">
            <a:extLst>
              <a:ext uri="{FF2B5EF4-FFF2-40B4-BE49-F238E27FC236}">
                <a16:creationId xmlns:a16="http://schemas.microsoft.com/office/drawing/2014/main" id="{485F0044-1FAF-4003-A692-1AF4B5FD61F3}"/>
              </a:ext>
            </a:extLst>
          </p:cNvPr>
          <p:cNvGraphicFramePr>
            <a:graphicFrameLocks/>
          </p:cNvGraphicFramePr>
          <p:nvPr/>
        </p:nvGraphicFramePr>
        <p:xfrm>
          <a:off x="896769" y="2553321"/>
          <a:ext cx="4716000" cy="3118769"/>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3">
            <a:extLst>
              <a:ext uri="{FF2B5EF4-FFF2-40B4-BE49-F238E27FC236}">
                <a16:creationId xmlns:a16="http://schemas.microsoft.com/office/drawing/2014/main" id="{E8E0B891-A240-80EC-23BC-3EBA26DFB641}"/>
              </a:ext>
            </a:extLst>
          </p:cNvPr>
          <p:cNvSpPr>
            <a:spLocks noGrp="1"/>
          </p:cNvSpPr>
          <p:nvPr>
            <p:ph type="subTitle" idx="1"/>
          </p:nvPr>
        </p:nvSpPr>
        <p:spPr>
          <a:xfrm>
            <a:off x="609750" y="1063096"/>
            <a:ext cx="11082430" cy="401819"/>
          </a:xfrm>
        </p:spPr>
        <p:txBody>
          <a:bodyPr/>
          <a:lstStyle/>
          <a:p>
            <a:r>
              <a:rPr lang="en-US"/>
              <a:t>… and have increased among Aboriginal and Torres Strait Islander people since 2018</a:t>
            </a:r>
          </a:p>
        </p:txBody>
      </p:sp>
      <p:sp>
        <p:nvSpPr>
          <p:cNvPr id="7" name="Rectangle 6">
            <a:extLst>
              <a:ext uri="{FF2B5EF4-FFF2-40B4-BE49-F238E27FC236}">
                <a16:creationId xmlns:a16="http://schemas.microsoft.com/office/drawing/2014/main" id="{AB968A90-A32B-AC93-4EE0-2C514250D3EA}"/>
              </a:ext>
            </a:extLst>
          </p:cNvPr>
          <p:cNvSpPr/>
          <p:nvPr/>
        </p:nvSpPr>
        <p:spPr>
          <a:xfrm>
            <a:off x="5886870" y="1927028"/>
            <a:ext cx="4699898" cy="4018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Age-</a:t>
            </a:r>
            <a:r>
              <a:rPr lang="en-US" sz="1200" b="1" err="1"/>
              <a:t>standardised</a:t>
            </a:r>
            <a:r>
              <a:rPr lang="en-US" sz="1200" b="1"/>
              <a:t> rate of suicide for </a:t>
            </a:r>
            <a:br>
              <a:rPr lang="en-US" sz="1200" b="1"/>
            </a:br>
            <a:r>
              <a:rPr lang="en-US" sz="1200" b="1"/>
              <a:t>Aboriginal and Torres Strait Islander people</a:t>
            </a:r>
            <a:endParaRPr lang="en-AU" sz="1200" b="1"/>
          </a:p>
        </p:txBody>
      </p:sp>
      <p:sp>
        <p:nvSpPr>
          <p:cNvPr id="3" name="Slide Number Placeholder 2">
            <a:extLst>
              <a:ext uri="{FF2B5EF4-FFF2-40B4-BE49-F238E27FC236}">
                <a16:creationId xmlns:a16="http://schemas.microsoft.com/office/drawing/2014/main" id="{5FF77653-60C2-C3D9-CC48-54CDF96461CC}"/>
              </a:ext>
            </a:extLst>
          </p:cNvPr>
          <p:cNvSpPr>
            <a:spLocks noGrp="1"/>
          </p:cNvSpPr>
          <p:nvPr>
            <p:ph type="sldNum" sz="quarter" idx="4"/>
          </p:nvPr>
        </p:nvSpPr>
        <p:spPr/>
        <p:txBody>
          <a:bodyPr/>
          <a:lstStyle/>
          <a:p>
            <a:fld id="{3FE8A0A5-0893-3B4E-9EB9-FE67329D76D6}" type="slidenum">
              <a:rPr lang="en-US" smtClean="0"/>
              <a:pPr/>
              <a:t>4</a:t>
            </a:fld>
            <a:endParaRPr lang="en-US"/>
          </a:p>
        </p:txBody>
      </p:sp>
      <p:graphicFrame>
        <p:nvGraphicFramePr>
          <p:cNvPr id="4" name="Chart 3" descr="{&quot;ChartDesign&quot;:{&quot;General&quot;:{&quot;FontName&quot;:&quot;Arial&quot;,&quot;FontNameFarEast&quot;:null,&quot;FontNameComplexScript&quot;:null,&quot;FontSize&quot;:9.0,&quot;FontSizePp&quot;:null,&quot;FontColorRef&quot;:&quot;Black&quot;},&quot;Gridlines&quot;:{&quot;MajorHorizontal&quot;:false,&quot;MajorVertical&quot;:false,&quot;MinorHorizontal&quot;:false,&quot;MinorVertical&quot;:false,&quot;Weight&quot;:null,&quot;ColorRef&quot;:null,&quot;LineStyle&quot;:null},&quot;Axis&quot;:{&quot;AxisLines&quot;:{&quot;PrimaryCategory&quot;:{&quot;Weight&quot;:0.75,&quot;ColorRef&quot;:&quot;AxisColor&quot;,&quot;MajorTickMarks&quot;:null,&quot;MinorTickMarks&quot;:null,&quot;HasAxisTitle&quot;:true,&quot;AxisTitleDesign&quot;:{&quot;FontBold&quot;:true,&quot;FontName&quot;:&quot;Arial&quot;,&quot;FontSize&quot;:9.0},&quot;Visible&quot;:true},&quot;PrimaryValue&quot;:{&quot;Weight&quot;:0.75,&quot;ColorRef&quot;:&quot;AxisColor&quot;,&quot;MajorTickMarks&quot;:&quot;Outside&quot;,&quot;MinorTickMarks&quot;:null,&quot;HasAxisTitle&quot;:true,&quot;AxisTitleDesign&quot;:{&quot;FontBold&quot;:true,&quot;FontName&quot;:&quot;Arial&quot;,&quot;FontSize&quot;:9.0},&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quot;Rotation&quot;:90.0},&quot;SeriesOverlap&quot;:null,&quot;GapWidth&quot;:null},&quot;ChartTitle&quot;:{&quot;FontName&quot;:&quot;Arial&quot;,&quot;FontNameFarEast&quot;:null,&quot;FontNameComplexScript&quot;:null,&quot;FontSize&quot;:9.0,&quot;FontSizePp&quot;:null,&quot;FontColorRef&quot;:&quot;Black&quot;,&quot;FontBold&quot;:true,&quot;ChartTitlePosition&quot;:&quot;Left&quot;},&quot;Legend&quot;:{&quot;Position&quot;:&quot;Bottom&quot;,&quot;FontName&quot;:null,&quot;FontNameFarEast&quot;:null,&quot;FontNameComplexScript&quot;:null,&quot;FontSize&quot;:null,&quot;FontSizePp&quot;:null,&quot;FontColorRef&quot;:null,&quot;FontBold&quot;:false},&quot;ChartArea&quot;:{&quot;FillType&quot;:&quot;NoFill&quot;,&quot;FillColorRef&quot;:null,&quot;Border&quot;:{&quot;Type&quot;:&quot;None&quot;,&quot;Width&quot;:null,&quot;ColorRef&quot;:null}},&quot;PlotArea&quot;:{&quot;FillType&quot;:null},&quot;CustomRules&quot;:null,&quot;DataSeries&quot;:[{&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SeriesDesign&quot;:{&quot;FirstSliceAngle&quot;:null,&quot;DoughnutHoleSize&quot;:null,&quot;DoughnutExplosion&quot;:null,&quot;PieExplosion&quot;:null,&quot;SeriesOverlap&quot;:-27.0,&quot;GapWidth&quot;:219.0,&quot;BorderColorRef&quot;:null,&quot;MarkerStyle&quot;:null,&quot;MarkerFillColorRef&quot;:null,&quot;MarkerBorderColorRef&quot;:null,&quot;HasDataLabels&quot;:null,&quot;DisableBorders&quot;:null,&quot;DataLabelDesign&quot;:null,&quot;LineWeight&quot;:2.0,&quot;LeaderLinesDesign&quot;:null,&quot;HasLeaderLines&quot;:null,&quot;SeriesLinesDesign&quot;:null,&quot;DashStyle&quot;:6},&quot;SkipBlankSeries&quot;:true,&quot;Pie&quot;:{&quot;General&quot;:null,&quot;Gridlines&quot;:null,&quot;Axis&quot;:null,&quot;ChartTitle&quot;:null,&quot;Legend&quot;:{&quot;Position&quot;:&quot;TopRight&quot;,&quot;FontName&quot;:null,&quot;FontNameFarEast&quot;:null,&quot;FontNameComplexScript&quot;:null,&quot;FontSize&quot;:null,&quot;FontSizePp&quot;:null,&quot;FontColorRef&quot;:null,&quot;FontBold&quot;:false},&quot;ChartArea&quot;:null,&quot;PlotArea&quot;:null,&quot;CustomRules&quot;:null,&quot;DataSeries&quot;:null,&quot;SeriesDesign&quot;:{&quot;FirstSliceAngle&quot;:null,&quot;DoughnutHoleSize&quot;:null,&quot;DoughnutExplosion&quot;:null,&quot;PieExplosion&quot;:null,&quot;SeriesOverlap&quot;:null,&quot;GapWidth&quot;:null,&quot;BorderColorRef&quot;:null,&quot;MarkerStyle&quot;:null,&quot;MarkerFillColorRef&quot;:null,&quot;MarkerBorderColorRef&quot;:null,&quot;HasDataLabels&quot;:true,&quot;DisableBorders&quot;:true,&quot;DataLabelDesign&quot;:{&quot;FontBold&quot;:null,&quot;ShowValue&quot;:null,&quot;ShowCategory&quot;:null,&quot;ShowSeriesName&quot;:null,&quot;ShowLegendKey&quot;:null,&quot;NumberFormat&quot;:null,&quot;LabelSeparator&quot;:null,&quot;Position&quot;:&quot;BestFit&quot;,&quot;ShowPercentage&quot;:null,&quot;FontName&quot;:null,&quot;FontNameFarEast&quot;:null,&quot;FontNameComplexScript&quot;:null,&quot;FontSize&quot;:null,&quot;FontSizePp&quot;:null,&quot;FontColorRef&quot;:&quot;White&quot;},&quot;LineWeight&quot;:null,&quot;LeaderLinesDesign&quot;:null,&quot;HasLeaderLines&quot;:null,&quot;SeriesLinesDesign&quot;:null,&quot;DashStyle&quot;:null},&quot;SkipBlankSeries&quot;:false,&quot;Pie&quot;:null,&quot;Doughnut&quot;:null,&quot;PieDoughnut&quot;:null,&quot;Line&quot;:null},&quot;Doughnut&quot;:null,&quot;PieDoughnut&quot;:null,&quot;Line&quot;:{&quot;General&quot;:null,&quot;Gridlines&quot;:null,&quot;Axis&quot;:{&quot;AxisLines&quot;:{&quot;PrimaryCategory&quot;:{&quot;Weight&quot;:0.75,&quot;ColorRef&quot;:&quot;AxisColor&quot;,&quot;MajorTickMarks&quot;:&quot;Outside&quot;,&quot;MinorTickMarks&quot;:null,&quot;HasAxisTitle&quot;:null,&quot;AxisTitleDesign&quot;:null,&quot;Visible&quot;:true},&quot;PrimaryValue&quot;:{&quot;Weight&quot;:null,&quot;ColorRef&quot;:null,&quot;MajorTickMarks&quot;:null,&quot;MinorTickMarks&quot;:null,&quot;HasAxisTitle&quot;:null,&quot;AxisTitleDesign&quot;:null,&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null,&quot;Legend&quot;:null,&quot;ChartArea&quot;:null,&quot;PlotArea&quot;:null,&quot;CustomRules&quot;:null,&quot;DataSeries&quot;:null,&quot;SeriesDesign&quot;:null,&quot;SkipBlankSeries&quot;:false,&quot;Pie&quot;:null,&quot;Doughnut&quot;:null,&quot;PieDoughnut&quot;:null,&quot;Line&quot;:null}},&quot;ColorSchema&quot;:{&quot;Color1&quot;:&quot;102,188,219&quot;,&quot;Color2&quot;:&quot;38,90,154&quot;,&quot;Color3&quot;:&quot;120,162,47&quot;,&quot;Color4&quot;:&quot;77,112,40&quot;,&quot;Color5&quot;:&quot;244,177,35&quot;,&quot;Color6&quot;:&quot;241,90,37&quot;,&quot;Color7&quot;:&quot;165,40,40&quot;,&quot;Color8&quot;:&quot;137,86,163&quot;,&quot;AxisColor&quot;:&quot;191,191,191&quot;,&quot;White&quot;:&quot;255,255,255&quot;,&quot;Black&quot;:&quot;0, 0, 0&quot;}}">
            <a:extLst>
              <a:ext uri="{FF2B5EF4-FFF2-40B4-BE49-F238E27FC236}">
                <a16:creationId xmlns:a16="http://schemas.microsoft.com/office/drawing/2014/main" id="{F80A6345-D027-4406-947A-8AF82809EB6A}"/>
              </a:ext>
            </a:extLst>
          </p:cNvPr>
          <p:cNvGraphicFramePr>
            <a:graphicFrameLocks/>
          </p:cNvGraphicFramePr>
          <p:nvPr>
            <p:extLst>
              <p:ext uri="{D42A27DB-BD31-4B8C-83A1-F6EECF244321}">
                <p14:modId xmlns:p14="http://schemas.microsoft.com/office/powerpoint/2010/main" val="3285936987"/>
              </p:ext>
            </p:extLst>
          </p:nvPr>
        </p:nvGraphicFramePr>
        <p:xfrm>
          <a:off x="5865124" y="2604531"/>
          <a:ext cx="4716000" cy="311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50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3B37E-930E-16DA-0FB4-59B30C92C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5E831-C6C1-9D18-212C-7D4D3B1EDC8D}"/>
              </a:ext>
            </a:extLst>
          </p:cNvPr>
          <p:cNvSpPr>
            <a:spLocks noGrp="1"/>
          </p:cNvSpPr>
          <p:nvPr>
            <p:ph type="ctrTitle"/>
          </p:nvPr>
        </p:nvSpPr>
        <p:spPr/>
        <p:txBody>
          <a:bodyPr>
            <a:normAutofit fontScale="90000"/>
          </a:bodyPr>
          <a:lstStyle/>
          <a:p>
            <a:r>
              <a:rPr lang="en-US"/>
              <a:t>The National Mental Health and Suicide Prevention Agreement</a:t>
            </a:r>
          </a:p>
        </p:txBody>
      </p:sp>
      <p:grpSp>
        <p:nvGrpSpPr>
          <p:cNvPr id="7" name="Group 6">
            <a:extLst>
              <a:ext uri="{FF2B5EF4-FFF2-40B4-BE49-F238E27FC236}">
                <a16:creationId xmlns:a16="http://schemas.microsoft.com/office/drawing/2014/main" id="{366F1D71-9743-E7EF-05A3-38EC3E992758}"/>
              </a:ext>
              <a:ext uri="{C183D7F6-B498-43B3-948B-1728B52AA6E4}">
                <adec:decorative xmlns:adec="http://schemas.microsoft.com/office/drawing/2017/decorative" val="1"/>
              </a:ext>
            </a:extLst>
          </p:cNvPr>
          <p:cNvGrpSpPr/>
          <p:nvPr/>
        </p:nvGrpSpPr>
        <p:grpSpPr>
          <a:xfrm>
            <a:off x="10855101" y="477244"/>
            <a:ext cx="660223" cy="633883"/>
            <a:chOff x="2108168" y="2892774"/>
            <a:chExt cx="400240" cy="400050"/>
          </a:xfrm>
        </p:grpSpPr>
        <p:sp>
          <p:nvSpPr>
            <p:cNvPr id="8" name="Graphic 142">
              <a:extLst>
                <a:ext uri="{FF2B5EF4-FFF2-40B4-BE49-F238E27FC236}">
                  <a16:creationId xmlns:a16="http://schemas.microsoft.com/office/drawing/2014/main" id="{AC552F7F-687E-4B3B-20DA-814B6D6BE029}"/>
                </a:ext>
              </a:extLst>
            </p:cNvPr>
            <p:cNvSpPr/>
            <p:nvPr/>
          </p:nvSpPr>
          <p:spPr>
            <a:xfrm>
              <a:off x="2121503" y="2902299"/>
              <a:ext cx="275462" cy="377761"/>
            </a:xfrm>
            <a:custGeom>
              <a:avLst/>
              <a:gdLst>
                <a:gd name="connsiteX0" fmla="*/ 0 w 275462"/>
                <a:gd name="connsiteY0" fmla="*/ 0 h 377761"/>
                <a:gd name="connsiteX1" fmla="*/ 275463 w 275462"/>
                <a:gd name="connsiteY1" fmla="*/ 0 h 377761"/>
                <a:gd name="connsiteX2" fmla="*/ 275463 w 275462"/>
                <a:gd name="connsiteY2" fmla="*/ 377762 h 377761"/>
                <a:gd name="connsiteX3" fmla="*/ 0 w 275462"/>
                <a:gd name="connsiteY3" fmla="*/ 377762 h 377761"/>
              </a:gdLst>
              <a:ahLst/>
              <a:cxnLst>
                <a:cxn ang="0">
                  <a:pos x="connsiteX0" y="connsiteY0"/>
                </a:cxn>
                <a:cxn ang="0">
                  <a:pos x="connsiteX1" y="connsiteY1"/>
                </a:cxn>
                <a:cxn ang="0">
                  <a:pos x="connsiteX2" y="connsiteY2"/>
                </a:cxn>
                <a:cxn ang="0">
                  <a:pos x="connsiteX3" y="connsiteY3"/>
                </a:cxn>
              </a:cxnLst>
              <a:rect l="l" t="t" r="r" b="b"/>
              <a:pathLst>
                <a:path w="275462" h="377761">
                  <a:moveTo>
                    <a:pt x="0" y="0"/>
                  </a:moveTo>
                  <a:lnTo>
                    <a:pt x="275463" y="0"/>
                  </a:lnTo>
                  <a:lnTo>
                    <a:pt x="275463" y="377762"/>
                  </a:lnTo>
                  <a:lnTo>
                    <a:pt x="0" y="377762"/>
                  </a:lnTo>
                  <a:close/>
                </a:path>
              </a:pathLst>
            </a:custGeom>
            <a:solidFill>
              <a:srgbClr val="C7E4F1"/>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9" name="Graphic 142">
              <a:extLst>
                <a:ext uri="{FF2B5EF4-FFF2-40B4-BE49-F238E27FC236}">
                  <a16:creationId xmlns:a16="http://schemas.microsoft.com/office/drawing/2014/main" id="{7D20ED23-27A7-52FF-A50A-FBBDFDE186F4}"/>
                </a:ext>
              </a:extLst>
            </p:cNvPr>
            <p:cNvSpPr/>
            <p:nvPr/>
          </p:nvSpPr>
          <p:spPr>
            <a:xfrm>
              <a:off x="2173700" y="3176238"/>
              <a:ext cx="60579" cy="60579"/>
            </a:xfrm>
            <a:custGeom>
              <a:avLst/>
              <a:gdLst>
                <a:gd name="connsiteX0" fmla="*/ 60579 w 60579"/>
                <a:gd name="connsiteY0" fmla="*/ 30194 h 60579"/>
                <a:gd name="connsiteX1" fmla="*/ 30385 w 60579"/>
                <a:gd name="connsiteY1" fmla="*/ 60579 h 60579"/>
                <a:gd name="connsiteX2" fmla="*/ 0 w 60579"/>
                <a:gd name="connsiteY2" fmla="*/ 30385 h 60579"/>
                <a:gd name="connsiteX3" fmla="*/ 30194 w 60579"/>
                <a:gd name="connsiteY3" fmla="*/ 0 h 60579"/>
                <a:gd name="connsiteX4" fmla="*/ 30385 w 60579"/>
                <a:gd name="connsiteY4" fmla="*/ 0 h 60579"/>
                <a:gd name="connsiteX5" fmla="*/ 60579 w 60579"/>
                <a:gd name="connsiteY5" fmla="*/ 30194 h 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 h="60579">
                  <a:moveTo>
                    <a:pt x="60579" y="30194"/>
                  </a:moveTo>
                  <a:cubicBezTo>
                    <a:pt x="60636" y="46920"/>
                    <a:pt x="47111" y="60522"/>
                    <a:pt x="30385" y="60579"/>
                  </a:cubicBezTo>
                  <a:cubicBezTo>
                    <a:pt x="13659" y="60627"/>
                    <a:pt x="57" y="47111"/>
                    <a:pt x="0" y="30385"/>
                  </a:cubicBezTo>
                  <a:cubicBezTo>
                    <a:pt x="-48" y="13659"/>
                    <a:pt x="13468" y="57"/>
                    <a:pt x="30194" y="0"/>
                  </a:cubicBezTo>
                  <a:cubicBezTo>
                    <a:pt x="30261" y="0"/>
                    <a:pt x="30318" y="0"/>
                    <a:pt x="30385" y="0"/>
                  </a:cubicBezTo>
                  <a:cubicBezTo>
                    <a:pt x="47063" y="0"/>
                    <a:pt x="60579" y="13516"/>
                    <a:pt x="60579" y="30194"/>
                  </a:cubicBez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0" name="Graphic 142">
              <a:extLst>
                <a:ext uri="{FF2B5EF4-FFF2-40B4-BE49-F238E27FC236}">
                  <a16:creationId xmlns:a16="http://schemas.microsoft.com/office/drawing/2014/main" id="{28FB7957-9774-8E2A-C29F-A15DCAF264D5}"/>
                </a:ext>
              </a:extLst>
            </p:cNvPr>
            <p:cNvSpPr/>
            <p:nvPr/>
          </p:nvSpPr>
          <p:spPr>
            <a:xfrm>
              <a:off x="2448306" y="2943066"/>
              <a:ext cx="53530" cy="256603"/>
            </a:xfrm>
            <a:custGeom>
              <a:avLst/>
              <a:gdLst>
                <a:gd name="connsiteX0" fmla="*/ 0 w 53530"/>
                <a:gd name="connsiteY0" fmla="*/ 0 h 256603"/>
                <a:gd name="connsiteX1" fmla="*/ 53530 w 53530"/>
                <a:gd name="connsiteY1" fmla="*/ 0 h 256603"/>
                <a:gd name="connsiteX2" fmla="*/ 53530 w 53530"/>
                <a:gd name="connsiteY2" fmla="*/ 256603 h 256603"/>
                <a:gd name="connsiteX3" fmla="*/ 0 w 53530"/>
                <a:gd name="connsiteY3" fmla="*/ 256603 h 256603"/>
              </a:gdLst>
              <a:ahLst/>
              <a:cxnLst>
                <a:cxn ang="0">
                  <a:pos x="connsiteX0" y="connsiteY0"/>
                </a:cxn>
                <a:cxn ang="0">
                  <a:pos x="connsiteX1" y="connsiteY1"/>
                </a:cxn>
                <a:cxn ang="0">
                  <a:pos x="connsiteX2" y="connsiteY2"/>
                </a:cxn>
                <a:cxn ang="0">
                  <a:pos x="connsiteX3" y="connsiteY3"/>
                </a:cxn>
              </a:cxnLst>
              <a:rect l="l" t="t" r="r" b="b"/>
              <a:pathLst>
                <a:path w="53530" h="256603">
                  <a:moveTo>
                    <a:pt x="0" y="0"/>
                  </a:moveTo>
                  <a:lnTo>
                    <a:pt x="53530" y="0"/>
                  </a:lnTo>
                  <a:lnTo>
                    <a:pt x="53530" y="256603"/>
                  </a:lnTo>
                  <a:lnTo>
                    <a:pt x="0" y="256603"/>
                  </a:lnTo>
                  <a:close/>
                </a:path>
              </a:pathLst>
            </a:custGeom>
            <a:solidFill>
              <a:srgbClr val="66B9DA"/>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1" name="Graphic 142">
              <a:extLst>
                <a:ext uri="{FF2B5EF4-FFF2-40B4-BE49-F238E27FC236}">
                  <a16:creationId xmlns:a16="http://schemas.microsoft.com/office/drawing/2014/main" id="{3314A6BA-AF76-BD9A-9E92-8ED762C2B477}"/>
                </a:ext>
              </a:extLst>
            </p:cNvPr>
            <p:cNvSpPr/>
            <p:nvPr/>
          </p:nvSpPr>
          <p:spPr>
            <a:xfrm>
              <a:off x="2175033" y="3003645"/>
              <a:ext cx="164972" cy="17907"/>
            </a:xfrm>
            <a:custGeom>
              <a:avLst/>
              <a:gdLst>
                <a:gd name="connsiteX0" fmla="*/ 8953 w 164972"/>
                <a:gd name="connsiteY0" fmla="*/ 17907 h 17907"/>
                <a:gd name="connsiteX1" fmla="*/ 0 w 164972"/>
                <a:gd name="connsiteY1" fmla="*/ 8954 h 17907"/>
                <a:gd name="connsiteX2" fmla="*/ 8953 w 164972"/>
                <a:gd name="connsiteY2" fmla="*/ 0 h 17907"/>
                <a:gd name="connsiteX3" fmla="*/ 156019 w 164972"/>
                <a:gd name="connsiteY3" fmla="*/ 0 h 17907"/>
                <a:gd name="connsiteX4" fmla="*/ 164973 w 164972"/>
                <a:gd name="connsiteY4" fmla="*/ 8954 h 17907"/>
                <a:gd name="connsiteX5" fmla="*/ 156019 w 16497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2" h="17907">
                  <a:moveTo>
                    <a:pt x="8953" y="17907"/>
                  </a:moveTo>
                  <a:cubicBezTo>
                    <a:pt x="4010" y="17907"/>
                    <a:pt x="0" y="13897"/>
                    <a:pt x="0" y="8954"/>
                  </a:cubicBezTo>
                  <a:cubicBezTo>
                    <a:pt x="0" y="4010"/>
                    <a:pt x="4010" y="0"/>
                    <a:pt x="8953" y="0"/>
                  </a:cubicBezTo>
                  <a:lnTo>
                    <a:pt x="156019" y="0"/>
                  </a:lnTo>
                  <a:cubicBezTo>
                    <a:pt x="160963" y="0"/>
                    <a:pt x="164973" y="4010"/>
                    <a:pt x="164973" y="8954"/>
                  </a:cubicBezTo>
                  <a:cubicBezTo>
                    <a:pt x="164973" y="13897"/>
                    <a:pt x="160963" y="17907"/>
                    <a:pt x="156019" y="17907"/>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2" name="Graphic 142">
              <a:extLst>
                <a:ext uri="{FF2B5EF4-FFF2-40B4-BE49-F238E27FC236}">
                  <a16:creationId xmlns:a16="http://schemas.microsoft.com/office/drawing/2014/main" id="{E14DA24E-DC9B-2252-C260-C3487DFCAC5B}"/>
                </a:ext>
              </a:extLst>
            </p:cNvPr>
            <p:cNvSpPr/>
            <p:nvPr/>
          </p:nvSpPr>
          <p:spPr>
            <a:xfrm>
              <a:off x="2215963" y="2950114"/>
              <a:ext cx="82923" cy="18002"/>
            </a:xfrm>
            <a:custGeom>
              <a:avLst/>
              <a:gdLst>
                <a:gd name="connsiteX0" fmla="*/ 8124 w 82923"/>
                <a:gd name="connsiteY0" fmla="*/ 18002 h 18002"/>
                <a:gd name="connsiteX1" fmla="*/ 47 w 82923"/>
                <a:gd name="connsiteY1" fmla="*/ 8077 h 18002"/>
                <a:gd name="connsiteX2" fmla="*/ 8124 w 82923"/>
                <a:gd name="connsiteY2" fmla="*/ 0 h 18002"/>
                <a:gd name="connsiteX3" fmla="*/ 74799 w 82923"/>
                <a:gd name="connsiteY3" fmla="*/ 0 h 18002"/>
                <a:gd name="connsiteX4" fmla="*/ 82877 w 82923"/>
                <a:gd name="connsiteY4" fmla="*/ 9925 h 18002"/>
                <a:gd name="connsiteX5" fmla="*/ 74799 w 82923"/>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23" h="18002">
                  <a:moveTo>
                    <a:pt x="8124" y="18002"/>
                  </a:moveTo>
                  <a:cubicBezTo>
                    <a:pt x="3152" y="17488"/>
                    <a:pt x="-458" y="13049"/>
                    <a:pt x="47" y="8077"/>
                  </a:cubicBezTo>
                  <a:cubicBezTo>
                    <a:pt x="485" y="3810"/>
                    <a:pt x="3857" y="438"/>
                    <a:pt x="8124" y="0"/>
                  </a:cubicBezTo>
                  <a:lnTo>
                    <a:pt x="74799" y="0"/>
                  </a:lnTo>
                  <a:cubicBezTo>
                    <a:pt x="79771" y="514"/>
                    <a:pt x="83381" y="4953"/>
                    <a:pt x="82877" y="9925"/>
                  </a:cubicBezTo>
                  <a:cubicBezTo>
                    <a:pt x="82438" y="14192"/>
                    <a:pt x="79067" y="17564"/>
                    <a:pt x="74799" y="18002"/>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3" name="Graphic 142">
              <a:extLst>
                <a:ext uri="{FF2B5EF4-FFF2-40B4-BE49-F238E27FC236}">
                  <a16:creationId xmlns:a16="http://schemas.microsoft.com/office/drawing/2014/main" id="{F5220297-A8FC-35BB-97C6-233AB3A1F63B}"/>
                </a:ext>
              </a:extLst>
            </p:cNvPr>
            <p:cNvSpPr/>
            <p:nvPr/>
          </p:nvSpPr>
          <p:spPr>
            <a:xfrm>
              <a:off x="2175862" y="3057031"/>
              <a:ext cx="165164" cy="18100"/>
            </a:xfrm>
            <a:custGeom>
              <a:avLst/>
              <a:gdLst>
                <a:gd name="connsiteX0" fmla="*/ 8124 w 165164"/>
                <a:gd name="connsiteY0" fmla="*/ 18051 h 18100"/>
                <a:gd name="connsiteX1" fmla="*/ 47 w 165164"/>
                <a:gd name="connsiteY1" fmla="*/ 8126 h 18100"/>
                <a:gd name="connsiteX2" fmla="*/ 8124 w 165164"/>
                <a:gd name="connsiteY2" fmla="*/ 49 h 18100"/>
                <a:gd name="connsiteX3" fmla="*/ 155190 w 165164"/>
                <a:gd name="connsiteY3" fmla="*/ 49 h 18100"/>
                <a:gd name="connsiteX4" fmla="*/ 165115 w 165164"/>
                <a:gd name="connsiteY4" fmla="*/ 8126 h 18100"/>
                <a:gd name="connsiteX5" fmla="*/ 157048 w 165164"/>
                <a:gd name="connsiteY5" fmla="*/ 18051 h 18100"/>
                <a:gd name="connsiteX6" fmla="*/ 155190 w 165164"/>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64" h="18100">
                  <a:moveTo>
                    <a:pt x="8124" y="18051"/>
                  </a:moveTo>
                  <a:cubicBezTo>
                    <a:pt x="3152" y="17537"/>
                    <a:pt x="-458" y="13098"/>
                    <a:pt x="47" y="8126"/>
                  </a:cubicBezTo>
                  <a:cubicBezTo>
                    <a:pt x="485" y="3859"/>
                    <a:pt x="3857" y="487"/>
                    <a:pt x="8124" y="49"/>
                  </a:cubicBezTo>
                  <a:lnTo>
                    <a:pt x="155190" y="49"/>
                  </a:lnTo>
                  <a:cubicBezTo>
                    <a:pt x="160162" y="-466"/>
                    <a:pt x="164610" y="3154"/>
                    <a:pt x="165115" y="8126"/>
                  </a:cubicBezTo>
                  <a:cubicBezTo>
                    <a:pt x="165630" y="13098"/>
                    <a:pt x="162020" y="17537"/>
                    <a:pt x="157048" y="18051"/>
                  </a:cubicBezTo>
                  <a:cubicBezTo>
                    <a:pt x="156429" y="18118"/>
                    <a:pt x="155809" y="18118"/>
                    <a:pt x="155190" y="18051"/>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4" name="Graphic 142">
              <a:extLst>
                <a:ext uri="{FF2B5EF4-FFF2-40B4-BE49-F238E27FC236}">
                  <a16:creationId xmlns:a16="http://schemas.microsoft.com/office/drawing/2014/main" id="{F841878D-82A1-DCD2-836B-7EC73D2D4525}"/>
                </a:ext>
              </a:extLst>
            </p:cNvPr>
            <p:cNvSpPr/>
            <p:nvPr/>
          </p:nvSpPr>
          <p:spPr>
            <a:xfrm>
              <a:off x="2175033" y="3110611"/>
              <a:ext cx="164972" cy="17906"/>
            </a:xfrm>
            <a:custGeom>
              <a:avLst/>
              <a:gdLst>
                <a:gd name="connsiteX0" fmla="*/ 8953 w 164972"/>
                <a:gd name="connsiteY0" fmla="*/ 17907 h 17906"/>
                <a:gd name="connsiteX1" fmla="*/ 0 w 164972"/>
                <a:gd name="connsiteY1" fmla="*/ 8953 h 17906"/>
                <a:gd name="connsiteX2" fmla="*/ 8953 w 164972"/>
                <a:gd name="connsiteY2" fmla="*/ 0 h 17906"/>
                <a:gd name="connsiteX3" fmla="*/ 156019 w 164972"/>
                <a:gd name="connsiteY3" fmla="*/ 0 h 17906"/>
                <a:gd name="connsiteX4" fmla="*/ 164973 w 164972"/>
                <a:gd name="connsiteY4" fmla="*/ 8953 h 17906"/>
                <a:gd name="connsiteX5" fmla="*/ 156019 w 16497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2" h="17906">
                  <a:moveTo>
                    <a:pt x="8953" y="17907"/>
                  </a:moveTo>
                  <a:cubicBezTo>
                    <a:pt x="4010" y="17907"/>
                    <a:pt x="0" y="13897"/>
                    <a:pt x="0" y="8953"/>
                  </a:cubicBezTo>
                  <a:cubicBezTo>
                    <a:pt x="0" y="4010"/>
                    <a:pt x="4010" y="0"/>
                    <a:pt x="8953" y="0"/>
                  </a:cubicBezTo>
                  <a:lnTo>
                    <a:pt x="156019" y="0"/>
                  </a:lnTo>
                  <a:cubicBezTo>
                    <a:pt x="160963" y="0"/>
                    <a:pt x="164973" y="4010"/>
                    <a:pt x="164973" y="8953"/>
                  </a:cubicBezTo>
                  <a:cubicBezTo>
                    <a:pt x="164973" y="13897"/>
                    <a:pt x="160963" y="17907"/>
                    <a:pt x="156019" y="17907"/>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5" name="Graphic 142">
              <a:extLst>
                <a:ext uri="{FF2B5EF4-FFF2-40B4-BE49-F238E27FC236}">
                  <a16:creationId xmlns:a16="http://schemas.microsoft.com/office/drawing/2014/main" id="{E60D1083-AE85-384F-75CB-CB0F9E4F1433}"/>
                </a:ext>
              </a:extLst>
            </p:cNvPr>
            <p:cNvSpPr/>
            <p:nvPr/>
          </p:nvSpPr>
          <p:spPr>
            <a:xfrm>
              <a:off x="2108168" y="2892774"/>
              <a:ext cx="298704" cy="400050"/>
            </a:xfrm>
            <a:custGeom>
              <a:avLst/>
              <a:gdLst>
                <a:gd name="connsiteX0" fmla="*/ 22384 w 298704"/>
                <a:gd name="connsiteY0" fmla="*/ 400050 h 400050"/>
                <a:gd name="connsiteX1" fmla="*/ 0 w 298704"/>
                <a:gd name="connsiteY1" fmla="*/ 377762 h 400050"/>
                <a:gd name="connsiteX2" fmla="*/ 0 w 298704"/>
                <a:gd name="connsiteY2" fmla="*/ 22384 h 400050"/>
                <a:gd name="connsiteX3" fmla="*/ 22384 w 298704"/>
                <a:gd name="connsiteY3" fmla="*/ 0 h 400050"/>
                <a:gd name="connsiteX4" fmla="*/ 276416 w 298704"/>
                <a:gd name="connsiteY4" fmla="*/ 0 h 400050"/>
                <a:gd name="connsiteX5" fmla="*/ 298704 w 298704"/>
                <a:gd name="connsiteY5" fmla="*/ 22384 h 400050"/>
                <a:gd name="connsiteX6" fmla="*/ 298704 w 298704"/>
                <a:gd name="connsiteY6" fmla="*/ 377476 h 400050"/>
                <a:gd name="connsiteX7" fmla="*/ 276416 w 298704"/>
                <a:gd name="connsiteY7" fmla="*/ 399764 h 400050"/>
                <a:gd name="connsiteX8" fmla="*/ 22384 w 298704"/>
                <a:gd name="connsiteY8" fmla="*/ 18002 h 400050"/>
                <a:gd name="connsiteX9" fmla="*/ 17907 w 298704"/>
                <a:gd name="connsiteY9" fmla="*/ 22289 h 400050"/>
                <a:gd name="connsiteX10" fmla="*/ 17907 w 298704"/>
                <a:gd name="connsiteY10" fmla="*/ 22384 h 400050"/>
                <a:gd name="connsiteX11" fmla="*/ 17907 w 298704"/>
                <a:gd name="connsiteY11" fmla="*/ 377476 h 400050"/>
                <a:gd name="connsiteX12" fmla="*/ 22384 w 298704"/>
                <a:gd name="connsiteY12" fmla="*/ 381857 h 400050"/>
                <a:gd name="connsiteX13" fmla="*/ 276320 w 298704"/>
                <a:gd name="connsiteY13" fmla="*/ 381857 h 400050"/>
                <a:gd name="connsiteX14" fmla="*/ 280702 w 298704"/>
                <a:gd name="connsiteY14" fmla="*/ 377476 h 400050"/>
                <a:gd name="connsiteX15" fmla="*/ 280702 w 298704"/>
                <a:gd name="connsiteY15" fmla="*/ 22384 h 400050"/>
                <a:gd name="connsiteX16" fmla="*/ 279368 w 298704"/>
                <a:gd name="connsiteY16" fmla="*/ 19241 h 400050"/>
                <a:gd name="connsiteX17" fmla="*/ 276320 w 298704"/>
                <a:gd name="connsiteY17" fmla="*/ 18002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704" h="400050">
                  <a:moveTo>
                    <a:pt x="22384" y="400050"/>
                  </a:moveTo>
                  <a:cubicBezTo>
                    <a:pt x="10058" y="400050"/>
                    <a:pt x="48" y="390087"/>
                    <a:pt x="0" y="377762"/>
                  </a:cubicBezTo>
                  <a:lnTo>
                    <a:pt x="0" y="22384"/>
                  </a:lnTo>
                  <a:cubicBezTo>
                    <a:pt x="0" y="10020"/>
                    <a:pt x="10020" y="0"/>
                    <a:pt x="22384" y="0"/>
                  </a:cubicBezTo>
                  <a:lnTo>
                    <a:pt x="276416" y="0"/>
                  </a:lnTo>
                  <a:cubicBezTo>
                    <a:pt x="288741" y="57"/>
                    <a:pt x="298704" y="10058"/>
                    <a:pt x="298704" y="22384"/>
                  </a:cubicBezTo>
                  <a:lnTo>
                    <a:pt x="298704" y="377476"/>
                  </a:lnTo>
                  <a:cubicBezTo>
                    <a:pt x="298704" y="389782"/>
                    <a:pt x="288722" y="399764"/>
                    <a:pt x="276416" y="399764"/>
                  </a:cubicBezTo>
                  <a:close/>
                  <a:moveTo>
                    <a:pt x="22384" y="18002"/>
                  </a:moveTo>
                  <a:cubicBezTo>
                    <a:pt x="19964" y="17945"/>
                    <a:pt x="17964" y="19869"/>
                    <a:pt x="17907" y="22289"/>
                  </a:cubicBezTo>
                  <a:cubicBezTo>
                    <a:pt x="17907" y="22317"/>
                    <a:pt x="17907" y="22355"/>
                    <a:pt x="17907" y="22384"/>
                  </a:cubicBezTo>
                  <a:lnTo>
                    <a:pt x="17907" y="377476"/>
                  </a:lnTo>
                  <a:cubicBezTo>
                    <a:pt x="17955" y="379914"/>
                    <a:pt x="19945" y="381857"/>
                    <a:pt x="22384" y="381857"/>
                  </a:cubicBezTo>
                  <a:lnTo>
                    <a:pt x="276320" y="381857"/>
                  </a:lnTo>
                  <a:cubicBezTo>
                    <a:pt x="278740" y="381857"/>
                    <a:pt x="280702" y="379895"/>
                    <a:pt x="280702" y="377476"/>
                  </a:cubicBezTo>
                  <a:lnTo>
                    <a:pt x="280702" y="22384"/>
                  </a:lnTo>
                  <a:cubicBezTo>
                    <a:pt x="280692" y="21203"/>
                    <a:pt x="280206" y="20069"/>
                    <a:pt x="279368" y="19241"/>
                  </a:cubicBezTo>
                  <a:cubicBezTo>
                    <a:pt x="278549" y="18450"/>
                    <a:pt x="277463" y="18002"/>
                    <a:pt x="276320" y="18002"/>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6" name="Graphic 142">
              <a:extLst>
                <a:ext uri="{FF2B5EF4-FFF2-40B4-BE49-F238E27FC236}">
                  <a16:creationId xmlns:a16="http://schemas.microsoft.com/office/drawing/2014/main" id="{7ECC45D6-C664-6266-FC45-14156DE3878B}"/>
                </a:ext>
              </a:extLst>
            </p:cNvPr>
            <p:cNvSpPr/>
            <p:nvPr/>
          </p:nvSpPr>
          <p:spPr>
            <a:xfrm>
              <a:off x="2436304" y="2892774"/>
              <a:ext cx="72104" cy="400050"/>
            </a:xfrm>
            <a:custGeom>
              <a:avLst/>
              <a:gdLst>
                <a:gd name="connsiteX0" fmla="*/ 36195 w 72104"/>
                <a:gd name="connsiteY0" fmla="*/ 400050 h 400050"/>
                <a:gd name="connsiteX1" fmla="*/ 26670 w 72104"/>
                <a:gd name="connsiteY1" fmla="*/ 391096 h 400050"/>
                <a:gd name="connsiteX2" fmla="*/ 26670 w 72104"/>
                <a:gd name="connsiteY2" fmla="*/ 364331 h 400050"/>
                <a:gd name="connsiteX3" fmla="*/ 22288 w 72104"/>
                <a:gd name="connsiteY3" fmla="*/ 359950 h 400050"/>
                <a:gd name="connsiteX4" fmla="*/ 13335 w 72104"/>
                <a:gd name="connsiteY4" fmla="*/ 350996 h 400050"/>
                <a:gd name="connsiteX5" fmla="*/ 13335 w 72104"/>
                <a:gd name="connsiteY5" fmla="*/ 324231 h 400050"/>
                <a:gd name="connsiteX6" fmla="*/ 8954 w 72104"/>
                <a:gd name="connsiteY6" fmla="*/ 319850 h 400050"/>
                <a:gd name="connsiteX7" fmla="*/ 0 w 72104"/>
                <a:gd name="connsiteY7" fmla="*/ 310896 h 400050"/>
                <a:gd name="connsiteX8" fmla="*/ 0 w 72104"/>
                <a:gd name="connsiteY8" fmla="*/ 49149 h 400050"/>
                <a:gd name="connsiteX9" fmla="*/ 8954 w 72104"/>
                <a:gd name="connsiteY9" fmla="*/ 40100 h 400050"/>
                <a:gd name="connsiteX10" fmla="*/ 13335 w 72104"/>
                <a:gd name="connsiteY10" fmla="*/ 35719 h 400050"/>
                <a:gd name="connsiteX11" fmla="*/ 13335 w 72104"/>
                <a:gd name="connsiteY11" fmla="*/ 9049 h 400050"/>
                <a:gd name="connsiteX12" fmla="*/ 22288 w 72104"/>
                <a:gd name="connsiteY12" fmla="*/ 0 h 400050"/>
                <a:gd name="connsiteX13" fmla="*/ 49721 w 72104"/>
                <a:gd name="connsiteY13" fmla="*/ 0 h 400050"/>
                <a:gd name="connsiteX14" fmla="*/ 58674 w 72104"/>
                <a:gd name="connsiteY14" fmla="*/ 9049 h 400050"/>
                <a:gd name="connsiteX15" fmla="*/ 58674 w 72104"/>
                <a:gd name="connsiteY15" fmla="*/ 35719 h 400050"/>
                <a:gd name="connsiteX16" fmla="*/ 63055 w 72104"/>
                <a:gd name="connsiteY16" fmla="*/ 40100 h 400050"/>
                <a:gd name="connsiteX17" fmla="*/ 63151 w 72104"/>
                <a:gd name="connsiteY17" fmla="*/ 40100 h 400050"/>
                <a:gd name="connsiteX18" fmla="*/ 72104 w 72104"/>
                <a:gd name="connsiteY18" fmla="*/ 49149 h 400050"/>
                <a:gd name="connsiteX19" fmla="*/ 72104 w 72104"/>
                <a:gd name="connsiteY19" fmla="*/ 310801 h 400050"/>
                <a:gd name="connsiteX20" fmla="*/ 63151 w 72104"/>
                <a:gd name="connsiteY20" fmla="*/ 319754 h 400050"/>
                <a:gd name="connsiteX21" fmla="*/ 58674 w 72104"/>
                <a:gd name="connsiteY21" fmla="*/ 324136 h 400050"/>
                <a:gd name="connsiteX22" fmla="*/ 58674 w 72104"/>
                <a:gd name="connsiteY22" fmla="*/ 350901 h 400050"/>
                <a:gd name="connsiteX23" fmla="*/ 49721 w 72104"/>
                <a:gd name="connsiteY23" fmla="*/ 359855 h 400050"/>
                <a:gd name="connsiteX24" fmla="*/ 45339 w 72104"/>
                <a:gd name="connsiteY24" fmla="*/ 364236 h 400050"/>
                <a:gd name="connsiteX25" fmla="*/ 45339 w 72104"/>
                <a:gd name="connsiteY25" fmla="*/ 391001 h 400050"/>
                <a:gd name="connsiteX26" fmla="*/ 36481 w 72104"/>
                <a:gd name="connsiteY26" fmla="*/ 400050 h 400050"/>
                <a:gd name="connsiteX27" fmla="*/ 36195 w 72104"/>
                <a:gd name="connsiteY27" fmla="*/ 400050 h 400050"/>
                <a:gd name="connsiteX28" fmla="*/ 22765 w 72104"/>
                <a:gd name="connsiteY28" fmla="*/ 58103 h 400050"/>
                <a:gd name="connsiteX29" fmla="*/ 18383 w 72104"/>
                <a:gd name="connsiteY29" fmla="*/ 62484 h 400050"/>
                <a:gd name="connsiteX30" fmla="*/ 18383 w 72104"/>
                <a:gd name="connsiteY30" fmla="*/ 297466 h 400050"/>
                <a:gd name="connsiteX31" fmla="*/ 22765 w 72104"/>
                <a:gd name="connsiteY31" fmla="*/ 301847 h 400050"/>
                <a:gd name="connsiteX32" fmla="*/ 49721 w 72104"/>
                <a:gd name="connsiteY32" fmla="*/ 301847 h 400050"/>
                <a:gd name="connsiteX33" fmla="*/ 54102 w 72104"/>
                <a:gd name="connsiteY33" fmla="*/ 297656 h 400050"/>
                <a:gd name="connsiteX34" fmla="*/ 54102 w 72104"/>
                <a:gd name="connsiteY34" fmla="*/ 297466 h 400050"/>
                <a:gd name="connsiteX35" fmla="*/ 54102 w 72104"/>
                <a:gd name="connsiteY35" fmla="*/ 62484 h 400050"/>
                <a:gd name="connsiteX36" fmla="*/ 49721 w 72104"/>
                <a:gd name="connsiteY36" fmla="*/ 5810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04" h="400050">
                  <a:moveTo>
                    <a:pt x="36195" y="400050"/>
                  </a:moveTo>
                  <a:cubicBezTo>
                    <a:pt x="31147" y="400060"/>
                    <a:pt x="26975" y="396135"/>
                    <a:pt x="26670" y="391096"/>
                  </a:cubicBezTo>
                  <a:lnTo>
                    <a:pt x="26670" y="364331"/>
                  </a:lnTo>
                  <a:cubicBezTo>
                    <a:pt x="26670" y="361912"/>
                    <a:pt x="24708" y="359950"/>
                    <a:pt x="22288" y="359950"/>
                  </a:cubicBezTo>
                  <a:cubicBezTo>
                    <a:pt x="17345" y="359950"/>
                    <a:pt x="13335" y="355940"/>
                    <a:pt x="13335" y="350996"/>
                  </a:cubicBezTo>
                  <a:lnTo>
                    <a:pt x="13335" y="324231"/>
                  </a:lnTo>
                  <a:cubicBezTo>
                    <a:pt x="13287" y="321831"/>
                    <a:pt x="11354" y="319897"/>
                    <a:pt x="8954" y="319850"/>
                  </a:cubicBezTo>
                  <a:cubicBezTo>
                    <a:pt x="4010" y="319850"/>
                    <a:pt x="0" y="315840"/>
                    <a:pt x="0" y="310896"/>
                  </a:cubicBezTo>
                  <a:lnTo>
                    <a:pt x="0" y="49149"/>
                  </a:lnTo>
                  <a:cubicBezTo>
                    <a:pt x="238" y="44291"/>
                    <a:pt x="4096" y="40386"/>
                    <a:pt x="8954" y="40100"/>
                  </a:cubicBezTo>
                  <a:cubicBezTo>
                    <a:pt x="11373" y="40100"/>
                    <a:pt x="13335" y="38138"/>
                    <a:pt x="13335" y="35719"/>
                  </a:cubicBezTo>
                  <a:lnTo>
                    <a:pt x="13335" y="9049"/>
                  </a:lnTo>
                  <a:cubicBezTo>
                    <a:pt x="13573" y="4191"/>
                    <a:pt x="17431" y="286"/>
                    <a:pt x="22288" y="0"/>
                  </a:cubicBezTo>
                  <a:lnTo>
                    <a:pt x="49721" y="0"/>
                  </a:lnTo>
                  <a:cubicBezTo>
                    <a:pt x="54578" y="286"/>
                    <a:pt x="58436" y="4191"/>
                    <a:pt x="58674" y="9049"/>
                  </a:cubicBezTo>
                  <a:lnTo>
                    <a:pt x="58674" y="35719"/>
                  </a:lnTo>
                  <a:cubicBezTo>
                    <a:pt x="58674" y="38138"/>
                    <a:pt x="60636" y="40100"/>
                    <a:pt x="63055" y="40100"/>
                  </a:cubicBezTo>
                  <a:cubicBezTo>
                    <a:pt x="63084" y="40100"/>
                    <a:pt x="63122" y="40100"/>
                    <a:pt x="63151" y="40100"/>
                  </a:cubicBezTo>
                  <a:cubicBezTo>
                    <a:pt x="68008" y="40386"/>
                    <a:pt x="71866" y="44291"/>
                    <a:pt x="72104" y="49149"/>
                  </a:cubicBezTo>
                  <a:lnTo>
                    <a:pt x="72104" y="310801"/>
                  </a:lnTo>
                  <a:cubicBezTo>
                    <a:pt x="72104" y="315744"/>
                    <a:pt x="68094" y="319754"/>
                    <a:pt x="63151" y="319754"/>
                  </a:cubicBezTo>
                  <a:cubicBezTo>
                    <a:pt x="60712" y="319754"/>
                    <a:pt x="58722" y="321697"/>
                    <a:pt x="58674" y="324136"/>
                  </a:cubicBezTo>
                  <a:lnTo>
                    <a:pt x="58674" y="350901"/>
                  </a:lnTo>
                  <a:cubicBezTo>
                    <a:pt x="58674" y="355845"/>
                    <a:pt x="54664" y="359855"/>
                    <a:pt x="49721" y="359855"/>
                  </a:cubicBezTo>
                  <a:cubicBezTo>
                    <a:pt x="47320" y="359902"/>
                    <a:pt x="45387" y="361836"/>
                    <a:pt x="45339" y="364236"/>
                  </a:cubicBezTo>
                  <a:lnTo>
                    <a:pt x="45339" y="391001"/>
                  </a:lnTo>
                  <a:cubicBezTo>
                    <a:pt x="45396" y="395945"/>
                    <a:pt x="41424" y="400002"/>
                    <a:pt x="36481" y="400050"/>
                  </a:cubicBezTo>
                  <a:cubicBezTo>
                    <a:pt x="36386" y="400050"/>
                    <a:pt x="36290" y="400050"/>
                    <a:pt x="36195" y="400050"/>
                  </a:cubicBezTo>
                  <a:close/>
                  <a:moveTo>
                    <a:pt x="22765" y="58103"/>
                  </a:moveTo>
                  <a:cubicBezTo>
                    <a:pt x="20364" y="58150"/>
                    <a:pt x="18431" y="60084"/>
                    <a:pt x="18383" y="62484"/>
                  </a:cubicBezTo>
                  <a:lnTo>
                    <a:pt x="18383" y="297466"/>
                  </a:lnTo>
                  <a:cubicBezTo>
                    <a:pt x="18383" y="299885"/>
                    <a:pt x="20345" y="301847"/>
                    <a:pt x="22765" y="301847"/>
                  </a:cubicBezTo>
                  <a:lnTo>
                    <a:pt x="49721" y="301847"/>
                  </a:lnTo>
                  <a:cubicBezTo>
                    <a:pt x="52083" y="301904"/>
                    <a:pt x="54045" y="300028"/>
                    <a:pt x="54102" y="297656"/>
                  </a:cubicBezTo>
                  <a:cubicBezTo>
                    <a:pt x="54102" y="297590"/>
                    <a:pt x="54102" y="297532"/>
                    <a:pt x="54102" y="297466"/>
                  </a:cubicBezTo>
                  <a:lnTo>
                    <a:pt x="54102" y="62484"/>
                  </a:lnTo>
                  <a:cubicBezTo>
                    <a:pt x="54102" y="60065"/>
                    <a:pt x="52140" y="58103"/>
                    <a:pt x="49721" y="58103"/>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7" name="Graphic 142">
              <a:extLst>
                <a:ext uri="{FF2B5EF4-FFF2-40B4-BE49-F238E27FC236}">
                  <a16:creationId xmlns:a16="http://schemas.microsoft.com/office/drawing/2014/main" id="{82BA0CC9-109E-D739-FBBE-7C6F87D69CA9}"/>
                </a:ext>
              </a:extLst>
            </p:cNvPr>
            <p:cNvSpPr/>
            <p:nvPr/>
          </p:nvSpPr>
          <p:spPr>
            <a:xfrm>
              <a:off x="2161508" y="3163950"/>
              <a:ext cx="84963" cy="84963"/>
            </a:xfrm>
            <a:custGeom>
              <a:avLst/>
              <a:gdLst>
                <a:gd name="connsiteX0" fmla="*/ 42577 w 84963"/>
                <a:gd name="connsiteY0" fmla="*/ 84963 h 84963"/>
                <a:gd name="connsiteX1" fmla="*/ 0 w 84963"/>
                <a:gd name="connsiteY1" fmla="*/ 42577 h 84963"/>
                <a:gd name="connsiteX2" fmla="*/ 42386 w 84963"/>
                <a:gd name="connsiteY2" fmla="*/ 0 h 84963"/>
                <a:gd name="connsiteX3" fmla="*/ 84963 w 84963"/>
                <a:gd name="connsiteY3" fmla="*/ 42386 h 84963"/>
                <a:gd name="connsiteX4" fmla="*/ 84963 w 84963"/>
                <a:gd name="connsiteY4" fmla="*/ 42482 h 84963"/>
                <a:gd name="connsiteX5" fmla="*/ 42577 w 84963"/>
                <a:gd name="connsiteY5" fmla="*/ 84963 h 84963"/>
                <a:gd name="connsiteX6" fmla="*/ 42577 w 84963"/>
                <a:gd name="connsiteY6" fmla="*/ 18288 h 84963"/>
                <a:gd name="connsiteX7" fmla="*/ 18383 w 84963"/>
                <a:gd name="connsiteY7" fmla="*/ 43053 h 84963"/>
                <a:gd name="connsiteX8" fmla="*/ 43149 w 84963"/>
                <a:gd name="connsiteY8" fmla="*/ 67247 h 84963"/>
                <a:gd name="connsiteX9" fmla="*/ 67342 w 84963"/>
                <a:gd name="connsiteY9" fmla="*/ 42482 h 84963"/>
                <a:gd name="connsiteX10" fmla="*/ 42767 w 84963"/>
                <a:gd name="connsiteY10" fmla="*/ 18098 h 84963"/>
                <a:gd name="connsiteX11" fmla="*/ 42577 w 84963"/>
                <a:gd name="connsiteY11" fmla="*/ 18098 h 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 h="84963">
                  <a:moveTo>
                    <a:pt x="42577" y="84963"/>
                  </a:moveTo>
                  <a:cubicBezTo>
                    <a:pt x="19117" y="85020"/>
                    <a:pt x="57" y="66037"/>
                    <a:pt x="0" y="42577"/>
                  </a:cubicBezTo>
                  <a:cubicBezTo>
                    <a:pt x="-57" y="19117"/>
                    <a:pt x="18926" y="57"/>
                    <a:pt x="42386" y="0"/>
                  </a:cubicBezTo>
                  <a:cubicBezTo>
                    <a:pt x="65847" y="-47"/>
                    <a:pt x="84906" y="18926"/>
                    <a:pt x="84963" y="42386"/>
                  </a:cubicBezTo>
                  <a:cubicBezTo>
                    <a:pt x="84963" y="42415"/>
                    <a:pt x="84963" y="42453"/>
                    <a:pt x="84963" y="42482"/>
                  </a:cubicBezTo>
                  <a:cubicBezTo>
                    <a:pt x="84963" y="65904"/>
                    <a:pt x="65999" y="84906"/>
                    <a:pt x="42577" y="84963"/>
                  </a:cubicBezTo>
                  <a:close/>
                  <a:moveTo>
                    <a:pt x="42577" y="18288"/>
                  </a:moveTo>
                  <a:cubicBezTo>
                    <a:pt x="29061" y="18450"/>
                    <a:pt x="18231" y="29537"/>
                    <a:pt x="18383" y="43053"/>
                  </a:cubicBezTo>
                  <a:cubicBezTo>
                    <a:pt x="18545" y="56569"/>
                    <a:pt x="29632" y="67399"/>
                    <a:pt x="43149" y="67247"/>
                  </a:cubicBezTo>
                  <a:cubicBezTo>
                    <a:pt x="56664" y="67085"/>
                    <a:pt x="67494" y="55998"/>
                    <a:pt x="67342" y="42482"/>
                  </a:cubicBezTo>
                  <a:cubicBezTo>
                    <a:pt x="67294" y="28966"/>
                    <a:pt x="56293" y="18040"/>
                    <a:pt x="42767" y="18098"/>
                  </a:cubicBezTo>
                  <a:cubicBezTo>
                    <a:pt x="42701" y="18098"/>
                    <a:pt x="42644" y="18098"/>
                    <a:pt x="42577" y="18098"/>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8" name="Graphic 142">
              <a:extLst>
                <a:ext uri="{FF2B5EF4-FFF2-40B4-BE49-F238E27FC236}">
                  <a16:creationId xmlns:a16="http://schemas.microsoft.com/office/drawing/2014/main" id="{0061A871-8BF5-3276-C6E4-7365896B60B0}"/>
                </a:ext>
              </a:extLst>
            </p:cNvPr>
            <p:cNvSpPr/>
            <p:nvPr/>
          </p:nvSpPr>
          <p:spPr>
            <a:xfrm>
              <a:off x="2296163" y="3204574"/>
              <a:ext cx="44863" cy="18100"/>
            </a:xfrm>
            <a:custGeom>
              <a:avLst/>
              <a:gdLst>
                <a:gd name="connsiteX0" fmla="*/ 8124 w 44863"/>
                <a:gd name="connsiteY0" fmla="*/ 18051 h 18100"/>
                <a:gd name="connsiteX1" fmla="*/ 47 w 44863"/>
                <a:gd name="connsiteY1" fmla="*/ 8126 h 18100"/>
                <a:gd name="connsiteX2" fmla="*/ 8124 w 44863"/>
                <a:gd name="connsiteY2" fmla="*/ 49 h 18100"/>
                <a:gd name="connsiteX3" fmla="*/ 34889 w 44863"/>
                <a:gd name="connsiteY3" fmla="*/ 49 h 18100"/>
                <a:gd name="connsiteX4" fmla="*/ 44815 w 44863"/>
                <a:gd name="connsiteY4" fmla="*/ 8126 h 18100"/>
                <a:gd name="connsiteX5" fmla="*/ 36747 w 44863"/>
                <a:gd name="connsiteY5" fmla="*/ 18051 h 18100"/>
                <a:gd name="connsiteX6" fmla="*/ 34889 w 44863"/>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63" h="18100">
                  <a:moveTo>
                    <a:pt x="8124" y="18051"/>
                  </a:moveTo>
                  <a:cubicBezTo>
                    <a:pt x="3152" y="17537"/>
                    <a:pt x="-458" y="13098"/>
                    <a:pt x="47" y="8126"/>
                  </a:cubicBezTo>
                  <a:cubicBezTo>
                    <a:pt x="485" y="3859"/>
                    <a:pt x="3857" y="487"/>
                    <a:pt x="8124" y="49"/>
                  </a:cubicBezTo>
                  <a:lnTo>
                    <a:pt x="34889" y="49"/>
                  </a:lnTo>
                  <a:cubicBezTo>
                    <a:pt x="39862" y="-466"/>
                    <a:pt x="44310" y="3154"/>
                    <a:pt x="44815" y="8126"/>
                  </a:cubicBezTo>
                  <a:cubicBezTo>
                    <a:pt x="45329" y="13098"/>
                    <a:pt x="41719" y="17537"/>
                    <a:pt x="36747" y="18051"/>
                  </a:cubicBezTo>
                  <a:cubicBezTo>
                    <a:pt x="36128" y="18118"/>
                    <a:pt x="35509" y="18118"/>
                    <a:pt x="34889" y="18051"/>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grpSp>
      <p:grpSp>
        <p:nvGrpSpPr>
          <p:cNvPr id="3" name="Group 2">
            <a:extLst>
              <a:ext uri="{FF2B5EF4-FFF2-40B4-BE49-F238E27FC236}">
                <a16:creationId xmlns:a16="http://schemas.microsoft.com/office/drawing/2014/main" id="{BCE7ABCD-44F4-5AFC-4A89-EE6E5A525368}"/>
              </a:ext>
              <a:ext uri="{C183D7F6-B498-43B3-948B-1728B52AA6E4}">
                <adec:decorative xmlns:adec="http://schemas.microsoft.com/office/drawing/2017/decorative" val="1"/>
              </a:ext>
            </a:extLst>
          </p:cNvPr>
          <p:cNvGrpSpPr/>
          <p:nvPr/>
        </p:nvGrpSpPr>
        <p:grpSpPr>
          <a:xfrm>
            <a:off x="600101" y="1410931"/>
            <a:ext cx="11105880" cy="4591923"/>
            <a:chOff x="600101" y="1227934"/>
            <a:chExt cx="11105880" cy="5015980"/>
          </a:xfrm>
        </p:grpSpPr>
        <p:sp>
          <p:nvSpPr>
            <p:cNvPr id="6" name="Rectangle 5">
              <a:extLst>
                <a:ext uri="{FF2B5EF4-FFF2-40B4-BE49-F238E27FC236}">
                  <a16:creationId xmlns:a16="http://schemas.microsoft.com/office/drawing/2014/main" id="{BA862BD5-0B68-9B5B-6343-F494B78252B3}"/>
                </a:ext>
              </a:extLst>
            </p:cNvPr>
            <p:cNvSpPr/>
            <p:nvPr/>
          </p:nvSpPr>
          <p:spPr>
            <a:xfrm>
              <a:off x="600101" y="1227934"/>
              <a:ext cx="5472000" cy="24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b="1" dirty="0">
                  <a:solidFill>
                    <a:schemeClr val="tx1"/>
                  </a:solidFill>
                </a:rPr>
                <a:t>An ambitious four-year agreement</a:t>
              </a:r>
            </a:p>
            <a:p>
              <a:pPr>
                <a:lnSpc>
                  <a:spcPts val="2693"/>
                </a:lnSpc>
                <a:spcAft>
                  <a:spcPts val="1600"/>
                </a:spcAft>
              </a:pP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Signed in 2022</a:t>
              </a: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Agreement sets out the </a:t>
              </a: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shared intention </a:t>
              </a: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of governments to </a:t>
              </a: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work together </a:t>
              </a: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to </a:t>
              </a: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improve the mental health of all Australians </a:t>
              </a: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and reduce the rate </a:t>
              </a: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suicide toward zero</a:t>
              </a: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It </a:t>
              </a: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expires</a:t>
              </a: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in </a:t>
              </a: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mid-2026.</a:t>
              </a:r>
            </a:p>
          </p:txBody>
        </p:sp>
        <p:sp>
          <p:nvSpPr>
            <p:cNvPr id="22" name="Rectangle 21">
              <a:extLst>
                <a:ext uri="{FF2B5EF4-FFF2-40B4-BE49-F238E27FC236}">
                  <a16:creationId xmlns:a16="http://schemas.microsoft.com/office/drawing/2014/main" id="{69631204-CFF8-1B43-190F-488A27931720}"/>
                </a:ext>
              </a:extLst>
            </p:cNvPr>
            <p:cNvSpPr/>
            <p:nvPr/>
          </p:nvSpPr>
          <p:spPr>
            <a:xfrm>
              <a:off x="600102" y="3787405"/>
              <a:ext cx="5472000" cy="24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800" b="1">
                  <a:solidFill>
                    <a:schemeClr val="tx1"/>
                  </a:solidFill>
                </a:rPr>
                <a:t>Reported progress</a:t>
              </a:r>
            </a:p>
            <a:p>
              <a:pPr>
                <a:lnSpc>
                  <a:spcPts val="2693"/>
                </a:lnSpc>
                <a:spcAft>
                  <a:spcPts val="1600"/>
                </a:spcAft>
              </a:pPr>
              <a:r>
                <a:rPr lang="en-US" sz="1500" b="0">
                  <a:solidFill>
                    <a:schemeClr val="tx1"/>
                  </a:solidFill>
                  <a:latin typeface="Open Sans" panose="020B0606030504020204" pitchFamily="34" charset="0"/>
                  <a:ea typeface="Open Sans" panose="020B0606030504020204" pitchFamily="34" charset="0"/>
                  <a:cs typeface="Open Sans" panose="020B0606030504020204" pitchFamily="34" charset="0"/>
                </a:rPr>
                <a:t>The National Mental Health Commission published a progress report in 2024, showing </a:t>
              </a:r>
              <a:r>
                <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rPr>
                <a:t>most initiatives </a:t>
              </a:r>
              <a:r>
                <a:rPr lang="en-US" sz="1500" b="0">
                  <a:solidFill>
                    <a:schemeClr val="tx1"/>
                  </a:solidFill>
                  <a:latin typeface="Open Sans" panose="020B0606030504020204" pitchFamily="34" charset="0"/>
                  <a:ea typeface="Open Sans" panose="020B0606030504020204" pitchFamily="34" charset="0"/>
                  <a:cs typeface="Open Sans" panose="020B0606030504020204" pitchFamily="34" charset="0"/>
                </a:rPr>
                <a:t>were </a:t>
              </a:r>
              <a:r>
                <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rPr>
                <a:t>on track </a:t>
              </a:r>
              <a:r>
                <a:rPr lang="en-US" sz="1500" b="0">
                  <a:solidFill>
                    <a:schemeClr val="tx1"/>
                  </a:solidFill>
                  <a:latin typeface="Open Sans" panose="020B0606030504020204" pitchFamily="34" charset="0"/>
                  <a:ea typeface="Open Sans" panose="020B0606030504020204" pitchFamily="34" charset="0"/>
                  <a:cs typeface="Open Sans" panose="020B0606030504020204" pitchFamily="34" charset="0"/>
                </a:rPr>
                <a:t>as at </a:t>
              </a:r>
              <a:r>
                <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rPr>
                <a:t>mid 2023</a:t>
              </a:r>
              <a:r>
                <a:rPr lang="en-US" sz="1500" b="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4" name="Rectangle 23">
              <a:extLst>
                <a:ext uri="{FF2B5EF4-FFF2-40B4-BE49-F238E27FC236}">
                  <a16:creationId xmlns:a16="http://schemas.microsoft.com/office/drawing/2014/main" id="{53283ADE-9932-0A65-7EE2-3D0708F5BCF4}"/>
                </a:ext>
              </a:extLst>
            </p:cNvPr>
            <p:cNvSpPr/>
            <p:nvPr/>
          </p:nvSpPr>
          <p:spPr>
            <a:xfrm>
              <a:off x="6213477" y="1227934"/>
              <a:ext cx="5472000" cy="24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b="1" dirty="0">
                  <a:solidFill>
                    <a:schemeClr val="tx1"/>
                  </a:solidFill>
                </a:rPr>
                <a:t>Australian, state and territory governments</a:t>
              </a:r>
              <a:endParaRPr lang="en-US" sz="1800" b="1" dirty="0">
                <a:solidFill>
                  <a:schemeClr val="tx1"/>
                </a:solidFill>
              </a:endParaRPr>
            </a:p>
            <a:p>
              <a:pPr>
                <a:lnSpc>
                  <a:spcPts val="2693"/>
                </a:lnSpc>
                <a:spcAft>
                  <a:spcPts val="1600"/>
                </a:spcAft>
              </a:pP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 states and territories </a:t>
              </a: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signed bilateral </a:t>
              </a: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chedules with the Australian Government for the </a:t>
              </a: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delivery of specific local initiatives.</a:t>
              </a:r>
            </a:p>
          </p:txBody>
        </p:sp>
        <p:sp>
          <p:nvSpPr>
            <p:cNvPr id="28" name="Rectangle 27">
              <a:extLst>
                <a:ext uri="{FF2B5EF4-FFF2-40B4-BE49-F238E27FC236}">
                  <a16:creationId xmlns:a16="http://schemas.microsoft.com/office/drawing/2014/main" id="{3535B128-7C5D-C797-CFBB-961C70222427}"/>
                </a:ext>
              </a:extLst>
            </p:cNvPr>
            <p:cNvSpPr/>
            <p:nvPr/>
          </p:nvSpPr>
          <p:spPr>
            <a:xfrm>
              <a:off x="6233981" y="3795914"/>
              <a:ext cx="5472000" cy="24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800" b="1">
                  <a:solidFill>
                    <a:schemeClr val="tx1"/>
                  </a:solidFill>
                </a:rPr>
                <a:t>Funding commitments</a:t>
              </a:r>
            </a:p>
            <a:p>
              <a:pPr>
                <a:lnSpc>
                  <a:spcPts val="2693"/>
                </a:lnSpc>
                <a:spcAft>
                  <a:spcPts val="1600"/>
                </a:spcAft>
              </a:pP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In an average year</a:t>
              </a:r>
              <a:r>
                <a:rPr lang="en-AU" sz="1500" b="1">
                  <a:solidFill>
                    <a:schemeClr val="tx1"/>
                  </a:solidFill>
                  <a:latin typeface="Open Sans" panose="020B0606030504020204" pitchFamily="34" charset="0"/>
                  <a:ea typeface="Open Sans" panose="020B0606030504020204" pitchFamily="34" charset="0"/>
                  <a:cs typeface="Open Sans" panose="020B0606030504020204" pitchFamily="34" charset="0"/>
                </a:rPr>
                <a:t>, funding commitments </a:t>
              </a: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in the Agreement total </a:t>
              </a:r>
              <a:r>
                <a:rPr lang="en-AU" sz="1500" b="1">
                  <a:solidFill>
                    <a:schemeClr val="tx1"/>
                  </a:solidFill>
                  <a:latin typeface="Open Sans" panose="020B0606030504020204" pitchFamily="34" charset="0"/>
                  <a:ea typeface="Open Sans" panose="020B0606030504020204" pitchFamily="34" charset="0"/>
                  <a:cs typeface="Open Sans" panose="020B0606030504020204" pitchFamily="34" charset="0"/>
                </a:rPr>
                <a:t>about $360 million</a:t>
              </a: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sz="1500" b="1">
                  <a:solidFill>
                    <a:schemeClr val="tx1"/>
                  </a:solidFill>
                  <a:latin typeface="Open Sans" panose="020B0606030504020204" pitchFamily="34" charset="0"/>
                  <a:ea typeface="Open Sans" panose="020B0606030504020204" pitchFamily="34" charset="0"/>
                  <a:cs typeface="Open Sans" panose="020B0606030504020204" pitchFamily="34" charset="0"/>
                </a:rPr>
                <a:t>or</a:t>
              </a: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sz="1500" b="1">
                  <a:solidFill>
                    <a:schemeClr val="tx1"/>
                  </a:solidFill>
                  <a:latin typeface="Open Sans" panose="020B0606030504020204" pitchFamily="34" charset="0"/>
                  <a:ea typeface="Open Sans" panose="020B0606030504020204" pitchFamily="34" charset="0"/>
                  <a:cs typeface="Open Sans" panose="020B0606030504020204" pitchFamily="34" charset="0"/>
                </a:rPr>
                <a:t>3% </a:t>
              </a: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of the </a:t>
              </a:r>
              <a:b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$12 billion governments spend on </a:t>
              </a:r>
              <a:r>
                <a:rPr lang="en-AU" sz="1500" b="1">
                  <a:solidFill>
                    <a:schemeClr val="tx1"/>
                  </a:solidFill>
                  <a:latin typeface="Open Sans" panose="020B0606030504020204" pitchFamily="34" charset="0"/>
                  <a:ea typeface="Open Sans" panose="020B0606030504020204" pitchFamily="34" charset="0"/>
                  <a:cs typeface="Open Sans" panose="020B0606030504020204" pitchFamily="34" charset="0"/>
                </a:rPr>
                <a:t>mental health and suicide prevention.</a:t>
              </a:r>
            </a:p>
          </p:txBody>
        </p:sp>
      </p:grpSp>
      <p:sp>
        <p:nvSpPr>
          <p:cNvPr id="4" name="Slide Number Placeholder 3">
            <a:extLst>
              <a:ext uri="{FF2B5EF4-FFF2-40B4-BE49-F238E27FC236}">
                <a16:creationId xmlns:a16="http://schemas.microsoft.com/office/drawing/2014/main" id="{EB040F58-4552-18DB-B046-2F960FDA7DAF}"/>
              </a:ext>
            </a:extLst>
          </p:cNvPr>
          <p:cNvSpPr>
            <a:spLocks noGrp="1"/>
          </p:cNvSpPr>
          <p:nvPr>
            <p:ph type="sldNum" sz="quarter" idx="4"/>
          </p:nvPr>
        </p:nvSpPr>
        <p:spPr/>
        <p:txBody>
          <a:bodyPr/>
          <a:lstStyle/>
          <a:p>
            <a:fld id="{3FE8A0A5-0893-3B4E-9EB9-FE67329D76D6}" type="slidenum">
              <a:rPr lang="en-US" smtClean="0"/>
              <a:pPr/>
              <a:t>5</a:t>
            </a:fld>
            <a:endParaRPr lang="en-US"/>
          </a:p>
        </p:txBody>
      </p:sp>
    </p:spTree>
    <p:extLst>
      <p:ext uri="{BB962C8B-B14F-4D97-AF65-F5344CB8AC3E}">
        <p14:creationId xmlns:p14="http://schemas.microsoft.com/office/powerpoint/2010/main" val="402606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B0B09-D915-7FAB-C46A-7AB648834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F82B4-C4DA-86B5-A9F3-D923EDBBD1C4}"/>
              </a:ext>
            </a:extLst>
          </p:cNvPr>
          <p:cNvSpPr>
            <a:spLocks noGrp="1"/>
          </p:cNvSpPr>
          <p:nvPr>
            <p:ph type="ctrTitle"/>
          </p:nvPr>
        </p:nvSpPr>
        <p:spPr/>
        <p:txBody>
          <a:bodyPr>
            <a:normAutofit/>
          </a:bodyPr>
          <a:lstStyle/>
          <a:p>
            <a:r>
              <a:rPr lang="en-US">
                <a:latin typeface="Open Sans"/>
                <a:ea typeface="Open Sans"/>
                <a:cs typeface="Open Sans"/>
              </a:rPr>
              <a:t>Governments agreed to an ambitious set of tasks</a:t>
            </a:r>
            <a:endParaRPr lang="en-AU">
              <a:latin typeface="Open Sans"/>
              <a:ea typeface="Open Sans"/>
              <a:cs typeface="Open Sans"/>
            </a:endParaRPr>
          </a:p>
        </p:txBody>
      </p:sp>
      <p:grpSp>
        <p:nvGrpSpPr>
          <p:cNvPr id="19" name="Group 18">
            <a:extLst>
              <a:ext uri="{FF2B5EF4-FFF2-40B4-BE49-F238E27FC236}">
                <a16:creationId xmlns:a16="http://schemas.microsoft.com/office/drawing/2014/main" id="{B6582E32-2250-B46A-22BF-2AC11B7BF241}"/>
              </a:ext>
              <a:ext uri="{C183D7F6-B498-43B3-948B-1728B52AA6E4}">
                <adec:decorative xmlns:adec="http://schemas.microsoft.com/office/drawing/2017/decorative" val="1"/>
              </a:ext>
            </a:extLst>
          </p:cNvPr>
          <p:cNvGrpSpPr/>
          <p:nvPr/>
        </p:nvGrpSpPr>
        <p:grpSpPr>
          <a:xfrm>
            <a:off x="1057616" y="1733129"/>
            <a:ext cx="9188069" cy="4407921"/>
            <a:chOff x="203760" y="691751"/>
            <a:chExt cx="2794907" cy="1353225"/>
          </a:xfrm>
        </p:grpSpPr>
        <p:sp>
          <p:nvSpPr>
            <p:cNvPr id="20" name="Oval 5">
              <a:extLst>
                <a:ext uri="{FF2B5EF4-FFF2-40B4-BE49-F238E27FC236}">
                  <a16:creationId xmlns:a16="http://schemas.microsoft.com/office/drawing/2014/main" id="{CCCD5A05-6413-FA76-2565-F26275F48D14}"/>
                </a:ext>
              </a:extLst>
            </p:cNvPr>
            <p:cNvSpPr/>
            <p:nvPr/>
          </p:nvSpPr>
          <p:spPr>
            <a:xfrm>
              <a:off x="855107" y="1320439"/>
              <a:ext cx="1446330" cy="723164"/>
            </a:xfrm>
            <a:custGeom>
              <a:avLst/>
              <a:gdLst>
                <a:gd name="connsiteX0" fmla="*/ 0 w 2477386"/>
                <a:gd name="connsiteY0" fmla="*/ 1238693 h 2477386"/>
                <a:gd name="connsiteX1" fmla="*/ 1238693 w 2477386"/>
                <a:gd name="connsiteY1" fmla="*/ 0 h 2477386"/>
                <a:gd name="connsiteX2" fmla="*/ 2477386 w 2477386"/>
                <a:gd name="connsiteY2" fmla="*/ 1238693 h 2477386"/>
                <a:gd name="connsiteX3" fmla="*/ 1238693 w 2477386"/>
                <a:gd name="connsiteY3" fmla="*/ 2477386 h 2477386"/>
                <a:gd name="connsiteX4" fmla="*/ 0 w 2477386"/>
                <a:gd name="connsiteY4" fmla="*/ 1238693 h 2477386"/>
                <a:gd name="connsiteX0" fmla="*/ 0 w 2477386"/>
                <a:gd name="connsiteY0" fmla="*/ 1238693 h 1393529"/>
                <a:gd name="connsiteX1" fmla="*/ 1238693 w 2477386"/>
                <a:gd name="connsiteY1" fmla="*/ 0 h 1393529"/>
                <a:gd name="connsiteX2" fmla="*/ 2477386 w 2477386"/>
                <a:gd name="connsiteY2" fmla="*/ 1238693 h 1393529"/>
                <a:gd name="connsiteX3" fmla="*/ 0 w 2477386"/>
                <a:gd name="connsiteY3" fmla="*/ 1238693 h 1393529"/>
                <a:gd name="connsiteX0" fmla="*/ 244 w 2477630"/>
                <a:gd name="connsiteY0" fmla="*/ 1238693 h 1325719"/>
                <a:gd name="connsiteX1" fmla="*/ 1238937 w 2477630"/>
                <a:gd name="connsiteY1" fmla="*/ 0 h 1325719"/>
                <a:gd name="connsiteX2" fmla="*/ 2477630 w 2477630"/>
                <a:gd name="connsiteY2" fmla="*/ 1238693 h 1325719"/>
                <a:gd name="connsiteX3" fmla="*/ 244 w 2477630"/>
                <a:gd name="connsiteY3" fmla="*/ 1238693 h 1325719"/>
                <a:gd name="connsiteX0" fmla="*/ 0 w 2477386"/>
                <a:gd name="connsiteY0" fmla="*/ 1238693 h 1330251"/>
                <a:gd name="connsiteX1" fmla="*/ 1238693 w 2477386"/>
                <a:gd name="connsiteY1" fmla="*/ 0 h 1330251"/>
                <a:gd name="connsiteX2" fmla="*/ 2477386 w 2477386"/>
                <a:gd name="connsiteY2" fmla="*/ 1238693 h 1330251"/>
                <a:gd name="connsiteX3" fmla="*/ 0 w 2477386"/>
                <a:gd name="connsiteY3" fmla="*/ 1238693 h 1330251"/>
                <a:gd name="connsiteX0" fmla="*/ 0 w 2477386"/>
                <a:gd name="connsiteY0" fmla="*/ 1238693 h 1238693"/>
                <a:gd name="connsiteX1" fmla="*/ 1238693 w 2477386"/>
                <a:gd name="connsiteY1" fmla="*/ 0 h 1238693"/>
                <a:gd name="connsiteX2" fmla="*/ 2477386 w 2477386"/>
                <a:gd name="connsiteY2" fmla="*/ 1238693 h 1238693"/>
                <a:gd name="connsiteX3" fmla="*/ 0 w 2477386"/>
                <a:gd name="connsiteY3" fmla="*/ 1238693 h 1238693"/>
                <a:gd name="connsiteX0" fmla="*/ 0 w 2477386"/>
                <a:gd name="connsiteY0" fmla="*/ 1238693 h 1304260"/>
                <a:gd name="connsiteX1" fmla="*/ 1238693 w 2477386"/>
                <a:gd name="connsiteY1" fmla="*/ 0 h 1304260"/>
                <a:gd name="connsiteX2" fmla="*/ 2477386 w 2477386"/>
                <a:gd name="connsiteY2" fmla="*/ 1238693 h 1304260"/>
                <a:gd name="connsiteX3" fmla="*/ 0 w 2477386"/>
                <a:gd name="connsiteY3" fmla="*/ 1238693 h 1304260"/>
                <a:gd name="connsiteX0" fmla="*/ 0 w 2477386"/>
                <a:gd name="connsiteY0" fmla="*/ 1238693 h 1304260"/>
                <a:gd name="connsiteX1" fmla="*/ 1238693 w 2477386"/>
                <a:gd name="connsiteY1" fmla="*/ 0 h 1304260"/>
                <a:gd name="connsiteX2" fmla="*/ 2477386 w 2477386"/>
                <a:gd name="connsiteY2" fmla="*/ 1238693 h 1304260"/>
                <a:gd name="connsiteX3" fmla="*/ 0 w 2477386"/>
                <a:gd name="connsiteY3" fmla="*/ 1238693 h 1304260"/>
                <a:gd name="connsiteX0" fmla="*/ 0 w 2477386"/>
                <a:gd name="connsiteY0" fmla="*/ 1238693 h 1238693"/>
                <a:gd name="connsiteX1" fmla="*/ 1238693 w 2477386"/>
                <a:gd name="connsiteY1" fmla="*/ 0 h 1238693"/>
                <a:gd name="connsiteX2" fmla="*/ 2477386 w 2477386"/>
                <a:gd name="connsiteY2" fmla="*/ 1238693 h 1238693"/>
                <a:gd name="connsiteX3" fmla="*/ 0 w 2477386"/>
                <a:gd name="connsiteY3" fmla="*/ 1238693 h 1238693"/>
              </a:gdLst>
              <a:ahLst/>
              <a:cxnLst>
                <a:cxn ang="0">
                  <a:pos x="connsiteX0" y="connsiteY0"/>
                </a:cxn>
                <a:cxn ang="0">
                  <a:pos x="connsiteX1" y="connsiteY1"/>
                </a:cxn>
                <a:cxn ang="0">
                  <a:pos x="connsiteX2" y="connsiteY2"/>
                </a:cxn>
                <a:cxn ang="0">
                  <a:pos x="connsiteX3" y="connsiteY3"/>
                </a:cxn>
              </a:cxnLst>
              <a:rect l="l" t="t" r="r" b="b"/>
              <a:pathLst>
                <a:path w="2477386" h="1238693">
                  <a:moveTo>
                    <a:pt x="0" y="1238693"/>
                  </a:moveTo>
                  <a:cubicBezTo>
                    <a:pt x="0" y="554582"/>
                    <a:pt x="554582" y="0"/>
                    <a:pt x="1238693" y="0"/>
                  </a:cubicBezTo>
                  <a:cubicBezTo>
                    <a:pt x="1922804" y="0"/>
                    <a:pt x="2473294" y="554594"/>
                    <a:pt x="2477386" y="1238693"/>
                  </a:cubicBezTo>
                  <a:cubicBezTo>
                    <a:pt x="2472955" y="1237807"/>
                    <a:pt x="4429" y="1237807"/>
                    <a:pt x="0" y="123869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nchorCtr="0"/>
            <a:lstStyle/>
            <a:p>
              <a:pPr algn="ctr" defTabSz="1036198">
                <a:defRPr/>
              </a:pPr>
              <a:endParaRPr lang="en-US" b="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ctr" defTabSz="1036198">
                <a:defRPr/>
              </a:pPr>
              <a:endParaRPr lang="en-US" b="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ctr" defTabSz="1036198">
                <a:defRPr/>
              </a:pPr>
              <a:endParaRPr lang="en-US" b="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ctr" defTabSz="1036198">
                <a:defRPr/>
              </a:pP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National Mental Health</a:t>
              </a:r>
            </a:p>
            <a:p>
              <a:pPr algn="ctr" defTabSz="1036198">
                <a:defRPr/>
              </a:pP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 and </a:t>
              </a:r>
            </a:p>
            <a:p>
              <a:pPr algn="ctr" defTabSz="1036198">
                <a:defRPr/>
              </a:pP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Suicide Prevention Agreement</a:t>
              </a:r>
              <a:r>
                <a:rPr lang="en-AU" sz="160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 </a:t>
              </a:r>
              <a:br>
                <a:rPr lang="en-AU">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br>
              <a:endParaRPr lang="en-AU">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aphic 46">
              <a:extLst>
                <a:ext uri="{FF2B5EF4-FFF2-40B4-BE49-F238E27FC236}">
                  <a16:creationId xmlns:a16="http://schemas.microsoft.com/office/drawing/2014/main" id="{C1DF40CA-B49A-1EA3-D8AD-A00DD412D052}"/>
                </a:ext>
              </a:extLst>
            </p:cNvPr>
            <p:cNvGrpSpPr/>
            <p:nvPr/>
          </p:nvGrpSpPr>
          <p:grpSpPr>
            <a:xfrm>
              <a:off x="203760" y="691751"/>
              <a:ext cx="2794907" cy="1353225"/>
              <a:chOff x="1348435" y="2221296"/>
              <a:chExt cx="3721207" cy="1801715"/>
            </a:xfrm>
          </p:grpSpPr>
          <p:sp>
            <p:nvSpPr>
              <p:cNvPr id="27" name="Freeform 3">
                <a:extLst>
                  <a:ext uri="{FF2B5EF4-FFF2-40B4-BE49-F238E27FC236}">
                    <a16:creationId xmlns:a16="http://schemas.microsoft.com/office/drawing/2014/main" id="{928F7C78-CA1C-4A47-8B48-A4B4ABF2FC64}"/>
                  </a:ext>
                </a:extLst>
              </p:cNvPr>
              <p:cNvSpPr/>
              <p:nvPr/>
            </p:nvSpPr>
            <p:spPr>
              <a:xfrm>
                <a:off x="4179243" y="3058504"/>
                <a:ext cx="890399" cy="963792"/>
              </a:xfrm>
              <a:custGeom>
                <a:avLst/>
                <a:gdLst>
                  <a:gd name="connsiteX0" fmla="*/ 576865 w 890399"/>
                  <a:gd name="connsiteY0" fmla="*/ 0 h 963792"/>
                  <a:gd name="connsiteX1" fmla="*/ 0 w 890399"/>
                  <a:gd name="connsiteY1" fmla="*/ 398720 h 963792"/>
                  <a:gd name="connsiteX2" fmla="*/ 183763 w 890399"/>
                  <a:gd name="connsiteY2" fmla="*/ 963792 h 963792"/>
                  <a:gd name="connsiteX3" fmla="*/ 890400 w 890399"/>
                  <a:gd name="connsiteY3" fmla="*/ 963792 h 963792"/>
                  <a:gd name="connsiteX4" fmla="*/ 576865 w 890399"/>
                  <a:gd name="connsiteY4" fmla="*/ 0 h 96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399" h="963792">
                    <a:moveTo>
                      <a:pt x="576865" y="0"/>
                    </a:moveTo>
                    <a:lnTo>
                      <a:pt x="0" y="398720"/>
                    </a:lnTo>
                    <a:cubicBezTo>
                      <a:pt x="115562" y="603681"/>
                      <a:pt x="173817" y="782664"/>
                      <a:pt x="183763" y="963792"/>
                    </a:cubicBezTo>
                    <a:lnTo>
                      <a:pt x="890400" y="963792"/>
                    </a:lnTo>
                    <a:cubicBezTo>
                      <a:pt x="871218" y="590096"/>
                      <a:pt x="768207" y="273599"/>
                      <a:pt x="576865" y="0"/>
                    </a:cubicBezTo>
                    <a:close/>
                  </a:path>
                </a:pathLst>
              </a:custGeom>
              <a:solidFill>
                <a:schemeClr val="accent2">
                  <a:lumMod val="75000"/>
                </a:schemeClr>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4">
                <a:extLst>
                  <a:ext uri="{FF2B5EF4-FFF2-40B4-BE49-F238E27FC236}">
                    <a16:creationId xmlns:a16="http://schemas.microsoft.com/office/drawing/2014/main" id="{6B12D50C-5D53-FA65-303B-6301CA5457DC}"/>
                  </a:ext>
                </a:extLst>
              </p:cNvPr>
              <p:cNvSpPr/>
              <p:nvPr/>
            </p:nvSpPr>
            <p:spPr>
              <a:xfrm>
                <a:off x="2696348" y="2221296"/>
                <a:ext cx="1006909" cy="746406"/>
              </a:xfrm>
              <a:custGeom>
                <a:avLst/>
                <a:gdLst>
                  <a:gd name="connsiteX0" fmla="*/ 1006673 w 1006909"/>
                  <a:gd name="connsiteY0" fmla="*/ 71704 h 746406"/>
                  <a:gd name="connsiteX1" fmla="*/ 0 w 1006909"/>
                  <a:gd name="connsiteY1" fmla="*/ 77424 h 746406"/>
                  <a:gd name="connsiteX2" fmla="*/ 210286 w 1006909"/>
                  <a:gd name="connsiteY2" fmla="*/ 746406 h 746406"/>
                  <a:gd name="connsiteX3" fmla="*/ 807991 w 1006909"/>
                  <a:gd name="connsiteY3" fmla="*/ 745691 h 746406"/>
                  <a:gd name="connsiteX4" fmla="*/ 1006910 w 1006909"/>
                  <a:gd name="connsiteY4" fmla="*/ 71704 h 746406"/>
                  <a:gd name="connsiteX5" fmla="*/ 1006673 w 1006909"/>
                  <a:gd name="connsiteY5" fmla="*/ 71704 h 74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909" h="746406">
                    <a:moveTo>
                      <a:pt x="1006673" y="71704"/>
                    </a:moveTo>
                    <a:cubicBezTo>
                      <a:pt x="663537" y="-25771"/>
                      <a:pt x="325849" y="-23865"/>
                      <a:pt x="0" y="77424"/>
                    </a:cubicBezTo>
                    <a:lnTo>
                      <a:pt x="210286" y="746406"/>
                    </a:lnTo>
                    <a:cubicBezTo>
                      <a:pt x="407311" y="702078"/>
                      <a:pt x="607651" y="701839"/>
                      <a:pt x="807991" y="745691"/>
                    </a:cubicBezTo>
                    <a:lnTo>
                      <a:pt x="1006910" y="71704"/>
                    </a:lnTo>
                    <a:lnTo>
                      <a:pt x="1006673" y="71704"/>
                    </a:lnTo>
                    <a:close/>
                  </a:path>
                </a:pathLst>
              </a:custGeom>
              <a:solidFill>
                <a:schemeClr val="accent1"/>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5">
                <a:extLst>
                  <a:ext uri="{FF2B5EF4-FFF2-40B4-BE49-F238E27FC236}">
                    <a16:creationId xmlns:a16="http://schemas.microsoft.com/office/drawing/2014/main" id="{7A00C3F7-0849-7869-8C2E-9B1177149617}"/>
                  </a:ext>
                </a:extLst>
              </p:cNvPr>
              <p:cNvSpPr/>
              <p:nvPr/>
            </p:nvSpPr>
            <p:spPr>
              <a:xfrm>
                <a:off x="1740116" y="2341142"/>
                <a:ext cx="1038878" cy="1015508"/>
              </a:xfrm>
              <a:custGeom>
                <a:avLst/>
                <a:gdLst>
                  <a:gd name="connsiteX0" fmla="*/ 828593 w 1038878"/>
                  <a:gd name="connsiteY0" fmla="*/ 0 h 1015508"/>
                  <a:gd name="connsiteX1" fmla="*/ 0 w 1038878"/>
                  <a:gd name="connsiteY1" fmla="*/ 609639 h 1015508"/>
                  <a:gd name="connsiteX2" fmla="*/ 566446 w 1038878"/>
                  <a:gd name="connsiteY2" fmla="*/ 1015509 h 1015508"/>
                  <a:gd name="connsiteX3" fmla="*/ 1038879 w 1038878"/>
                  <a:gd name="connsiteY3" fmla="*/ 668506 h 1015508"/>
                  <a:gd name="connsiteX4" fmla="*/ 828593 w 1038878"/>
                  <a:gd name="connsiteY4" fmla="*/ 0 h 101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78" h="1015508">
                    <a:moveTo>
                      <a:pt x="828593" y="0"/>
                    </a:moveTo>
                    <a:cubicBezTo>
                      <a:pt x="493746" y="117495"/>
                      <a:pt x="215496" y="322456"/>
                      <a:pt x="0" y="609639"/>
                    </a:cubicBezTo>
                    <a:lnTo>
                      <a:pt x="566446" y="1015509"/>
                    </a:lnTo>
                    <a:cubicBezTo>
                      <a:pt x="690534" y="867985"/>
                      <a:pt x="848958" y="751682"/>
                      <a:pt x="1038879" y="668506"/>
                    </a:cubicBezTo>
                    <a:lnTo>
                      <a:pt x="828593" y="0"/>
                    </a:lnTo>
                    <a:close/>
                  </a:path>
                </a:pathLst>
              </a:custGeom>
              <a:solidFill>
                <a:schemeClr val="accent2"/>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aphic 46">
                <a:extLst>
                  <a:ext uri="{FF2B5EF4-FFF2-40B4-BE49-F238E27FC236}">
                    <a16:creationId xmlns:a16="http://schemas.microsoft.com/office/drawing/2014/main" id="{63EDDD72-A162-3138-258A-40040C3F51C4}"/>
                  </a:ext>
                </a:extLst>
              </p:cNvPr>
              <p:cNvGrpSpPr/>
              <p:nvPr/>
            </p:nvGrpSpPr>
            <p:grpSpPr>
              <a:xfrm>
                <a:off x="3504339" y="2293000"/>
                <a:ext cx="1172912" cy="1053879"/>
                <a:chOff x="3504339" y="2293000"/>
                <a:chExt cx="1172912" cy="1053879"/>
              </a:xfrm>
            </p:grpSpPr>
            <p:sp>
              <p:nvSpPr>
                <p:cNvPr id="32" name="Freeform 8">
                  <a:extLst>
                    <a:ext uri="{FF2B5EF4-FFF2-40B4-BE49-F238E27FC236}">
                      <a16:creationId xmlns:a16="http://schemas.microsoft.com/office/drawing/2014/main" id="{F551BB22-4F02-442E-289C-BAC5A45BC6BB}"/>
                    </a:ext>
                  </a:extLst>
                </p:cNvPr>
                <p:cNvSpPr/>
                <p:nvPr/>
              </p:nvSpPr>
              <p:spPr>
                <a:xfrm>
                  <a:off x="3632452" y="2332800"/>
                  <a:ext cx="1044799" cy="1014079"/>
                </a:xfrm>
                <a:custGeom>
                  <a:avLst/>
                  <a:gdLst>
                    <a:gd name="connsiteX0" fmla="*/ 199156 w 1044799"/>
                    <a:gd name="connsiteY0" fmla="*/ 0 h 1014079"/>
                    <a:gd name="connsiteX1" fmla="*/ 0 w 1044799"/>
                    <a:gd name="connsiteY1" fmla="*/ 674702 h 1014079"/>
                    <a:gd name="connsiteX2" fmla="*/ 469354 w 1044799"/>
                    <a:gd name="connsiteY2" fmla="*/ 1014079 h 1014079"/>
                    <a:gd name="connsiteX3" fmla="*/ 1044799 w 1044799"/>
                    <a:gd name="connsiteY3" fmla="*/ 616312 h 1014079"/>
                    <a:gd name="connsiteX4" fmla="*/ 199156 w 1044799"/>
                    <a:gd name="connsiteY4" fmla="*/ 0 h 1014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799" h="1014079">
                      <a:moveTo>
                        <a:pt x="199156" y="0"/>
                      </a:moveTo>
                      <a:lnTo>
                        <a:pt x="0" y="674702"/>
                      </a:lnTo>
                      <a:cubicBezTo>
                        <a:pt x="179738" y="750252"/>
                        <a:pt x="337215" y="864172"/>
                        <a:pt x="469354" y="1014079"/>
                      </a:cubicBezTo>
                      <a:lnTo>
                        <a:pt x="1044799" y="616312"/>
                      </a:lnTo>
                      <a:cubicBezTo>
                        <a:pt x="827172" y="324362"/>
                        <a:pt x="543239" y="117257"/>
                        <a:pt x="199156" y="0"/>
                      </a:cubicBezTo>
                      <a:close/>
                    </a:path>
                  </a:pathLst>
                </a:custGeom>
                <a:solidFill>
                  <a:schemeClr val="bg2"/>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9">
                  <a:extLst>
                    <a:ext uri="{FF2B5EF4-FFF2-40B4-BE49-F238E27FC236}">
                      <a16:creationId xmlns:a16="http://schemas.microsoft.com/office/drawing/2014/main" id="{459D14BB-9B9C-4D75-87A4-516BF7ADB613}"/>
                    </a:ext>
                  </a:extLst>
                </p:cNvPr>
                <p:cNvSpPr/>
                <p:nvPr/>
              </p:nvSpPr>
              <p:spPr>
                <a:xfrm>
                  <a:off x="3504339" y="2293000"/>
                  <a:ext cx="198919" cy="673987"/>
                </a:xfrm>
                <a:custGeom>
                  <a:avLst/>
                  <a:gdLst>
                    <a:gd name="connsiteX0" fmla="*/ 198682 w 198919"/>
                    <a:gd name="connsiteY0" fmla="*/ 0 h 673987"/>
                    <a:gd name="connsiteX1" fmla="*/ 0 w 198919"/>
                    <a:gd name="connsiteY1" fmla="*/ 673987 h 673987"/>
                    <a:gd name="connsiteX2" fmla="*/ 198919 w 198919"/>
                    <a:gd name="connsiteY2" fmla="*/ 0 h 673987"/>
                    <a:gd name="connsiteX3" fmla="*/ 198682 w 198919"/>
                    <a:gd name="connsiteY3" fmla="*/ 0 h 673987"/>
                  </a:gdLst>
                  <a:ahLst/>
                  <a:cxnLst>
                    <a:cxn ang="0">
                      <a:pos x="connsiteX0" y="connsiteY0"/>
                    </a:cxn>
                    <a:cxn ang="0">
                      <a:pos x="connsiteX1" y="connsiteY1"/>
                    </a:cxn>
                    <a:cxn ang="0">
                      <a:pos x="connsiteX2" y="connsiteY2"/>
                    </a:cxn>
                    <a:cxn ang="0">
                      <a:pos x="connsiteX3" y="connsiteY3"/>
                    </a:cxn>
                  </a:cxnLst>
                  <a:rect l="l" t="t" r="r" b="b"/>
                  <a:pathLst>
                    <a:path w="198919" h="673987">
                      <a:moveTo>
                        <a:pt x="198682" y="0"/>
                      </a:moveTo>
                      <a:lnTo>
                        <a:pt x="0" y="673987"/>
                      </a:lnTo>
                      <a:lnTo>
                        <a:pt x="198919" y="0"/>
                      </a:lnTo>
                      <a:lnTo>
                        <a:pt x="198682" y="0"/>
                      </a:lnTo>
                      <a:close/>
                    </a:path>
                  </a:pathLst>
                </a:custGeom>
                <a:solidFill>
                  <a:srgbClr val="FFFFFF"/>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sp>
            <p:nvSpPr>
              <p:cNvPr id="31" name="Freeform 7">
                <a:extLst>
                  <a:ext uri="{FF2B5EF4-FFF2-40B4-BE49-F238E27FC236}">
                    <a16:creationId xmlns:a16="http://schemas.microsoft.com/office/drawing/2014/main" id="{BFDCF89E-D52F-73A1-7809-A43A7A1BD2B9}"/>
                  </a:ext>
                </a:extLst>
              </p:cNvPr>
              <p:cNvSpPr/>
              <p:nvPr/>
            </p:nvSpPr>
            <p:spPr>
              <a:xfrm>
                <a:off x="1348435" y="3060173"/>
                <a:ext cx="880927" cy="962838"/>
              </a:xfrm>
              <a:custGeom>
                <a:avLst/>
                <a:gdLst>
                  <a:gd name="connsiteX0" fmla="*/ 312587 w 880927"/>
                  <a:gd name="connsiteY0" fmla="*/ 0 h 962838"/>
                  <a:gd name="connsiteX1" fmla="*/ 0 w 880927"/>
                  <a:gd name="connsiteY1" fmla="*/ 962839 h 962838"/>
                  <a:gd name="connsiteX2" fmla="*/ 704979 w 880927"/>
                  <a:gd name="connsiteY2" fmla="*/ 962839 h 962838"/>
                  <a:gd name="connsiteX3" fmla="*/ 880928 w 880927"/>
                  <a:gd name="connsiteY3" fmla="*/ 407062 h 962838"/>
                  <a:gd name="connsiteX4" fmla="*/ 312587 w 880927"/>
                  <a:gd name="connsiteY4" fmla="*/ 0 h 96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927" h="962838">
                    <a:moveTo>
                      <a:pt x="312587" y="0"/>
                    </a:moveTo>
                    <a:cubicBezTo>
                      <a:pt x="117694" y="280510"/>
                      <a:pt x="15156" y="596769"/>
                      <a:pt x="0" y="962839"/>
                    </a:cubicBezTo>
                    <a:lnTo>
                      <a:pt x="704979" y="962839"/>
                    </a:lnTo>
                    <a:cubicBezTo>
                      <a:pt x="714925" y="777182"/>
                      <a:pt x="772706" y="594386"/>
                      <a:pt x="880928" y="407062"/>
                    </a:cubicBezTo>
                    <a:lnTo>
                      <a:pt x="312587" y="0"/>
                    </a:lnTo>
                    <a:close/>
                  </a:path>
                </a:pathLst>
              </a:custGeom>
              <a:solidFill>
                <a:schemeClr val="tx2"/>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sp>
          <p:nvSpPr>
            <p:cNvPr id="22" name="TextBox 21">
              <a:extLst>
                <a:ext uri="{FF2B5EF4-FFF2-40B4-BE49-F238E27FC236}">
                  <a16:creationId xmlns:a16="http://schemas.microsoft.com/office/drawing/2014/main" id="{ED79BAA1-C3EF-DE5C-21EE-5FA9A1D66321}"/>
                </a:ext>
              </a:extLst>
            </p:cNvPr>
            <p:cNvSpPr txBox="1"/>
            <p:nvPr/>
          </p:nvSpPr>
          <p:spPr>
            <a:xfrm>
              <a:off x="1371127" y="885367"/>
              <a:ext cx="474179" cy="180265"/>
            </a:xfrm>
            <a:prstGeom prst="rect">
              <a:avLst/>
            </a:prstGeom>
            <a:noFill/>
          </p:spPr>
          <p:txBody>
            <a:bodyPr vert="horz" wrap="square" rtlCol="0" anchor="ctr" anchorCtr="0">
              <a:noAutofit/>
            </a:bodyPr>
            <a:lstStyle/>
            <a:p>
              <a:pPr algn="ctr"/>
              <a:r>
                <a:rPr lang="en-US" sz="1500" b="1">
                  <a:solidFill>
                    <a:schemeClr val="bg1"/>
                  </a:solidFill>
                  <a:latin typeface="Open Sans" panose="020B0606030504020204" pitchFamily="34" charset="0"/>
                  <a:ea typeface="Open Sans" panose="020B0606030504020204" pitchFamily="34" charset="0"/>
                  <a:cs typeface="Open Sans" panose="020B0606030504020204" pitchFamily="34" charset="0"/>
                </a:rPr>
                <a:t>15 Priority populations</a:t>
              </a:r>
            </a:p>
          </p:txBody>
        </p:sp>
        <p:sp>
          <p:nvSpPr>
            <p:cNvPr id="23" name="TextBox 22">
              <a:extLst>
                <a:ext uri="{FF2B5EF4-FFF2-40B4-BE49-F238E27FC236}">
                  <a16:creationId xmlns:a16="http://schemas.microsoft.com/office/drawing/2014/main" id="{4953A8BB-7907-A288-6BAC-71EAA9376AF3}"/>
                </a:ext>
              </a:extLst>
            </p:cNvPr>
            <p:cNvSpPr txBox="1"/>
            <p:nvPr/>
          </p:nvSpPr>
          <p:spPr>
            <a:xfrm>
              <a:off x="2031942" y="1069657"/>
              <a:ext cx="543753" cy="173372"/>
            </a:xfrm>
            <a:prstGeom prst="rect">
              <a:avLst/>
            </a:prstGeom>
            <a:noFill/>
          </p:spPr>
          <p:txBody>
            <a:bodyPr vert="horz" wrap="square" rtlCol="0" anchor="ctr" anchorCtr="0">
              <a:noAutofit/>
            </a:bodyPr>
            <a:lstStyle/>
            <a:p>
              <a:pPr algn="ctr"/>
              <a:r>
                <a:rPr lang="en-US" sz="1500" b="1">
                  <a:solidFill>
                    <a:schemeClr val="bg1"/>
                  </a:solidFill>
                  <a:latin typeface="Open Sans" panose="020B0606030504020204" pitchFamily="34" charset="0"/>
                  <a:ea typeface="Open Sans" panose="020B0606030504020204" pitchFamily="34" charset="0"/>
                  <a:cs typeface="Open Sans" panose="020B0606030504020204" pitchFamily="34" charset="0"/>
                </a:rPr>
                <a:t>14 Policy principles</a:t>
              </a:r>
            </a:p>
          </p:txBody>
        </p:sp>
        <p:sp>
          <p:nvSpPr>
            <p:cNvPr id="24" name="TextBox 23">
              <a:extLst>
                <a:ext uri="{FF2B5EF4-FFF2-40B4-BE49-F238E27FC236}">
                  <a16:creationId xmlns:a16="http://schemas.microsoft.com/office/drawing/2014/main" id="{B696CABF-0A5B-C24F-6039-2ECE224B6C35}"/>
                </a:ext>
              </a:extLst>
            </p:cNvPr>
            <p:cNvSpPr txBox="1"/>
            <p:nvPr/>
          </p:nvSpPr>
          <p:spPr>
            <a:xfrm>
              <a:off x="2433825" y="1693362"/>
              <a:ext cx="501889" cy="173372"/>
            </a:xfrm>
            <a:prstGeom prst="rect">
              <a:avLst/>
            </a:prstGeom>
            <a:noFill/>
          </p:spPr>
          <p:txBody>
            <a:bodyPr vert="horz" wrap="square" rtlCol="0" anchor="ctr" anchorCtr="0">
              <a:noAutofit/>
            </a:bodyPr>
            <a:lstStyle/>
            <a:p>
              <a:pPr algn="ctr"/>
              <a:r>
                <a:rPr lang="en-US" sz="1500" b="1">
                  <a:solidFill>
                    <a:schemeClr val="bg1"/>
                  </a:solidFill>
                  <a:latin typeface="Open Sans" panose="020B0606030504020204" pitchFamily="34" charset="0"/>
                  <a:ea typeface="Open Sans" panose="020B0606030504020204" pitchFamily="34" charset="0"/>
                  <a:cs typeface="Open Sans" panose="020B0606030504020204" pitchFamily="34" charset="0"/>
                </a:rPr>
                <a:t>Plethora of actions</a:t>
              </a:r>
            </a:p>
          </p:txBody>
        </p:sp>
        <p:sp>
          <p:nvSpPr>
            <p:cNvPr id="25" name="TextBox 24">
              <a:extLst>
                <a:ext uri="{FF2B5EF4-FFF2-40B4-BE49-F238E27FC236}">
                  <a16:creationId xmlns:a16="http://schemas.microsoft.com/office/drawing/2014/main" id="{7AB50173-0C21-5B96-3565-B6539DD637F2}"/>
                </a:ext>
              </a:extLst>
            </p:cNvPr>
            <p:cNvSpPr txBox="1"/>
            <p:nvPr/>
          </p:nvSpPr>
          <p:spPr>
            <a:xfrm>
              <a:off x="676545" y="1069656"/>
              <a:ext cx="475606" cy="180265"/>
            </a:xfrm>
            <a:prstGeom prst="rect">
              <a:avLst/>
            </a:prstGeom>
            <a:noFill/>
          </p:spPr>
          <p:txBody>
            <a:bodyPr vert="horz" wrap="square" rtlCol="0" anchor="ctr" anchorCtr="0">
              <a:no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5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Outcomes</a:t>
              </a:r>
            </a:p>
          </p:txBody>
        </p:sp>
        <p:sp>
          <p:nvSpPr>
            <p:cNvPr id="26" name="TextBox 25">
              <a:extLst>
                <a:ext uri="{FF2B5EF4-FFF2-40B4-BE49-F238E27FC236}">
                  <a16:creationId xmlns:a16="http://schemas.microsoft.com/office/drawing/2014/main" id="{013FEFCB-D7E9-3CB5-5C1A-1D70DEEC4DD7}"/>
                </a:ext>
              </a:extLst>
            </p:cNvPr>
            <p:cNvSpPr txBox="1"/>
            <p:nvPr/>
          </p:nvSpPr>
          <p:spPr>
            <a:xfrm>
              <a:off x="281458" y="1693362"/>
              <a:ext cx="432975" cy="173372"/>
            </a:xfrm>
            <a:prstGeom prst="rect">
              <a:avLst/>
            </a:prstGeom>
            <a:noFill/>
          </p:spPr>
          <p:txBody>
            <a:bodyPr vert="horz" wrap="square" rtlCol="0" anchor="ctr" anchorCtr="0">
              <a:no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5 Objectives</a:t>
              </a:r>
            </a:p>
          </p:txBody>
        </p:sp>
      </p:grpSp>
      <p:sp>
        <p:nvSpPr>
          <p:cNvPr id="34" name="Subtitle 3">
            <a:extLst>
              <a:ext uri="{FF2B5EF4-FFF2-40B4-BE49-F238E27FC236}">
                <a16:creationId xmlns:a16="http://schemas.microsoft.com/office/drawing/2014/main" id="{2218CCD2-9D41-61E0-1101-F67EDB85FFE4}"/>
              </a:ext>
            </a:extLst>
          </p:cNvPr>
          <p:cNvSpPr>
            <a:spLocks noGrp="1"/>
          </p:cNvSpPr>
          <p:nvPr>
            <p:ph type="subTitle" idx="1"/>
          </p:nvPr>
        </p:nvSpPr>
        <p:spPr>
          <a:xfrm>
            <a:off x="609750" y="1063096"/>
            <a:ext cx="11082430" cy="401819"/>
          </a:xfrm>
        </p:spPr>
        <p:txBody>
          <a:bodyPr/>
          <a:lstStyle/>
          <a:p>
            <a:r>
              <a:rPr lang="en-US"/>
              <a:t>… without obvious links between them</a:t>
            </a:r>
          </a:p>
        </p:txBody>
      </p:sp>
      <p:sp>
        <p:nvSpPr>
          <p:cNvPr id="3" name="Slide Number Placeholder 2">
            <a:extLst>
              <a:ext uri="{FF2B5EF4-FFF2-40B4-BE49-F238E27FC236}">
                <a16:creationId xmlns:a16="http://schemas.microsoft.com/office/drawing/2014/main" id="{4CCF7914-C22D-CD3D-F1B3-EBAA0DC9E06F}"/>
              </a:ext>
            </a:extLst>
          </p:cNvPr>
          <p:cNvSpPr>
            <a:spLocks noGrp="1"/>
          </p:cNvSpPr>
          <p:nvPr>
            <p:ph type="sldNum" sz="quarter" idx="4"/>
          </p:nvPr>
        </p:nvSpPr>
        <p:spPr/>
        <p:txBody>
          <a:bodyPr/>
          <a:lstStyle/>
          <a:p>
            <a:fld id="{3FE8A0A5-0893-3B4E-9EB9-FE67329D76D6}" type="slidenum">
              <a:rPr lang="en-US" smtClean="0"/>
              <a:pPr/>
              <a:t>6</a:t>
            </a:fld>
            <a:endParaRPr lang="en-US"/>
          </a:p>
        </p:txBody>
      </p:sp>
    </p:spTree>
    <p:extLst>
      <p:ext uri="{BB962C8B-B14F-4D97-AF65-F5344CB8AC3E}">
        <p14:creationId xmlns:p14="http://schemas.microsoft.com/office/powerpoint/2010/main" val="212665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4C542-45B3-36D8-51C6-241D4F2DD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2BD37-90A0-35CD-BB7E-52A3E53CEA6E}"/>
              </a:ext>
            </a:extLst>
          </p:cNvPr>
          <p:cNvSpPr>
            <a:spLocks noGrp="1"/>
          </p:cNvSpPr>
          <p:nvPr>
            <p:ph type="ctrTitle"/>
          </p:nvPr>
        </p:nvSpPr>
        <p:spPr/>
        <p:txBody>
          <a:bodyPr>
            <a:normAutofit/>
          </a:bodyPr>
          <a:lstStyle/>
          <a:p>
            <a:r>
              <a:rPr lang="en-US"/>
              <a:t>The Agreement aims to achieve significant outcomes</a:t>
            </a:r>
            <a:endParaRPr lang="en-AU"/>
          </a:p>
        </p:txBody>
      </p:sp>
      <p:grpSp>
        <p:nvGrpSpPr>
          <p:cNvPr id="18" name="Group 17">
            <a:extLst>
              <a:ext uri="{FF2B5EF4-FFF2-40B4-BE49-F238E27FC236}">
                <a16:creationId xmlns:a16="http://schemas.microsoft.com/office/drawing/2014/main" id="{93E1777D-831A-CA4C-AF86-3B890D903369}"/>
              </a:ext>
              <a:ext uri="{C183D7F6-B498-43B3-948B-1728B52AA6E4}">
                <adec:decorative xmlns:adec="http://schemas.microsoft.com/office/drawing/2017/decorative" val="1"/>
              </a:ext>
            </a:extLst>
          </p:cNvPr>
          <p:cNvGrpSpPr/>
          <p:nvPr/>
        </p:nvGrpSpPr>
        <p:grpSpPr>
          <a:xfrm>
            <a:off x="569995" y="1212859"/>
            <a:ext cx="11201747" cy="900000"/>
            <a:chOff x="569995" y="1437207"/>
            <a:chExt cx="11201747" cy="900000"/>
          </a:xfrm>
        </p:grpSpPr>
        <p:sp>
          <p:nvSpPr>
            <p:cNvPr id="32" name="Rectangle 31">
              <a:extLst>
                <a:ext uri="{FF2B5EF4-FFF2-40B4-BE49-F238E27FC236}">
                  <a16:creationId xmlns:a16="http://schemas.microsoft.com/office/drawing/2014/main" id="{72222F02-077C-B12C-453D-AB53A4D15114}"/>
                </a:ext>
              </a:extLst>
            </p:cNvPr>
            <p:cNvSpPr/>
            <p:nvPr/>
          </p:nvSpPr>
          <p:spPr>
            <a:xfrm>
              <a:off x="569995" y="1437207"/>
              <a:ext cx="9982800"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0" rIns="36000" rtlCol="0" anchor="ctr" anchorCtr="0"/>
            <a:lstStyle/>
            <a:p>
              <a:pPr>
                <a:lnSpc>
                  <a:spcPts val="2393"/>
                </a:lnSpc>
                <a:spcBef>
                  <a:spcPts val="0"/>
                </a:spcBef>
                <a:spcAft>
                  <a:spcPts val="1600"/>
                </a:spcAft>
              </a:pPr>
              <a:r>
                <a:rPr lang="en-AU" sz="1700" b="0">
                  <a:solidFill>
                    <a:schemeClr val="tx1"/>
                  </a:solidFill>
                  <a:latin typeface="Open Sans" panose="020B0606030504020204" pitchFamily="34" charset="0"/>
                  <a:ea typeface="Open Sans" panose="020B0606030504020204" pitchFamily="34" charset="0"/>
                  <a:cs typeface="Open Sans" panose="020B0606030504020204" pitchFamily="34" charset="0"/>
                </a:rPr>
                <a:t>Improve the mental health and wellbeing of the Australian population, with a focus on improving outcomes for priority populations including Aboriginal and Torres Strait Islander people</a:t>
              </a:r>
            </a:p>
          </p:txBody>
        </p:sp>
        <p:sp>
          <p:nvSpPr>
            <p:cNvPr id="33" name="Rectangle 32">
              <a:extLst>
                <a:ext uri="{FF2B5EF4-FFF2-40B4-BE49-F238E27FC236}">
                  <a16:creationId xmlns:a16="http://schemas.microsoft.com/office/drawing/2014/main" id="{37D72C79-EFF4-431C-5ACA-4DD6779B72BC}"/>
                </a:ext>
              </a:extLst>
            </p:cNvPr>
            <p:cNvSpPr/>
            <p:nvPr/>
          </p:nvSpPr>
          <p:spPr>
            <a:xfrm>
              <a:off x="10551277" y="1437207"/>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3" name="Group 12">
              <a:extLst>
                <a:ext uri="{FF2B5EF4-FFF2-40B4-BE49-F238E27FC236}">
                  <a16:creationId xmlns:a16="http://schemas.microsoft.com/office/drawing/2014/main" id="{EBFD6D12-23B6-D6F3-1625-2DC6D36FDF0C}"/>
                </a:ext>
              </a:extLst>
            </p:cNvPr>
            <p:cNvGrpSpPr/>
            <p:nvPr/>
          </p:nvGrpSpPr>
          <p:grpSpPr>
            <a:xfrm>
              <a:off x="10894264" y="1676301"/>
              <a:ext cx="536984" cy="536984"/>
              <a:chOff x="10894264" y="1676301"/>
              <a:chExt cx="536984" cy="536984"/>
            </a:xfrm>
          </p:grpSpPr>
          <p:sp>
            <p:nvSpPr>
              <p:cNvPr id="37" name="Freeform: Shape 36">
                <a:extLst>
                  <a:ext uri="{FF2B5EF4-FFF2-40B4-BE49-F238E27FC236}">
                    <a16:creationId xmlns:a16="http://schemas.microsoft.com/office/drawing/2014/main" id="{55DEF9A3-FC4F-5A17-6E77-A42481825806}"/>
                  </a:ext>
                </a:extLst>
              </p:cNvPr>
              <p:cNvSpPr/>
              <p:nvPr/>
            </p:nvSpPr>
            <p:spPr>
              <a:xfrm>
                <a:off x="10900122" y="1676301"/>
                <a:ext cx="524903" cy="449260"/>
              </a:xfrm>
              <a:custGeom>
                <a:avLst/>
                <a:gdLst>
                  <a:gd name="connsiteX0" fmla="*/ 436135 w 439308"/>
                  <a:gd name="connsiteY0" fmla="*/ 202139 h 329855"/>
                  <a:gd name="connsiteX1" fmla="*/ 418990 w 439308"/>
                  <a:gd name="connsiteY1" fmla="*/ 147846 h 329855"/>
                  <a:gd name="connsiteX2" fmla="*/ 406608 w 439308"/>
                  <a:gd name="connsiteY2" fmla="*/ 139655 h 329855"/>
                  <a:gd name="connsiteX3" fmla="*/ 373461 w 439308"/>
                  <a:gd name="connsiteY3" fmla="*/ 97840 h 329855"/>
                  <a:gd name="connsiteX4" fmla="*/ 362412 w 439308"/>
                  <a:gd name="connsiteY4" fmla="*/ 65550 h 329855"/>
                  <a:gd name="connsiteX5" fmla="*/ 357935 w 439308"/>
                  <a:gd name="connsiteY5" fmla="*/ 43453 h 329855"/>
                  <a:gd name="connsiteX6" fmla="*/ 346029 w 439308"/>
                  <a:gd name="connsiteY6" fmla="*/ 40690 h 329855"/>
                  <a:gd name="connsiteX7" fmla="*/ 336980 w 439308"/>
                  <a:gd name="connsiteY7" fmla="*/ 5924 h 329855"/>
                  <a:gd name="connsiteX8" fmla="*/ 298213 w 439308"/>
                  <a:gd name="connsiteY8" fmla="*/ 75837 h 329855"/>
                  <a:gd name="connsiteX9" fmla="*/ 265828 w 439308"/>
                  <a:gd name="connsiteY9" fmla="*/ 13258 h 329855"/>
                  <a:gd name="connsiteX10" fmla="*/ 255160 w 439308"/>
                  <a:gd name="connsiteY10" fmla="*/ 12782 h 329855"/>
                  <a:gd name="connsiteX11" fmla="*/ 218203 w 439308"/>
                  <a:gd name="connsiteY11" fmla="*/ 18 h 329855"/>
                  <a:gd name="connsiteX12" fmla="*/ 195057 w 439308"/>
                  <a:gd name="connsiteY12" fmla="*/ 10115 h 329855"/>
                  <a:gd name="connsiteX13" fmla="*/ 178198 w 439308"/>
                  <a:gd name="connsiteY13" fmla="*/ 31832 h 329855"/>
                  <a:gd name="connsiteX14" fmla="*/ 182103 w 439308"/>
                  <a:gd name="connsiteY14" fmla="*/ 44405 h 329855"/>
                  <a:gd name="connsiteX15" fmla="*/ 136860 w 439308"/>
                  <a:gd name="connsiteY15" fmla="*/ 34880 h 329855"/>
                  <a:gd name="connsiteX16" fmla="*/ 128954 w 439308"/>
                  <a:gd name="connsiteY16" fmla="*/ 41452 h 329855"/>
                  <a:gd name="connsiteX17" fmla="*/ 119429 w 439308"/>
                  <a:gd name="connsiteY17" fmla="*/ 56216 h 329855"/>
                  <a:gd name="connsiteX18" fmla="*/ 110475 w 439308"/>
                  <a:gd name="connsiteY18" fmla="*/ 63645 h 329855"/>
                  <a:gd name="connsiteX19" fmla="*/ 102570 w 439308"/>
                  <a:gd name="connsiteY19" fmla="*/ 59359 h 329855"/>
                  <a:gd name="connsiteX20" fmla="*/ 76757 w 439308"/>
                  <a:gd name="connsiteY20" fmla="*/ 97459 h 329855"/>
                  <a:gd name="connsiteX21" fmla="*/ 10082 w 439308"/>
                  <a:gd name="connsiteY21" fmla="*/ 126034 h 329855"/>
                  <a:gd name="connsiteX22" fmla="*/ 557 w 439308"/>
                  <a:gd name="connsiteY22" fmla="*/ 130130 h 329855"/>
                  <a:gd name="connsiteX23" fmla="*/ 5891 w 439308"/>
                  <a:gd name="connsiteY23" fmla="*/ 173183 h 329855"/>
                  <a:gd name="connsiteX24" fmla="*/ 14178 w 439308"/>
                  <a:gd name="connsiteY24" fmla="*/ 204901 h 329855"/>
                  <a:gd name="connsiteX25" fmla="*/ 33228 w 439308"/>
                  <a:gd name="connsiteY25" fmla="*/ 262051 h 329855"/>
                  <a:gd name="connsiteX26" fmla="*/ 48849 w 439308"/>
                  <a:gd name="connsiteY26" fmla="*/ 279482 h 329855"/>
                  <a:gd name="connsiteX27" fmla="*/ 112761 w 439308"/>
                  <a:gd name="connsiteY27" fmla="*/ 267099 h 329855"/>
                  <a:gd name="connsiteX28" fmla="*/ 238301 w 439308"/>
                  <a:gd name="connsiteY28" fmla="*/ 272910 h 329855"/>
                  <a:gd name="connsiteX29" fmla="*/ 263256 w 439308"/>
                  <a:gd name="connsiteY29" fmla="*/ 254812 h 329855"/>
                  <a:gd name="connsiteX30" fmla="*/ 255065 w 439308"/>
                  <a:gd name="connsiteY30" fmla="*/ 282435 h 329855"/>
                  <a:gd name="connsiteX31" fmla="*/ 269829 w 439308"/>
                  <a:gd name="connsiteY31" fmla="*/ 278720 h 329855"/>
                  <a:gd name="connsiteX32" fmla="*/ 283354 w 439308"/>
                  <a:gd name="connsiteY32" fmla="*/ 308533 h 329855"/>
                  <a:gd name="connsiteX33" fmla="*/ 335551 w 439308"/>
                  <a:gd name="connsiteY33" fmla="*/ 325202 h 329855"/>
                  <a:gd name="connsiteX34" fmla="*/ 374318 w 439308"/>
                  <a:gd name="connsiteY34" fmla="*/ 320439 h 329855"/>
                  <a:gd name="connsiteX35" fmla="*/ 436135 w 439308"/>
                  <a:gd name="connsiteY35" fmla="*/ 202139 h 3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308" h="329855">
                    <a:moveTo>
                      <a:pt x="436135" y="202139"/>
                    </a:moveTo>
                    <a:cubicBezTo>
                      <a:pt x="448041" y="178707"/>
                      <a:pt x="422895" y="165182"/>
                      <a:pt x="418990" y="147846"/>
                    </a:cubicBezTo>
                    <a:cubicBezTo>
                      <a:pt x="422514" y="138321"/>
                      <a:pt x="409465" y="140417"/>
                      <a:pt x="406608" y="139655"/>
                    </a:cubicBezTo>
                    <a:cubicBezTo>
                      <a:pt x="404988" y="118224"/>
                      <a:pt x="390605" y="106889"/>
                      <a:pt x="373461" y="97840"/>
                    </a:cubicBezTo>
                    <a:cubicBezTo>
                      <a:pt x="369079" y="87363"/>
                      <a:pt x="374413" y="72218"/>
                      <a:pt x="362412" y="65550"/>
                    </a:cubicBezTo>
                    <a:cubicBezTo>
                      <a:pt x="361840" y="57740"/>
                      <a:pt x="365936" y="48310"/>
                      <a:pt x="357935" y="43453"/>
                    </a:cubicBezTo>
                    <a:cubicBezTo>
                      <a:pt x="355363" y="35261"/>
                      <a:pt x="350981" y="39738"/>
                      <a:pt x="346029" y="40690"/>
                    </a:cubicBezTo>
                    <a:cubicBezTo>
                      <a:pt x="342980" y="27831"/>
                      <a:pt x="344028" y="17735"/>
                      <a:pt x="336980" y="5924"/>
                    </a:cubicBezTo>
                    <a:cubicBezTo>
                      <a:pt x="314025" y="-27604"/>
                      <a:pt x="329264" y="92887"/>
                      <a:pt x="298213" y="75837"/>
                    </a:cubicBezTo>
                    <a:cubicBezTo>
                      <a:pt x="268400" y="49929"/>
                      <a:pt x="229538" y="53549"/>
                      <a:pt x="265828" y="13258"/>
                    </a:cubicBezTo>
                    <a:cubicBezTo>
                      <a:pt x="265828" y="5448"/>
                      <a:pt x="258494" y="10115"/>
                      <a:pt x="255160" y="12782"/>
                    </a:cubicBezTo>
                    <a:cubicBezTo>
                      <a:pt x="245635" y="4305"/>
                      <a:pt x="227538" y="8496"/>
                      <a:pt x="218203" y="18"/>
                    </a:cubicBezTo>
                    <a:cubicBezTo>
                      <a:pt x="214203" y="12591"/>
                      <a:pt x="205630" y="7448"/>
                      <a:pt x="195057" y="10115"/>
                    </a:cubicBezTo>
                    <a:cubicBezTo>
                      <a:pt x="185532" y="14782"/>
                      <a:pt x="186104" y="26022"/>
                      <a:pt x="178198" y="31832"/>
                    </a:cubicBezTo>
                    <a:cubicBezTo>
                      <a:pt x="175531" y="36880"/>
                      <a:pt x="184294" y="39166"/>
                      <a:pt x="182103" y="44405"/>
                    </a:cubicBezTo>
                    <a:cubicBezTo>
                      <a:pt x="163053" y="49644"/>
                      <a:pt x="150004" y="10877"/>
                      <a:pt x="136860" y="34880"/>
                    </a:cubicBezTo>
                    <a:cubicBezTo>
                      <a:pt x="131049" y="34213"/>
                      <a:pt x="127335" y="36595"/>
                      <a:pt x="128954" y="41452"/>
                    </a:cubicBezTo>
                    <a:cubicBezTo>
                      <a:pt x="120477" y="42309"/>
                      <a:pt x="119429" y="48977"/>
                      <a:pt x="119429" y="56216"/>
                    </a:cubicBezTo>
                    <a:cubicBezTo>
                      <a:pt x="114762" y="58692"/>
                      <a:pt x="104379" y="53549"/>
                      <a:pt x="110475" y="63645"/>
                    </a:cubicBezTo>
                    <a:cubicBezTo>
                      <a:pt x="110475" y="73170"/>
                      <a:pt x="105046" y="61169"/>
                      <a:pt x="102570" y="59359"/>
                    </a:cubicBezTo>
                    <a:cubicBezTo>
                      <a:pt x="91997" y="71170"/>
                      <a:pt x="94283" y="90030"/>
                      <a:pt x="76757" y="97459"/>
                    </a:cubicBezTo>
                    <a:cubicBezTo>
                      <a:pt x="54849" y="104412"/>
                      <a:pt x="25322" y="106413"/>
                      <a:pt x="10082" y="126034"/>
                    </a:cubicBezTo>
                    <a:cubicBezTo>
                      <a:pt x="3795" y="120605"/>
                      <a:pt x="1509" y="120891"/>
                      <a:pt x="557" y="130130"/>
                    </a:cubicBezTo>
                    <a:cubicBezTo>
                      <a:pt x="-1034" y="144703"/>
                      <a:pt x="795" y="159438"/>
                      <a:pt x="5891" y="173183"/>
                    </a:cubicBezTo>
                    <a:cubicBezTo>
                      <a:pt x="-9063" y="170135"/>
                      <a:pt x="16083" y="196233"/>
                      <a:pt x="14178" y="204901"/>
                    </a:cubicBezTo>
                    <a:cubicBezTo>
                      <a:pt x="23703" y="220713"/>
                      <a:pt x="36942" y="243478"/>
                      <a:pt x="33228" y="262051"/>
                    </a:cubicBezTo>
                    <a:cubicBezTo>
                      <a:pt x="19035" y="270052"/>
                      <a:pt x="41705" y="277291"/>
                      <a:pt x="48849" y="279482"/>
                    </a:cubicBezTo>
                    <a:cubicBezTo>
                      <a:pt x="73995" y="278529"/>
                      <a:pt x="85425" y="258622"/>
                      <a:pt x="112761" y="267099"/>
                    </a:cubicBezTo>
                    <a:cubicBezTo>
                      <a:pt x="143622" y="238524"/>
                      <a:pt x="218203" y="221189"/>
                      <a:pt x="238301" y="272910"/>
                    </a:cubicBezTo>
                    <a:cubicBezTo>
                      <a:pt x="243635" y="280625"/>
                      <a:pt x="261828" y="263385"/>
                      <a:pt x="263256" y="254812"/>
                    </a:cubicBezTo>
                    <a:cubicBezTo>
                      <a:pt x="270591" y="263670"/>
                      <a:pt x="256589" y="273862"/>
                      <a:pt x="255065" y="282435"/>
                    </a:cubicBezTo>
                    <a:cubicBezTo>
                      <a:pt x="260113" y="291960"/>
                      <a:pt x="264018" y="271195"/>
                      <a:pt x="269829" y="278720"/>
                    </a:cubicBezTo>
                    <a:cubicBezTo>
                      <a:pt x="266019" y="294722"/>
                      <a:pt x="286688" y="286245"/>
                      <a:pt x="283354" y="308533"/>
                    </a:cubicBezTo>
                    <a:cubicBezTo>
                      <a:pt x="295070" y="328917"/>
                      <a:pt x="318311" y="322630"/>
                      <a:pt x="335551" y="325202"/>
                    </a:cubicBezTo>
                    <a:cubicBezTo>
                      <a:pt x="349553" y="338918"/>
                      <a:pt x="358983" y="317677"/>
                      <a:pt x="374318" y="320439"/>
                    </a:cubicBezTo>
                    <a:cubicBezTo>
                      <a:pt x="395178" y="293198"/>
                      <a:pt x="443660" y="239763"/>
                      <a:pt x="436135" y="202139"/>
                    </a:cubicBezTo>
                    <a:close/>
                  </a:path>
                </a:pathLst>
              </a:custGeom>
              <a:solidFill>
                <a:srgbClr val="C7E4F1"/>
              </a:solidFill>
              <a:ln w="9525" cap="flat">
                <a:noFill/>
                <a:prstDash val="solid"/>
                <a:miter/>
              </a:ln>
            </p:spPr>
            <p:txBody>
              <a:bodyPr rtlCol="0" anchor="ctr"/>
              <a:lstStyle/>
              <a:p>
                <a:endParaRPr lang="en-AU" sz="153"/>
              </a:p>
            </p:txBody>
          </p:sp>
          <p:sp>
            <p:nvSpPr>
              <p:cNvPr id="38" name="Freeform: Shape 37">
                <a:extLst>
                  <a:ext uri="{FF2B5EF4-FFF2-40B4-BE49-F238E27FC236}">
                    <a16:creationId xmlns:a16="http://schemas.microsoft.com/office/drawing/2014/main" id="{2F94CAB9-9A70-1816-96C9-0D6A96FD6AA1}"/>
                  </a:ext>
                </a:extLst>
              </p:cNvPr>
              <p:cNvSpPr/>
              <p:nvPr/>
            </p:nvSpPr>
            <p:spPr>
              <a:xfrm>
                <a:off x="11290464" y="2157464"/>
                <a:ext cx="42413" cy="40846"/>
              </a:xfrm>
              <a:custGeom>
                <a:avLst/>
                <a:gdLst>
                  <a:gd name="connsiteX0" fmla="*/ 34579 w 35497"/>
                  <a:gd name="connsiteY0" fmla="*/ 974 h 29990"/>
                  <a:gd name="connsiteX1" fmla="*/ 5337 w 35497"/>
                  <a:gd name="connsiteY1" fmla="*/ 13071 h 29990"/>
                  <a:gd name="connsiteX2" fmla="*/ 34579 w 35497"/>
                  <a:gd name="connsiteY2" fmla="*/ 974 h 29990"/>
                </a:gdLst>
                <a:ahLst/>
                <a:cxnLst>
                  <a:cxn ang="0">
                    <a:pos x="connsiteX0" y="connsiteY0"/>
                  </a:cxn>
                  <a:cxn ang="0">
                    <a:pos x="connsiteX1" y="connsiteY1"/>
                  </a:cxn>
                  <a:cxn ang="0">
                    <a:pos x="connsiteX2" y="connsiteY2"/>
                  </a:cxn>
                </a:cxnLst>
                <a:rect l="l" t="t" r="r" b="b"/>
                <a:pathLst>
                  <a:path w="35497" h="29990">
                    <a:moveTo>
                      <a:pt x="34579" y="974"/>
                    </a:moveTo>
                    <a:cubicBezTo>
                      <a:pt x="20863" y="8403"/>
                      <a:pt x="-13046" y="-12266"/>
                      <a:pt x="5337" y="13071"/>
                    </a:cubicBezTo>
                    <a:cubicBezTo>
                      <a:pt x="1813" y="47075"/>
                      <a:pt x="42009" y="22882"/>
                      <a:pt x="34579" y="974"/>
                    </a:cubicBezTo>
                    <a:close/>
                  </a:path>
                </a:pathLst>
              </a:custGeom>
              <a:solidFill>
                <a:srgbClr val="C7E4F1"/>
              </a:solidFill>
              <a:ln w="9525" cap="flat">
                <a:noFill/>
                <a:prstDash val="solid"/>
                <a:miter/>
              </a:ln>
            </p:spPr>
            <p:txBody>
              <a:bodyPr rtlCol="0" anchor="ctr"/>
              <a:lstStyle/>
              <a:p>
                <a:endParaRPr lang="en-AU" sz="153"/>
              </a:p>
            </p:txBody>
          </p:sp>
          <p:sp>
            <p:nvSpPr>
              <p:cNvPr id="39" name="Freeform: Shape 38">
                <a:extLst>
                  <a:ext uri="{FF2B5EF4-FFF2-40B4-BE49-F238E27FC236}">
                    <a16:creationId xmlns:a16="http://schemas.microsoft.com/office/drawing/2014/main" id="{A1D24F5A-93D7-A554-E03B-240D37170F3C}"/>
                  </a:ext>
                </a:extLst>
              </p:cNvPr>
              <p:cNvSpPr/>
              <p:nvPr/>
            </p:nvSpPr>
            <p:spPr>
              <a:xfrm>
                <a:off x="10894264" y="1676913"/>
                <a:ext cx="536984" cy="464235"/>
              </a:xfrm>
              <a:custGeom>
                <a:avLst/>
                <a:gdLst>
                  <a:gd name="connsiteX0" fmla="*/ 351027 w 449419"/>
                  <a:gd name="connsiteY0" fmla="*/ 340850 h 340850"/>
                  <a:gd name="connsiteX1" fmla="*/ 338930 w 449419"/>
                  <a:gd name="connsiteY1" fmla="*/ 335897 h 340850"/>
                  <a:gd name="connsiteX2" fmla="*/ 327501 w 449419"/>
                  <a:gd name="connsiteY2" fmla="*/ 335326 h 340850"/>
                  <a:gd name="connsiteX3" fmla="*/ 284447 w 449419"/>
                  <a:gd name="connsiteY3" fmla="*/ 316752 h 340850"/>
                  <a:gd name="connsiteX4" fmla="*/ 283685 w 449419"/>
                  <a:gd name="connsiteY4" fmla="*/ 313132 h 340850"/>
                  <a:gd name="connsiteX5" fmla="*/ 278447 w 449419"/>
                  <a:gd name="connsiteY5" fmla="*/ 300845 h 340850"/>
                  <a:gd name="connsiteX6" fmla="*/ 270446 w 449419"/>
                  <a:gd name="connsiteY6" fmla="*/ 292558 h 340850"/>
                  <a:gd name="connsiteX7" fmla="*/ 263207 w 449419"/>
                  <a:gd name="connsiteY7" fmla="*/ 295892 h 340850"/>
                  <a:gd name="connsiteX8" fmla="*/ 255968 w 449419"/>
                  <a:gd name="connsiteY8" fmla="*/ 290463 h 340850"/>
                  <a:gd name="connsiteX9" fmla="*/ 255396 w 449419"/>
                  <a:gd name="connsiteY9" fmla="*/ 286843 h 340850"/>
                  <a:gd name="connsiteX10" fmla="*/ 256444 w 449419"/>
                  <a:gd name="connsiteY10" fmla="*/ 283129 h 340850"/>
                  <a:gd name="connsiteX11" fmla="*/ 250729 w 449419"/>
                  <a:gd name="connsiteY11" fmla="*/ 285510 h 340850"/>
                  <a:gd name="connsiteX12" fmla="*/ 239585 w 449419"/>
                  <a:gd name="connsiteY12" fmla="*/ 281509 h 340850"/>
                  <a:gd name="connsiteX13" fmla="*/ 238918 w 449419"/>
                  <a:gd name="connsiteY13" fmla="*/ 280366 h 340850"/>
                  <a:gd name="connsiteX14" fmla="*/ 206438 w 449419"/>
                  <a:gd name="connsiteY14" fmla="*/ 252554 h 340850"/>
                  <a:gd name="connsiteX15" fmla="*/ 122427 w 449419"/>
                  <a:gd name="connsiteY15" fmla="*/ 276556 h 340850"/>
                  <a:gd name="connsiteX16" fmla="*/ 116998 w 449419"/>
                  <a:gd name="connsiteY16" fmla="*/ 277795 h 340850"/>
                  <a:gd name="connsiteX17" fmla="*/ 83375 w 449419"/>
                  <a:gd name="connsiteY17" fmla="*/ 282367 h 340850"/>
                  <a:gd name="connsiteX18" fmla="*/ 54800 w 449419"/>
                  <a:gd name="connsiteY18" fmla="*/ 290463 h 340850"/>
                  <a:gd name="connsiteX19" fmla="*/ 52990 w 449419"/>
                  <a:gd name="connsiteY19" fmla="*/ 290463 h 340850"/>
                  <a:gd name="connsiteX20" fmla="*/ 28796 w 449419"/>
                  <a:gd name="connsiteY20" fmla="*/ 274080 h 340850"/>
                  <a:gd name="connsiteX21" fmla="*/ 33750 w 449419"/>
                  <a:gd name="connsiteY21" fmla="*/ 264555 h 340850"/>
                  <a:gd name="connsiteX22" fmla="*/ 15271 w 449419"/>
                  <a:gd name="connsiteY22" fmla="*/ 214072 h 340850"/>
                  <a:gd name="connsiteX23" fmla="*/ 14223 w 449419"/>
                  <a:gd name="connsiteY23" fmla="*/ 209405 h 340850"/>
                  <a:gd name="connsiteX24" fmla="*/ 7937 w 449419"/>
                  <a:gd name="connsiteY24" fmla="*/ 196642 h 340850"/>
                  <a:gd name="connsiteX25" fmla="*/ 2508 w 449419"/>
                  <a:gd name="connsiteY25" fmla="*/ 176258 h 340850"/>
                  <a:gd name="connsiteX26" fmla="*/ 4127 w 449419"/>
                  <a:gd name="connsiteY26" fmla="*/ 174639 h 340850"/>
                  <a:gd name="connsiteX27" fmla="*/ 602 w 449419"/>
                  <a:gd name="connsiteY27" fmla="*/ 135301 h 340850"/>
                  <a:gd name="connsiteX28" fmla="*/ 6508 w 449419"/>
                  <a:gd name="connsiteY28" fmla="*/ 123204 h 340850"/>
                  <a:gd name="connsiteX29" fmla="*/ 14509 w 449419"/>
                  <a:gd name="connsiteY29" fmla="*/ 124156 h 340850"/>
                  <a:gd name="connsiteX30" fmla="*/ 63182 w 449419"/>
                  <a:gd name="connsiteY30" fmla="*/ 102439 h 340850"/>
                  <a:gd name="connsiteX31" fmla="*/ 79946 w 449419"/>
                  <a:gd name="connsiteY31" fmla="*/ 97963 h 340850"/>
                  <a:gd name="connsiteX32" fmla="*/ 93852 w 449419"/>
                  <a:gd name="connsiteY32" fmla="*/ 78913 h 340850"/>
                  <a:gd name="connsiteX33" fmla="*/ 103377 w 449419"/>
                  <a:gd name="connsiteY33" fmla="*/ 61196 h 340850"/>
                  <a:gd name="connsiteX34" fmla="*/ 109664 w 449419"/>
                  <a:gd name="connsiteY34" fmla="*/ 59767 h 340850"/>
                  <a:gd name="connsiteX35" fmla="*/ 118617 w 449419"/>
                  <a:gd name="connsiteY35" fmla="*/ 57005 h 340850"/>
                  <a:gd name="connsiteX36" fmla="*/ 118617 w 449419"/>
                  <a:gd name="connsiteY36" fmla="*/ 57005 h 340850"/>
                  <a:gd name="connsiteX37" fmla="*/ 127666 w 449419"/>
                  <a:gd name="connsiteY37" fmla="*/ 42813 h 340850"/>
                  <a:gd name="connsiteX38" fmla="*/ 129476 w 449419"/>
                  <a:gd name="connsiteY38" fmla="*/ 38908 h 340850"/>
                  <a:gd name="connsiteX39" fmla="*/ 138239 w 449419"/>
                  <a:gd name="connsiteY39" fmla="*/ 34812 h 340850"/>
                  <a:gd name="connsiteX40" fmla="*/ 148716 w 449419"/>
                  <a:gd name="connsiteY40" fmla="*/ 27001 h 340850"/>
                  <a:gd name="connsiteX41" fmla="*/ 168433 w 449419"/>
                  <a:gd name="connsiteY41" fmla="*/ 36050 h 340850"/>
                  <a:gd name="connsiteX42" fmla="*/ 177482 w 449419"/>
                  <a:gd name="connsiteY42" fmla="*/ 42813 h 340850"/>
                  <a:gd name="connsiteX43" fmla="*/ 177482 w 449419"/>
                  <a:gd name="connsiteY43" fmla="*/ 34431 h 340850"/>
                  <a:gd name="connsiteX44" fmla="*/ 179101 w 449419"/>
                  <a:gd name="connsiteY44" fmla="*/ 32621 h 340850"/>
                  <a:gd name="connsiteX45" fmla="*/ 184626 w 449419"/>
                  <a:gd name="connsiteY45" fmla="*/ 24525 h 340850"/>
                  <a:gd name="connsiteX46" fmla="*/ 196722 w 449419"/>
                  <a:gd name="connsiteY46" fmla="*/ 10333 h 340850"/>
                  <a:gd name="connsiteX47" fmla="*/ 197865 w 449419"/>
                  <a:gd name="connsiteY47" fmla="*/ 10333 h 340850"/>
                  <a:gd name="connsiteX48" fmla="*/ 208057 w 449419"/>
                  <a:gd name="connsiteY48" fmla="*/ 9190 h 340850"/>
                  <a:gd name="connsiteX49" fmla="*/ 217010 w 449419"/>
                  <a:gd name="connsiteY49" fmla="*/ 3951 h 340850"/>
                  <a:gd name="connsiteX50" fmla="*/ 220820 w 449419"/>
                  <a:gd name="connsiteY50" fmla="*/ 236 h 340850"/>
                  <a:gd name="connsiteX51" fmla="*/ 226059 w 449419"/>
                  <a:gd name="connsiteY51" fmla="*/ 1474 h 340850"/>
                  <a:gd name="connsiteX52" fmla="*/ 241680 w 449419"/>
                  <a:gd name="connsiteY52" fmla="*/ 6523 h 340850"/>
                  <a:gd name="connsiteX53" fmla="*/ 259301 w 449419"/>
                  <a:gd name="connsiteY53" fmla="*/ 11571 h 340850"/>
                  <a:gd name="connsiteX54" fmla="*/ 270351 w 449419"/>
                  <a:gd name="connsiteY54" fmla="*/ 9666 h 340850"/>
                  <a:gd name="connsiteX55" fmla="*/ 275589 w 449419"/>
                  <a:gd name="connsiteY55" fmla="*/ 18619 h 340850"/>
                  <a:gd name="connsiteX56" fmla="*/ 274160 w 449419"/>
                  <a:gd name="connsiteY56" fmla="*/ 22620 h 340850"/>
                  <a:gd name="connsiteX57" fmla="*/ 261016 w 449419"/>
                  <a:gd name="connsiteY57" fmla="*/ 45671 h 340850"/>
                  <a:gd name="connsiteX58" fmla="*/ 278828 w 449419"/>
                  <a:gd name="connsiteY58" fmla="*/ 59577 h 340850"/>
                  <a:gd name="connsiteX59" fmla="*/ 305593 w 449419"/>
                  <a:gd name="connsiteY59" fmla="*/ 76817 h 340850"/>
                  <a:gd name="connsiteX60" fmla="*/ 308927 w 449419"/>
                  <a:gd name="connsiteY60" fmla="*/ 77293 h 340850"/>
                  <a:gd name="connsiteX61" fmla="*/ 319690 w 449419"/>
                  <a:gd name="connsiteY61" fmla="*/ 36050 h 340850"/>
                  <a:gd name="connsiteX62" fmla="*/ 332263 w 449419"/>
                  <a:gd name="connsiteY62" fmla="*/ 236 h 340850"/>
                  <a:gd name="connsiteX63" fmla="*/ 345693 w 449419"/>
                  <a:gd name="connsiteY63" fmla="*/ 8428 h 340850"/>
                  <a:gd name="connsiteX64" fmla="*/ 353694 w 449419"/>
                  <a:gd name="connsiteY64" fmla="*/ 33764 h 340850"/>
                  <a:gd name="connsiteX65" fmla="*/ 354456 w 449419"/>
                  <a:gd name="connsiteY65" fmla="*/ 39098 h 340850"/>
                  <a:gd name="connsiteX66" fmla="*/ 361695 w 449419"/>
                  <a:gd name="connsiteY66" fmla="*/ 39574 h 340850"/>
                  <a:gd name="connsiteX67" fmla="*/ 366839 w 449419"/>
                  <a:gd name="connsiteY67" fmla="*/ 45575 h 340850"/>
                  <a:gd name="connsiteX68" fmla="*/ 372459 w 449419"/>
                  <a:gd name="connsiteY68" fmla="*/ 64625 h 340850"/>
                  <a:gd name="connsiteX69" fmla="*/ 372459 w 449419"/>
                  <a:gd name="connsiteY69" fmla="*/ 67864 h 340850"/>
                  <a:gd name="connsiteX70" fmla="*/ 381317 w 449419"/>
                  <a:gd name="connsiteY70" fmla="*/ 90343 h 340850"/>
                  <a:gd name="connsiteX71" fmla="*/ 382460 w 449419"/>
                  <a:gd name="connsiteY71" fmla="*/ 99296 h 340850"/>
                  <a:gd name="connsiteX72" fmla="*/ 416083 w 449419"/>
                  <a:gd name="connsiteY72" fmla="*/ 139777 h 340850"/>
                  <a:gd name="connsiteX73" fmla="*/ 428085 w 449419"/>
                  <a:gd name="connsiteY73" fmla="*/ 144826 h 340850"/>
                  <a:gd name="connsiteX74" fmla="*/ 429323 w 449419"/>
                  <a:gd name="connsiteY74" fmla="*/ 153303 h 340850"/>
                  <a:gd name="connsiteX75" fmla="*/ 437514 w 449419"/>
                  <a:gd name="connsiteY75" fmla="*/ 167400 h 340850"/>
                  <a:gd name="connsiteX76" fmla="*/ 446468 w 449419"/>
                  <a:gd name="connsiteY76" fmla="*/ 208262 h 340850"/>
                  <a:gd name="connsiteX77" fmla="*/ 396271 w 449419"/>
                  <a:gd name="connsiteY77" fmla="*/ 313513 h 340850"/>
                  <a:gd name="connsiteX78" fmla="*/ 384269 w 449419"/>
                  <a:gd name="connsiteY78" fmla="*/ 329230 h 340850"/>
                  <a:gd name="connsiteX79" fmla="*/ 378745 w 449419"/>
                  <a:gd name="connsiteY79" fmla="*/ 331516 h 340850"/>
                  <a:gd name="connsiteX80" fmla="*/ 365410 w 449419"/>
                  <a:gd name="connsiteY80" fmla="*/ 335707 h 340850"/>
                  <a:gd name="connsiteX81" fmla="*/ 351027 w 449419"/>
                  <a:gd name="connsiteY81" fmla="*/ 340850 h 340850"/>
                  <a:gd name="connsiteX82" fmla="*/ 295020 w 449419"/>
                  <a:gd name="connsiteY82" fmla="*/ 312275 h 340850"/>
                  <a:gd name="connsiteX83" fmla="*/ 327786 w 449419"/>
                  <a:gd name="connsiteY83" fmla="*/ 323705 h 340850"/>
                  <a:gd name="connsiteX84" fmla="*/ 342264 w 449419"/>
                  <a:gd name="connsiteY84" fmla="*/ 324563 h 340850"/>
                  <a:gd name="connsiteX85" fmla="*/ 345312 w 449419"/>
                  <a:gd name="connsiteY85" fmla="*/ 326182 h 340850"/>
                  <a:gd name="connsiteX86" fmla="*/ 360362 w 449419"/>
                  <a:gd name="connsiteY86" fmla="*/ 325420 h 340850"/>
                  <a:gd name="connsiteX87" fmla="*/ 377411 w 449419"/>
                  <a:gd name="connsiteY87" fmla="*/ 319609 h 340850"/>
                  <a:gd name="connsiteX88" fmla="*/ 377411 w 449419"/>
                  <a:gd name="connsiteY88" fmla="*/ 319609 h 340850"/>
                  <a:gd name="connsiteX89" fmla="*/ 387699 w 449419"/>
                  <a:gd name="connsiteY89" fmla="*/ 306084 h 340850"/>
                  <a:gd name="connsiteX90" fmla="*/ 435324 w 449419"/>
                  <a:gd name="connsiteY90" fmla="*/ 208072 h 340850"/>
                  <a:gd name="connsiteX91" fmla="*/ 435324 w 449419"/>
                  <a:gd name="connsiteY91" fmla="*/ 204357 h 340850"/>
                  <a:gd name="connsiteX92" fmla="*/ 428085 w 449419"/>
                  <a:gd name="connsiteY92" fmla="*/ 173401 h 340850"/>
                  <a:gd name="connsiteX93" fmla="*/ 417702 w 449419"/>
                  <a:gd name="connsiteY93" fmla="*/ 154351 h 340850"/>
                  <a:gd name="connsiteX94" fmla="*/ 417702 w 449419"/>
                  <a:gd name="connsiteY94" fmla="*/ 151112 h 340850"/>
                  <a:gd name="connsiteX95" fmla="*/ 417702 w 449419"/>
                  <a:gd name="connsiteY95" fmla="*/ 151112 h 340850"/>
                  <a:gd name="connsiteX96" fmla="*/ 413321 w 449419"/>
                  <a:gd name="connsiteY96" fmla="*/ 151112 h 340850"/>
                  <a:gd name="connsiteX97" fmla="*/ 409320 w 449419"/>
                  <a:gd name="connsiteY97" fmla="*/ 151112 h 340850"/>
                  <a:gd name="connsiteX98" fmla="*/ 405034 w 449419"/>
                  <a:gd name="connsiteY98" fmla="*/ 146064 h 340850"/>
                  <a:gd name="connsiteX99" fmla="*/ 374744 w 449419"/>
                  <a:gd name="connsiteY99" fmla="*/ 108821 h 340850"/>
                  <a:gd name="connsiteX100" fmla="*/ 372173 w 449419"/>
                  <a:gd name="connsiteY100" fmla="*/ 106059 h 340850"/>
                  <a:gd name="connsiteX101" fmla="*/ 369601 w 449419"/>
                  <a:gd name="connsiteY101" fmla="*/ 91771 h 340850"/>
                  <a:gd name="connsiteX102" fmla="*/ 363695 w 449419"/>
                  <a:gd name="connsiteY102" fmla="*/ 76436 h 340850"/>
                  <a:gd name="connsiteX103" fmla="*/ 360838 w 449419"/>
                  <a:gd name="connsiteY103" fmla="*/ 71959 h 340850"/>
                  <a:gd name="connsiteX104" fmla="*/ 360838 w 449419"/>
                  <a:gd name="connsiteY104" fmla="*/ 64339 h 340850"/>
                  <a:gd name="connsiteX105" fmla="*/ 358838 w 449419"/>
                  <a:gd name="connsiteY105" fmla="*/ 54338 h 340850"/>
                  <a:gd name="connsiteX106" fmla="*/ 356361 w 449419"/>
                  <a:gd name="connsiteY106" fmla="*/ 51195 h 340850"/>
                  <a:gd name="connsiteX107" fmla="*/ 356361 w 449419"/>
                  <a:gd name="connsiteY107" fmla="*/ 50528 h 340850"/>
                  <a:gd name="connsiteX108" fmla="*/ 355313 w 449419"/>
                  <a:gd name="connsiteY108" fmla="*/ 50528 h 340850"/>
                  <a:gd name="connsiteX109" fmla="*/ 351027 w 449419"/>
                  <a:gd name="connsiteY109" fmla="*/ 51766 h 340850"/>
                  <a:gd name="connsiteX110" fmla="*/ 344550 w 449419"/>
                  <a:gd name="connsiteY110" fmla="*/ 47575 h 340850"/>
                  <a:gd name="connsiteX111" fmla="*/ 342360 w 449419"/>
                  <a:gd name="connsiteY111" fmla="*/ 35383 h 340850"/>
                  <a:gd name="connsiteX112" fmla="*/ 336073 w 449419"/>
                  <a:gd name="connsiteY112" fmla="*/ 14429 h 340850"/>
                  <a:gd name="connsiteX113" fmla="*/ 334740 w 449419"/>
                  <a:gd name="connsiteY113" fmla="*/ 12714 h 340850"/>
                  <a:gd name="connsiteX114" fmla="*/ 330644 w 449419"/>
                  <a:gd name="connsiteY114" fmla="*/ 37384 h 340850"/>
                  <a:gd name="connsiteX115" fmla="*/ 313880 w 449419"/>
                  <a:gd name="connsiteY115" fmla="*/ 87295 h 340850"/>
                  <a:gd name="connsiteX116" fmla="*/ 299497 w 449419"/>
                  <a:gd name="connsiteY116" fmla="*/ 86342 h 340850"/>
                  <a:gd name="connsiteX117" fmla="*/ 298544 w 449419"/>
                  <a:gd name="connsiteY117" fmla="*/ 85675 h 340850"/>
                  <a:gd name="connsiteX118" fmla="*/ 273303 w 449419"/>
                  <a:gd name="connsiteY118" fmla="*/ 69483 h 340850"/>
                  <a:gd name="connsiteX119" fmla="*/ 249776 w 449419"/>
                  <a:gd name="connsiteY119" fmla="*/ 47671 h 340850"/>
                  <a:gd name="connsiteX120" fmla="*/ 258349 w 449419"/>
                  <a:gd name="connsiteY120" fmla="*/ 24049 h 340850"/>
                  <a:gd name="connsiteX121" fmla="*/ 255301 w 449419"/>
                  <a:gd name="connsiteY121" fmla="*/ 22620 h 340850"/>
                  <a:gd name="connsiteX122" fmla="*/ 239775 w 449419"/>
                  <a:gd name="connsiteY122" fmla="*/ 17572 h 340850"/>
                  <a:gd name="connsiteX123" fmla="*/ 224440 w 449419"/>
                  <a:gd name="connsiteY123" fmla="*/ 13762 h 340850"/>
                  <a:gd name="connsiteX124" fmla="*/ 208247 w 449419"/>
                  <a:gd name="connsiteY124" fmla="*/ 20334 h 340850"/>
                  <a:gd name="connsiteX125" fmla="*/ 201009 w 449419"/>
                  <a:gd name="connsiteY125" fmla="*/ 21096 h 340850"/>
                  <a:gd name="connsiteX126" fmla="*/ 194436 w 449419"/>
                  <a:gd name="connsiteY126" fmla="*/ 29764 h 340850"/>
                  <a:gd name="connsiteX127" fmla="*/ 188054 w 449419"/>
                  <a:gd name="connsiteY127" fmla="*/ 39860 h 340850"/>
                  <a:gd name="connsiteX128" fmla="*/ 188054 w 449419"/>
                  <a:gd name="connsiteY128" fmla="*/ 39860 h 340850"/>
                  <a:gd name="connsiteX129" fmla="*/ 191102 w 449419"/>
                  <a:gd name="connsiteY129" fmla="*/ 51862 h 340850"/>
                  <a:gd name="connsiteX130" fmla="*/ 187388 w 449419"/>
                  <a:gd name="connsiteY130" fmla="*/ 55196 h 340850"/>
                  <a:gd name="connsiteX131" fmla="*/ 160432 w 449419"/>
                  <a:gd name="connsiteY131" fmla="*/ 44718 h 340850"/>
                  <a:gd name="connsiteX132" fmla="*/ 150050 w 449419"/>
                  <a:gd name="connsiteY132" fmla="*/ 38146 h 340850"/>
                  <a:gd name="connsiteX133" fmla="*/ 145573 w 449419"/>
                  <a:gd name="connsiteY133" fmla="*/ 43289 h 340850"/>
                  <a:gd name="connsiteX134" fmla="*/ 139953 w 449419"/>
                  <a:gd name="connsiteY134" fmla="*/ 46242 h 340850"/>
                  <a:gd name="connsiteX135" fmla="*/ 138239 w 449419"/>
                  <a:gd name="connsiteY135" fmla="*/ 46242 h 340850"/>
                  <a:gd name="connsiteX136" fmla="*/ 133286 w 449419"/>
                  <a:gd name="connsiteY136" fmla="*/ 52909 h 340850"/>
                  <a:gd name="connsiteX137" fmla="*/ 129000 w 449419"/>
                  <a:gd name="connsiteY137" fmla="*/ 61672 h 340850"/>
                  <a:gd name="connsiteX138" fmla="*/ 126047 w 449419"/>
                  <a:gd name="connsiteY138" fmla="*/ 67006 h 340850"/>
                  <a:gd name="connsiteX139" fmla="*/ 119951 w 449419"/>
                  <a:gd name="connsiteY139" fmla="*/ 68435 h 340850"/>
                  <a:gd name="connsiteX140" fmla="*/ 119951 w 449419"/>
                  <a:gd name="connsiteY140" fmla="*/ 69769 h 340850"/>
                  <a:gd name="connsiteX141" fmla="*/ 114712 w 449419"/>
                  <a:gd name="connsiteY141" fmla="*/ 78722 h 340850"/>
                  <a:gd name="connsiteX142" fmla="*/ 106616 w 449419"/>
                  <a:gd name="connsiteY142" fmla="*/ 75007 h 340850"/>
                  <a:gd name="connsiteX143" fmla="*/ 103282 w 449419"/>
                  <a:gd name="connsiteY143" fmla="*/ 83104 h 340850"/>
                  <a:gd name="connsiteX144" fmla="*/ 82708 w 449419"/>
                  <a:gd name="connsiteY144" fmla="*/ 108345 h 340850"/>
                  <a:gd name="connsiteX145" fmla="*/ 64801 w 449419"/>
                  <a:gd name="connsiteY145" fmla="*/ 113107 h 340850"/>
                  <a:gd name="connsiteX146" fmla="*/ 18795 w 449419"/>
                  <a:gd name="connsiteY146" fmla="*/ 135015 h 340850"/>
                  <a:gd name="connsiteX147" fmla="*/ 14890 w 449419"/>
                  <a:gd name="connsiteY147" fmla="*/ 137206 h 340850"/>
                  <a:gd name="connsiteX148" fmla="*/ 10699 w 449419"/>
                  <a:gd name="connsiteY148" fmla="*/ 135872 h 340850"/>
                  <a:gd name="connsiteX149" fmla="*/ 10699 w 449419"/>
                  <a:gd name="connsiteY149" fmla="*/ 135872 h 340850"/>
                  <a:gd name="connsiteX150" fmla="*/ 15747 w 449419"/>
                  <a:gd name="connsiteY150" fmla="*/ 176639 h 340850"/>
                  <a:gd name="connsiteX151" fmla="*/ 14700 w 449419"/>
                  <a:gd name="connsiteY151" fmla="*/ 182259 h 340850"/>
                  <a:gd name="connsiteX152" fmla="*/ 12604 w 449419"/>
                  <a:gd name="connsiteY152" fmla="*/ 183688 h 340850"/>
                  <a:gd name="connsiteX153" fmla="*/ 16509 w 449419"/>
                  <a:gd name="connsiteY153" fmla="*/ 190546 h 340850"/>
                  <a:gd name="connsiteX154" fmla="*/ 24415 w 449419"/>
                  <a:gd name="connsiteY154" fmla="*/ 208929 h 340850"/>
                  <a:gd name="connsiteX155" fmla="*/ 43465 w 449419"/>
                  <a:gd name="connsiteY155" fmla="*/ 268555 h 340850"/>
                  <a:gd name="connsiteX156" fmla="*/ 40703 w 449419"/>
                  <a:gd name="connsiteY156" fmla="*/ 272461 h 340850"/>
                  <a:gd name="connsiteX157" fmla="*/ 39845 w 449419"/>
                  <a:gd name="connsiteY157" fmla="*/ 273032 h 340850"/>
                  <a:gd name="connsiteX158" fmla="*/ 54324 w 449419"/>
                  <a:gd name="connsiteY158" fmla="*/ 279319 h 340850"/>
                  <a:gd name="connsiteX159" fmla="*/ 77565 w 449419"/>
                  <a:gd name="connsiteY159" fmla="*/ 272270 h 340850"/>
                  <a:gd name="connsiteX160" fmla="*/ 116141 w 449419"/>
                  <a:gd name="connsiteY160" fmla="*/ 266365 h 340850"/>
                  <a:gd name="connsiteX161" fmla="*/ 207867 w 449419"/>
                  <a:gd name="connsiteY161" fmla="*/ 241695 h 340850"/>
                  <a:gd name="connsiteX162" fmla="*/ 247491 w 449419"/>
                  <a:gd name="connsiteY162" fmla="*/ 274556 h 340850"/>
                  <a:gd name="connsiteX163" fmla="*/ 262540 w 449419"/>
                  <a:gd name="connsiteY163" fmla="*/ 259221 h 340850"/>
                  <a:gd name="connsiteX164" fmla="*/ 266636 w 449419"/>
                  <a:gd name="connsiteY164" fmla="*/ 254839 h 340850"/>
                  <a:gd name="connsiteX165" fmla="*/ 272351 w 449419"/>
                  <a:gd name="connsiteY165" fmla="*/ 256649 h 340850"/>
                  <a:gd name="connsiteX166" fmla="*/ 272351 w 449419"/>
                  <a:gd name="connsiteY166" fmla="*/ 276842 h 340850"/>
                  <a:gd name="connsiteX167" fmla="*/ 279304 w 449419"/>
                  <a:gd name="connsiteY167" fmla="*/ 280747 h 340850"/>
                  <a:gd name="connsiteX168" fmla="*/ 280257 w 449419"/>
                  <a:gd name="connsiteY168" fmla="*/ 285510 h 340850"/>
                  <a:gd name="connsiteX169" fmla="*/ 283400 w 449419"/>
                  <a:gd name="connsiteY169" fmla="*/ 291320 h 340850"/>
                  <a:gd name="connsiteX170" fmla="*/ 295306 w 449419"/>
                  <a:gd name="connsiteY170" fmla="*/ 312656 h 3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49419" h="340850">
                    <a:moveTo>
                      <a:pt x="351027" y="340850"/>
                    </a:moveTo>
                    <a:cubicBezTo>
                      <a:pt x="346522" y="340755"/>
                      <a:pt x="342207" y="338993"/>
                      <a:pt x="338930" y="335897"/>
                    </a:cubicBezTo>
                    <a:cubicBezTo>
                      <a:pt x="335130" y="335507"/>
                      <a:pt x="331320" y="335316"/>
                      <a:pt x="327501" y="335326"/>
                    </a:cubicBezTo>
                    <a:cubicBezTo>
                      <a:pt x="312927" y="335326"/>
                      <a:pt x="294830" y="334659"/>
                      <a:pt x="284447" y="316752"/>
                    </a:cubicBezTo>
                    <a:cubicBezTo>
                      <a:pt x="283781" y="315676"/>
                      <a:pt x="283504" y="314390"/>
                      <a:pt x="283685" y="313132"/>
                    </a:cubicBezTo>
                    <a:cubicBezTo>
                      <a:pt x="284924" y="304846"/>
                      <a:pt x="282447" y="303607"/>
                      <a:pt x="278447" y="300845"/>
                    </a:cubicBezTo>
                    <a:cubicBezTo>
                      <a:pt x="274894" y="299102"/>
                      <a:pt x="272065" y="296168"/>
                      <a:pt x="270446" y="292558"/>
                    </a:cubicBezTo>
                    <a:cubicBezTo>
                      <a:pt x="268636" y="294673"/>
                      <a:pt x="265988" y="295892"/>
                      <a:pt x="263207" y="295892"/>
                    </a:cubicBezTo>
                    <a:cubicBezTo>
                      <a:pt x="259978" y="295540"/>
                      <a:pt x="257206" y="293463"/>
                      <a:pt x="255968" y="290463"/>
                    </a:cubicBezTo>
                    <a:cubicBezTo>
                      <a:pt x="255349" y="289368"/>
                      <a:pt x="255149" y="288082"/>
                      <a:pt x="255396" y="286843"/>
                    </a:cubicBezTo>
                    <a:cubicBezTo>
                      <a:pt x="255615" y="285567"/>
                      <a:pt x="255968" y="284329"/>
                      <a:pt x="256444" y="283129"/>
                    </a:cubicBezTo>
                    <a:cubicBezTo>
                      <a:pt x="254672" y="284205"/>
                      <a:pt x="252739" y="285005"/>
                      <a:pt x="250729" y="285510"/>
                    </a:cubicBezTo>
                    <a:cubicBezTo>
                      <a:pt x="246538" y="286691"/>
                      <a:pt x="242061" y="285081"/>
                      <a:pt x="239585" y="281509"/>
                    </a:cubicBezTo>
                    <a:cubicBezTo>
                      <a:pt x="239327" y="281147"/>
                      <a:pt x="239109" y="280766"/>
                      <a:pt x="238918" y="280366"/>
                    </a:cubicBezTo>
                    <a:cubicBezTo>
                      <a:pt x="233765" y="266003"/>
                      <a:pt x="221421" y="255430"/>
                      <a:pt x="206438" y="252554"/>
                    </a:cubicBezTo>
                    <a:cubicBezTo>
                      <a:pt x="177863" y="245886"/>
                      <a:pt x="140715" y="259888"/>
                      <a:pt x="122427" y="276556"/>
                    </a:cubicBezTo>
                    <a:cubicBezTo>
                      <a:pt x="120979" y="277937"/>
                      <a:pt x="118893" y="278414"/>
                      <a:pt x="116998" y="277795"/>
                    </a:cubicBezTo>
                    <a:cubicBezTo>
                      <a:pt x="105644" y="274566"/>
                      <a:pt x="93462" y="276223"/>
                      <a:pt x="83375" y="282367"/>
                    </a:cubicBezTo>
                    <a:cubicBezTo>
                      <a:pt x="74507" y="287005"/>
                      <a:pt x="64782" y="289758"/>
                      <a:pt x="54800" y="290463"/>
                    </a:cubicBezTo>
                    <a:cubicBezTo>
                      <a:pt x="54200" y="290558"/>
                      <a:pt x="53590" y="290558"/>
                      <a:pt x="52990" y="290463"/>
                    </a:cubicBezTo>
                    <a:cubicBezTo>
                      <a:pt x="36702" y="285605"/>
                      <a:pt x="29559" y="280938"/>
                      <a:pt x="28796" y="274080"/>
                    </a:cubicBezTo>
                    <a:cubicBezTo>
                      <a:pt x="28549" y="270232"/>
                      <a:pt x="30454" y="266565"/>
                      <a:pt x="33750" y="264555"/>
                    </a:cubicBezTo>
                    <a:cubicBezTo>
                      <a:pt x="35369" y="248458"/>
                      <a:pt x="23367" y="227884"/>
                      <a:pt x="15271" y="214072"/>
                    </a:cubicBezTo>
                    <a:cubicBezTo>
                      <a:pt x="14414" y="212682"/>
                      <a:pt x="14042" y="211034"/>
                      <a:pt x="14223" y="209405"/>
                    </a:cubicBezTo>
                    <a:cubicBezTo>
                      <a:pt x="12728" y="204881"/>
                      <a:pt x="10613" y="200585"/>
                      <a:pt x="7937" y="196642"/>
                    </a:cubicBezTo>
                    <a:cubicBezTo>
                      <a:pt x="2698" y="187783"/>
                      <a:pt x="-1588" y="181402"/>
                      <a:pt x="2508" y="176258"/>
                    </a:cubicBezTo>
                    <a:cubicBezTo>
                      <a:pt x="2974" y="175649"/>
                      <a:pt x="3517" y="175106"/>
                      <a:pt x="4127" y="174639"/>
                    </a:cubicBezTo>
                    <a:cubicBezTo>
                      <a:pt x="336" y="161895"/>
                      <a:pt x="-855" y="148521"/>
                      <a:pt x="602" y="135301"/>
                    </a:cubicBezTo>
                    <a:cubicBezTo>
                      <a:pt x="602" y="131872"/>
                      <a:pt x="1269" y="125299"/>
                      <a:pt x="6508" y="123204"/>
                    </a:cubicBezTo>
                    <a:cubicBezTo>
                      <a:pt x="9175" y="122204"/>
                      <a:pt x="12156" y="122556"/>
                      <a:pt x="14509" y="124156"/>
                    </a:cubicBezTo>
                    <a:cubicBezTo>
                      <a:pt x="27177" y="111107"/>
                      <a:pt x="46227" y="106535"/>
                      <a:pt x="63182" y="102439"/>
                    </a:cubicBezTo>
                    <a:cubicBezTo>
                      <a:pt x="69183" y="101011"/>
                      <a:pt x="74802" y="99582"/>
                      <a:pt x="79946" y="97963"/>
                    </a:cubicBezTo>
                    <a:cubicBezTo>
                      <a:pt x="88042" y="94629"/>
                      <a:pt x="90518" y="87866"/>
                      <a:pt x="93852" y="78913"/>
                    </a:cubicBezTo>
                    <a:cubicBezTo>
                      <a:pt x="95881" y="72455"/>
                      <a:pt x="99110" y="66445"/>
                      <a:pt x="103377" y="61196"/>
                    </a:cubicBezTo>
                    <a:cubicBezTo>
                      <a:pt x="104968" y="59444"/>
                      <a:pt x="107473" y="58872"/>
                      <a:pt x="109664" y="59767"/>
                    </a:cubicBezTo>
                    <a:cubicBezTo>
                      <a:pt x="112102" y="57586"/>
                      <a:pt x="115369" y="56577"/>
                      <a:pt x="118617" y="57005"/>
                    </a:cubicBezTo>
                    <a:lnTo>
                      <a:pt x="118617" y="57005"/>
                    </a:lnTo>
                    <a:cubicBezTo>
                      <a:pt x="118532" y="50890"/>
                      <a:pt x="122094" y="45318"/>
                      <a:pt x="127666" y="42813"/>
                    </a:cubicBezTo>
                    <a:cubicBezTo>
                      <a:pt x="127961" y="41394"/>
                      <a:pt x="128580" y="40051"/>
                      <a:pt x="129476" y="38908"/>
                    </a:cubicBezTo>
                    <a:cubicBezTo>
                      <a:pt x="131724" y="36412"/>
                      <a:pt x="134886" y="34936"/>
                      <a:pt x="138239" y="34812"/>
                    </a:cubicBezTo>
                    <a:cubicBezTo>
                      <a:pt x="140515" y="30888"/>
                      <a:pt x="144306" y="28059"/>
                      <a:pt x="148716" y="27001"/>
                    </a:cubicBezTo>
                    <a:cubicBezTo>
                      <a:pt x="156146" y="25573"/>
                      <a:pt x="162432" y="30907"/>
                      <a:pt x="168433" y="36050"/>
                    </a:cubicBezTo>
                    <a:cubicBezTo>
                      <a:pt x="171214" y="38603"/>
                      <a:pt x="174243" y="40870"/>
                      <a:pt x="177482" y="42813"/>
                    </a:cubicBezTo>
                    <a:cubicBezTo>
                      <a:pt x="176186" y="40165"/>
                      <a:pt x="176186" y="37079"/>
                      <a:pt x="177482" y="34431"/>
                    </a:cubicBezTo>
                    <a:cubicBezTo>
                      <a:pt x="177891" y="33717"/>
                      <a:pt x="178444" y="33107"/>
                      <a:pt x="179101" y="32621"/>
                    </a:cubicBezTo>
                    <a:cubicBezTo>
                      <a:pt x="181539" y="30383"/>
                      <a:pt x="183425" y="27611"/>
                      <a:pt x="184626" y="24525"/>
                    </a:cubicBezTo>
                    <a:cubicBezTo>
                      <a:pt x="186807" y="18486"/>
                      <a:pt x="191112" y="13447"/>
                      <a:pt x="196722" y="10333"/>
                    </a:cubicBezTo>
                    <a:lnTo>
                      <a:pt x="197865" y="10333"/>
                    </a:lnTo>
                    <a:cubicBezTo>
                      <a:pt x="201209" y="9571"/>
                      <a:pt x="204628" y="9190"/>
                      <a:pt x="208057" y="9190"/>
                    </a:cubicBezTo>
                    <a:cubicBezTo>
                      <a:pt x="214153" y="9190"/>
                      <a:pt x="215391" y="9190"/>
                      <a:pt x="217010" y="3951"/>
                    </a:cubicBezTo>
                    <a:cubicBezTo>
                      <a:pt x="217563" y="2141"/>
                      <a:pt x="219001" y="741"/>
                      <a:pt x="220820" y="236"/>
                    </a:cubicBezTo>
                    <a:cubicBezTo>
                      <a:pt x="222668" y="-230"/>
                      <a:pt x="224621" y="226"/>
                      <a:pt x="226059" y="1474"/>
                    </a:cubicBezTo>
                    <a:cubicBezTo>
                      <a:pt x="230726" y="4522"/>
                      <a:pt x="236118" y="6265"/>
                      <a:pt x="241680" y="6523"/>
                    </a:cubicBezTo>
                    <a:cubicBezTo>
                      <a:pt x="247824" y="7066"/>
                      <a:pt x="253806" y="8780"/>
                      <a:pt x="259301" y="11571"/>
                    </a:cubicBezTo>
                    <a:cubicBezTo>
                      <a:pt x="262426" y="9104"/>
                      <a:pt x="266579" y="8380"/>
                      <a:pt x="270351" y="9666"/>
                    </a:cubicBezTo>
                    <a:cubicBezTo>
                      <a:pt x="273713" y="11352"/>
                      <a:pt x="275761" y="14867"/>
                      <a:pt x="275589" y="18619"/>
                    </a:cubicBezTo>
                    <a:cubicBezTo>
                      <a:pt x="275723" y="20096"/>
                      <a:pt x="275199" y="21563"/>
                      <a:pt x="274160" y="22620"/>
                    </a:cubicBezTo>
                    <a:cubicBezTo>
                      <a:pt x="264635" y="33288"/>
                      <a:pt x="260254" y="41003"/>
                      <a:pt x="261016" y="45671"/>
                    </a:cubicBezTo>
                    <a:cubicBezTo>
                      <a:pt x="261778" y="50338"/>
                      <a:pt x="269779" y="55196"/>
                      <a:pt x="278828" y="59577"/>
                    </a:cubicBezTo>
                    <a:cubicBezTo>
                      <a:pt x="288343" y="64349"/>
                      <a:pt x="297316" y="70131"/>
                      <a:pt x="305593" y="76817"/>
                    </a:cubicBezTo>
                    <a:cubicBezTo>
                      <a:pt x="307784" y="77960"/>
                      <a:pt x="308641" y="77484"/>
                      <a:pt x="308927" y="77293"/>
                    </a:cubicBezTo>
                    <a:cubicBezTo>
                      <a:pt x="315023" y="74150"/>
                      <a:pt x="317976" y="50338"/>
                      <a:pt x="319690" y="36050"/>
                    </a:cubicBezTo>
                    <a:cubicBezTo>
                      <a:pt x="322262" y="15000"/>
                      <a:pt x="323786" y="2332"/>
                      <a:pt x="332263" y="236"/>
                    </a:cubicBezTo>
                    <a:cubicBezTo>
                      <a:pt x="338930" y="-1383"/>
                      <a:pt x="343884" y="5761"/>
                      <a:pt x="345693" y="8428"/>
                    </a:cubicBezTo>
                    <a:cubicBezTo>
                      <a:pt x="350141" y="16200"/>
                      <a:pt x="352866" y="24839"/>
                      <a:pt x="353694" y="33764"/>
                    </a:cubicBezTo>
                    <a:cubicBezTo>
                      <a:pt x="353694" y="35479"/>
                      <a:pt x="354170" y="37288"/>
                      <a:pt x="354456" y="39098"/>
                    </a:cubicBezTo>
                    <a:cubicBezTo>
                      <a:pt x="356847" y="38365"/>
                      <a:pt x="359419" y="38536"/>
                      <a:pt x="361695" y="39574"/>
                    </a:cubicBezTo>
                    <a:cubicBezTo>
                      <a:pt x="364076" y="40889"/>
                      <a:pt x="365905" y="43022"/>
                      <a:pt x="366839" y="45575"/>
                    </a:cubicBezTo>
                    <a:cubicBezTo>
                      <a:pt x="371925" y="50500"/>
                      <a:pt x="374049" y="57729"/>
                      <a:pt x="372459" y="64625"/>
                    </a:cubicBezTo>
                    <a:lnTo>
                      <a:pt x="372459" y="67864"/>
                    </a:lnTo>
                    <a:cubicBezTo>
                      <a:pt x="378592" y="73674"/>
                      <a:pt x="381831" y="81913"/>
                      <a:pt x="381317" y="90343"/>
                    </a:cubicBezTo>
                    <a:cubicBezTo>
                      <a:pt x="381374" y="93362"/>
                      <a:pt x="381755" y="96362"/>
                      <a:pt x="382460" y="99296"/>
                    </a:cubicBezTo>
                    <a:cubicBezTo>
                      <a:pt x="397509" y="107488"/>
                      <a:pt x="412654" y="118346"/>
                      <a:pt x="416083" y="139777"/>
                    </a:cubicBezTo>
                    <a:cubicBezTo>
                      <a:pt x="420655" y="139482"/>
                      <a:pt x="425103" y="141349"/>
                      <a:pt x="428085" y="144826"/>
                    </a:cubicBezTo>
                    <a:cubicBezTo>
                      <a:pt x="429694" y="147340"/>
                      <a:pt x="430152" y="150426"/>
                      <a:pt x="429323" y="153303"/>
                    </a:cubicBezTo>
                    <a:cubicBezTo>
                      <a:pt x="431275" y="158408"/>
                      <a:pt x="434038" y="163171"/>
                      <a:pt x="437514" y="167400"/>
                    </a:cubicBezTo>
                    <a:cubicBezTo>
                      <a:pt x="444944" y="177973"/>
                      <a:pt x="454278" y="190927"/>
                      <a:pt x="446468" y="208262"/>
                    </a:cubicBezTo>
                    <a:cubicBezTo>
                      <a:pt x="451611" y="241695"/>
                      <a:pt x="419702" y="283129"/>
                      <a:pt x="396271" y="313513"/>
                    </a:cubicBezTo>
                    <a:cubicBezTo>
                      <a:pt x="391699" y="319324"/>
                      <a:pt x="387603" y="324658"/>
                      <a:pt x="384269" y="329230"/>
                    </a:cubicBezTo>
                    <a:cubicBezTo>
                      <a:pt x="383031" y="331011"/>
                      <a:pt x="380879" y="331906"/>
                      <a:pt x="378745" y="331516"/>
                    </a:cubicBezTo>
                    <a:cubicBezTo>
                      <a:pt x="373954" y="331363"/>
                      <a:pt x="369249" y="332840"/>
                      <a:pt x="365410" y="335707"/>
                    </a:cubicBezTo>
                    <a:cubicBezTo>
                      <a:pt x="361124" y="338593"/>
                      <a:pt x="356180" y="340364"/>
                      <a:pt x="351027" y="340850"/>
                    </a:cubicBezTo>
                    <a:close/>
                    <a:moveTo>
                      <a:pt x="295020" y="312275"/>
                    </a:moveTo>
                    <a:cubicBezTo>
                      <a:pt x="302450" y="323229"/>
                      <a:pt x="314737" y="323515"/>
                      <a:pt x="327786" y="323705"/>
                    </a:cubicBezTo>
                    <a:cubicBezTo>
                      <a:pt x="332625" y="323705"/>
                      <a:pt x="337464" y="323991"/>
                      <a:pt x="342264" y="324563"/>
                    </a:cubicBezTo>
                    <a:cubicBezTo>
                      <a:pt x="343426" y="324772"/>
                      <a:pt x="344493" y="325334"/>
                      <a:pt x="345312" y="326182"/>
                    </a:cubicBezTo>
                    <a:cubicBezTo>
                      <a:pt x="350170" y="330849"/>
                      <a:pt x="352932" y="329611"/>
                      <a:pt x="360362" y="325420"/>
                    </a:cubicBezTo>
                    <a:cubicBezTo>
                      <a:pt x="365429" y="322000"/>
                      <a:pt x="371316" y="319990"/>
                      <a:pt x="377411" y="319609"/>
                    </a:cubicBezTo>
                    <a:lnTo>
                      <a:pt x="377411" y="319609"/>
                    </a:lnTo>
                    <a:lnTo>
                      <a:pt x="387699" y="306084"/>
                    </a:lnTo>
                    <a:cubicBezTo>
                      <a:pt x="409035" y="278462"/>
                      <a:pt x="441229" y="236742"/>
                      <a:pt x="435324" y="208072"/>
                    </a:cubicBezTo>
                    <a:cubicBezTo>
                      <a:pt x="434904" y="206871"/>
                      <a:pt x="434904" y="205557"/>
                      <a:pt x="435324" y="204357"/>
                    </a:cubicBezTo>
                    <a:cubicBezTo>
                      <a:pt x="441515" y="192260"/>
                      <a:pt x="435324" y="183497"/>
                      <a:pt x="428085" y="173401"/>
                    </a:cubicBezTo>
                    <a:cubicBezTo>
                      <a:pt x="423455" y="167762"/>
                      <a:pt x="419931" y="161294"/>
                      <a:pt x="417702" y="154351"/>
                    </a:cubicBezTo>
                    <a:cubicBezTo>
                      <a:pt x="417417" y="153293"/>
                      <a:pt x="417417" y="152170"/>
                      <a:pt x="417702" y="151112"/>
                    </a:cubicBezTo>
                    <a:lnTo>
                      <a:pt x="417702" y="151112"/>
                    </a:lnTo>
                    <a:cubicBezTo>
                      <a:pt x="416245" y="151026"/>
                      <a:pt x="414778" y="151026"/>
                      <a:pt x="413321" y="151112"/>
                    </a:cubicBezTo>
                    <a:cubicBezTo>
                      <a:pt x="411997" y="151293"/>
                      <a:pt x="410644" y="151293"/>
                      <a:pt x="409320" y="151112"/>
                    </a:cubicBezTo>
                    <a:cubicBezTo>
                      <a:pt x="406911" y="150598"/>
                      <a:pt x="405148" y="148521"/>
                      <a:pt x="405034" y="146064"/>
                    </a:cubicBezTo>
                    <a:cubicBezTo>
                      <a:pt x="403510" y="127014"/>
                      <a:pt x="389603" y="116632"/>
                      <a:pt x="374744" y="108821"/>
                    </a:cubicBezTo>
                    <a:cubicBezTo>
                      <a:pt x="373611" y="108202"/>
                      <a:pt x="372706" y="107230"/>
                      <a:pt x="372173" y="106059"/>
                    </a:cubicBezTo>
                    <a:cubicBezTo>
                      <a:pt x="370573" y="101458"/>
                      <a:pt x="369706" y="96639"/>
                      <a:pt x="369601" y="91771"/>
                    </a:cubicBezTo>
                    <a:cubicBezTo>
                      <a:pt x="369029" y="83771"/>
                      <a:pt x="368458" y="79103"/>
                      <a:pt x="363695" y="76436"/>
                    </a:cubicBezTo>
                    <a:cubicBezTo>
                      <a:pt x="362019" y="75560"/>
                      <a:pt x="360924" y="73855"/>
                      <a:pt x="360838" y="71959"/>
                    </a:cubicBezTo>
                    <a:cubicBezTo>
                      <a:pt x="360647" y="69426"/>
                      <a:pt x="360647" y="66873"/>
                      <a:pt x="360838" y="64339"/>
                    </a:cubicBezTo>
                    <a:cubicBezTo>
                      <a:pt x="361410" y="57863"/>
                      <a:pt x="360838" y="55767"/>
                      <a:pt x="358838" y="54338"/>
                    </a:cubicBezTo>
                    <a:cubicBezTo>
                      <a:pt x="357695" y="53586"/>
                      <a:pt x="356819" y="52481"/>
                      <a:pt x="356361" y="51195"/>
                    </a:cubicBezTo>
                    <a:cubicBezTo>
                      <a:pt x="356418" y="50976"/>
                      <a:pt x="356418" y="50747"/>
                      <a:pt x="356361" y="50528"/>
                    </a:cubicBezTo>
                    <a:lnTo>
                      <a:pt x="355313" y="50528"/>
                    </a:lnTo>
                    <a:cubicBezTo>
                      <a:pt x="353923" y="51071"/>
                      <a:pt x="352494" y="51490"/>
                      <a:pt x="351027" y="51766"/>
                    </a:cubicBezTo>
                    <a:cubicBezTo>
                      <a:pt x="348084" y="52357"/>
                      <a:pt x="345217" y="50500"/>
                      <a:pt x="344550" y="47575"/>
                    </a:cubicBezTo>
                    <a:cubicBezTo>
                      <a:pt x="343502" y="43289"/>
                      <a:pt x="342931" y="39289"/>
                      <a:pt x="342360" y="35383"/>
                    </a:cubicBezTo>
                    <a:cubicBezTo>
                      <a:pt x="341826" y="28020"/>
                      <a:pt x="339683" y="20867"/>
                      <a:pt x="336073" y="14429"/>
                    </a:cubicBezTo>
                    <a:lnTo>
                      <a:pt x="334740" y="12714"/>
                    </a:lnTo>
                    <a:cubicBezTo>
                      <a:pt x="332749" y="20820"/>
                      <a:pt x="331377" y="29068"/>
                      <a:pt x="330644" y="37384"/>
                    </a:cubicBezTo>
                    <a:cubicBezTo>
                      <a:pt x="327977" y="59005"/>
                      <a:pt x="325310" y="81484"/>
                      <a:pt x="313880" y="87295"/>
                    </a:cubicBezTo>
                    <a:cubicBezTo>
                      <a:pt x="309241" y="89476"/>
                      <a:pt x="303802" y="89123"/>
                      <a:pt x="299497" y="86342"/>
                    </a:cubicBezTo>
                    <a:lnTo>
                      <a:pt x="298544" y="85675"/>
                    </a:lnTo>
                    <a:cubicBezTo>
                      <a:pt x="290753" y="79360"/>
                      <a:pt x="282295" y="73931"/>
                      <a:pt x="273303" y="69483"/>
                    </a:cubicBezTo>
                    <a:cubicBezTo>
                      <a:pt x="261683" y="63292"/>
                      <a:pt x="251586" y="57863"/>
                      <a:pt x="249776" y="47671"/>
                    </a:cubicBezTo>
                    <a:cubicBezTo>
                      <a:pt x="249262" y="38955"/>
                      <a:pt x="252358" y="30411"/>
                      <a:pt x="258349" y="24049"/>
                    </a:cubicBezTo>
                    <a:cubicBezTo>
                      <a:pt x="257216" y="23877"/>
                      <a:pt x="256158" y="23372"/>
                      <a:pt x="255301" y="22620"/>
                    </a:cubicBezTo>
                    <a:cubicBezTo>
                      <a:pt x="250691" y="19534"/>
                      <a:pt x="245319" y="17781"/>
                      <a:pt x="239775" y="17572"/>
                    </a:cubicBezTo>
                    <a:cubicBezTo>
                      <a:pt x="234518" y="16991"/>
                      <a:pt x="229355" y="15714"/>
                      <a:pt x="224440" y="13762"/>
                    </a:cubicBezTo>
                    <a:cubicBezTo>
                      <a:pt x="220525" y="18581"/>
                      <a:pt x="214420" y="21067"/>
                      <a:pt x="208247" y="20334"/>
                    </a:cubicBezTo>
                    <a:cubicBezTo>
                      <a:pt x="205819" y="20353"/>
                      <a:pt x="203390" y="20610"/>
                      <a:pt x="201009" y="21096"/>
                    </a:cubicBezTo>
                    <a:cubicBezTo>
                      <a:pt x="197951" y="23211"/>
                      <a:pt x="195646" y="26249"/>
                      <a:pt x="194436" y="29764"/>
                    </a:cubicBezTo>
                    <a:cubicBezTo>
                      <a:pt x="192912" y="33479"/>
                      <a:pt x="190750" y="36888"/>
                      <a:pt x="188054" y="39860"/>
                    </a:cubicBezTo>
                    <a:lnTo>
                      <a:pt x="188054" y="39860"/>
                    </a:lnTo>
                    <a:cubicBezTo>
                      <a:pt x="191426" y="42861"/>
                      <a:pt x="192636" y="47613"/>
                      <a:pt x="191102" y="51862"/>
                    </a:cubicBezTo>
                    <a:cubicBezTo>
                      <a:pt x="190455" y="53490"/>
                      <a:pt x="189083" y="54729"/>
                      <a:pt x="187388" y="55196"/>
                    </a:cubicBezTo>
                    <a:cubicBezTo>
                      <a:pt x="176339" y="58243"/>
                      <a:pt x="167480" y="50719"/>
                      <a:pt x="160432" y="44718"/>
                    </a:cubicBezTo>
                    <a:cubicBezTo>
                      <a:pt x="156717" y="41575"/>
                      <a:pt x="152241" y="37574"/>
                      <a:pt x="150050" y="38146"/>
                    </a:cubicBezTo>
                    <a:cubicBezTo>
                      <a:pt x="149574" y="38146"/>
                      <a:pt x="147954" y="38813"/>
                      <a:pt x="145573" y="43289"/>
                    </a:cubicBezTo>
                    <a:cubicBezTo>
                      <a:pt x="144468" y="45318"/>
                      <a:pt x="142249" y="46480"/>
                      <a:pt x="139953" y="46242"/>
                    </a:cubicBezTo>
                    <a:cubicBezTo>
                      <a:pt x="139382" y="46156"/>
                      <a:pt x="138810" y="46156"/>
                      <a:pt x="138239" y="46242"/>
                    </a:cubicBezTo>
                    <a:cubicBezTo>
                      <a:pt x="138639" y="49433"/>
                      <a:pt x="136458" y="52376"/>
                      <a:pt x="133286" y="52909"/>
                    </a:cubicBezTo>
                    <a:cubicBezTo>
                      <a:pt x="131000" y="52909"/>
                      <a:pt x="128428" y="53386"/>
                      <a:pt x="129000" y="61672"/>
                    </a:cubicBezTo>
                    <a:cubicBezTo>
                      <a:pt x="129104" y="63863"/>
                      <a:pt x="127961" y="65930"/>
                      <a:pt x="126047" y="67006"/>
                    </a:cubicBezTo>
                    <a:cubicBezTo>
                      <a:pt x="124142" y="67930"/>
                      <a:pt x="122065" y="68416"/>
                      <a:pt x="119951" y="68435"/>
                    </a:cubicBezTo>
                    <a:cubicBezTo>
                      <a:pt x="120046" y="68873"/>
                      <a:pt x="120046" y="69330"/>
                      <a:pt x="119951" y="69769"/>
                    </a:cubicBezTo>
                    <a:cubicBezTo>
                      <a:pt x="119951" y="71674"/>
                      <a:pt x="119951" y="77389"/>
                      <a:pt x="114712" y="78722"/>
                    </a:cubicBezTo>
                    <a:cubicBezTo>
                      <a:pt x="111502" y="79322"/>
                      <a:pt x="108254" y="77836"/>
                      <a:pt x="106616" y="75007"/>
                    </a:cubicBezTo>
                    <a:cubicBezTo>
                      <a:pt x="105377" y="77579"/>
                      <a:pt x="104330" y="80341"/>
                      <a:pt x="103282" y="83104"/>
                    </a:cubicBezTo>
                    <a:cubicBezTo>
                      <a:pt x="100548" y="94172"/>
                      <a:pt x="92995" y="103430"/>
                      <a:pt x="82708" y="108345"/>
                    </a:cubicBezTo>
                    <a:cubicBezTo>
                      <a:pt x="76802" y="110250"/>
                      <a:pt x="70992" y="111679"/>
                      <a:pt x="64801" y="113107"/>
                    </a:cubicBezTo>
                    <a:cubicBezTo>
                      <a:pt x="47084" y="117394"/>
                      <a:pt x="28796" y="121871"/>
                      <a:pt x="18795" y="135015"/>
                    </a:cubicBezTo>
                    <a:cubicBezTo>
                      <a:pt x="17843" y="136234"/>
                      <a:pt x="16433" y="137025"/>
                      <a:pt x="14890" y="137206"/>
                    </a:cubicBezTo>
                    <a:cubicBezTo>
                      <a:pt x="13366" y="137349"/>
                      <a:pt x="11861" y="136872"/>
                      <a:pt x="10699" y="135872"/>
                    </a:cubicBezTo>
                    <a:lnTo>
                      <a:pt x="10699" y="135872"/>
                    </a:lnTo>
                    <a:cubicBezTo>
                      <a:pt x="9118" y="149674"/>
                      <a:pt x="10851" y="163647"/>
                      <a:pt x="15747" y="176639"/>
                    </a:cubicBezTo>
                    <a:cubicBezTo>
                      <a:pt x="16404" y="178563"/>
                      <a:pt x="16014" y="180697"/>
                      <a:pt x="14700" y="182259"/>
                    </a:cubicBezTo>
                    <a:cubicBezTo>
                      <a:pt x="14147" y="182926"/>
                      <a:pt x="13423" y="183421"/>
                      <a:pt x="12604" y="183688"/>
                    </a:cubicBezTo>
                    <a:cubicBezTo>
                      <a:pt x="13747" y="185879"/>
                      <a:pt x="15271" y="188546"/>
                      <a:pt x="16509" y="190546"/>
                    </a:cubicBezTo>
                    <a:cubicBezTo>
                      <a:pt x="20491" y="196003"/>
                      <a:pt x="23196" y="202280"/>
                      <a:pt x="24415" y="208929"/>
                    </a:cubicBezTo>
                    <a:cubicBezTo>
                      <a:pt x="34511" y="226169"/>
                      <a:pt x="47180" y="248553"/>
                      <a:pt x="43465" y="268555"/>
                    </a:cubicBezTo>
                    <a:cubicBezTo>
                      <a:pt x="43189" y="270213"/>
                      <a:pt x="42170" y="271642"/>
                      <a:pt x="40703" y="272461"/>
                    </a:cubicBezTo>
                    <a:lnTo>
                      <a:pt x="39845" y="273032"/>
                    </a:lnTo>
                    <a:cubicBezTo>
                      <a:pt x="44303" y="275890"/>
                      <a:pt x="49190" y="278004"/>
                      <a:pt x="54324" y="279319"/>
                    </a:cubicBezTo>
                    <a:cubicBezTo>
                      <a:pt x="62448" y="278471"/>
                      <a:pt x="70335" y="276071"/>
                      <a:pt x="77565" y="272270"/>
                    </a:cubicBezTo>
                    <a:cubicBezTo>
                      <a:pt x="89223" y="265517"/>
                      <a:pt x="102996" y="263412"/>
                      <a:pt x="116141" y="266365"/>
                    </a:cubicBezTo>
                    <a:cubicBezTo>
                      <a:pt x="137572" y="248267"/>
                      <a:pt x="176625" y="234456"/>
                      <a:pt x="207867" y="241695"/>
                    </a:cubicBezTo>
                    <a:cubicBezTo>
                      <a:pt x="225726" y="245353"/>
                      <a:pt x="240585" y="257678"/>
                      <a:pt x="247491" y="274556"/>
                    </a:cubicBezTo>
                    <a:cubicBezTo>
                      <a:pt x="254148" y="271375"/>
                      <a:pt x="259483" y="265945"/>
                      <a:pt x="262540" y="259221"/>
                    </a:cubicBezTo>
                    <a:cubicBezTo>
                      <a:pt x="262950" y="257097"/>
                      <a:pt x="264540" y="255392"/>
                      <a:pt x="266636" y="254839"/>
                    </a:cubicBezTo>
                    <a:cubicBezTo>
                      <a:pt x="268731" y="254296"/>
                      <a:pt x="270950" y="254992"/>
                      <a:pt x="272351" y="256649"/>
                    </a:cubicBezTo>
                    <a:cubicBezTo>
                      <a:pt x="276923" y="262602"/>
                      <a:pt x="276923" y="270889"/>
                      <a:pt x="272351" y="276842"/>
                    </a:cubicBezTo>
                    <a:cubicBezTo>
                      <a:pt x="275151" y="276985"/>
                      <a:pt x="277723" y="278433"/>
                      <a:pt x="279304" y="280747"/>
                    </a:cubicBezTo>
                    <a:cubicBezTo>
                      <a:pt x="280285" y="282128"/>
                      <a:pt x="280637" y="283862"/>
                      <a:pt x="280257" y="285510"/>
                    </a:cubicBezTo>
                    <a:cubicBezTo>
                      <a:pt x="279494" y="288939"/>
                      <a:pt x="279780" y="289130"/>
                      <a:pt x="283400" y="291320"/>
                    </a:cubicBezTo>
                    <a:cubicBezTo>
                      <a:pt x="291801" y="294844"/>
                      <a:pt x="296716" y="303655"/>
                      <a:pt x="295306" y="312656"/>
                    </a:cubicBezTo>
                    <a:close/>
                  </a:path>
                </a:pathLst>
              </a:custGeom>
              <a:solidFill>
                <a:srgbClr val="245A99"/>
              </a:solidFill>
              <a:ln w="7144" cap="flat">
                <a:solidFill>
                  <a:srgbClr val="265998"/>
                </a:solidFill>
                <a:prstDash val="solid"/>
                <a:miter/>
              </a:ln>
            </p:spPr>
            <p:txBody>
              <a:bodyPr rtlCol="0" anchor="ctr"/>
              <a:lstStyle/>
              <a:p>
                <a:endParaRPr lang="en-AU" sz="153"/>
              </a:p>
            </p:txBody>
          </p:sp>
          <p:sp>
            <p:nvSpPr>
              <p:cNvPr id="40" name="Freeform: Shape 39">
                <a:extLst>
                  <a:ext uri="{FF2B5EF4-FFF2-40B4-BE49-F238E27FC236}">
                    <a16:creationId xmlns:a16="http://schemas.microsoft.com/office/drawing/2014/main" id="{0A87F6A0-805A-F18B-7B19-3D6B4718A924}"/>
                  </a:ext>
                </a:extLst>
              </p:cNvPr>
              <p:cNvSpPr/>
              <p:nvPr/>
            </p:nvSpPr>
            <p:spPr>
              <a:xfrm>
                <a:off x="11283774" y="2157992"/>
                <a:ext cx="55482" cy="55293"/>
              </a:xfrm>
              <a:custGeom>
                <a:avLst/>
                <a:gdLst>
                  <a:gd name="connsiteX0" fmla="*/ 19699 w 46435"/>
                  <a:gd name="connsiteY0" fmla="*/ 40592 h 40597"/>
                  <a:gd name="connsiteX1" fmla="*/ 12936 w 46435"/>
                  <a:gd name="connsiteY1" fmla="*/ 38972 h 40597"/>
                  <a:gd name="connsiteX2" fmla="*/ 5126 w 46435"/>
                  <a:gd name="connsiteY2" fmla="*/ 19922 h 40597"/>
                  <a:gd name="connsiteX3" fmla="*/ 1221 w 46435"/>
                  <a:gd name="connsiteY3" fmla="*/ 3635 h 40597"/>
                  <a:gd name="connsiteX4" fmla="*/ 19699 w 46435"/>
                  <a:gd name="connsiteY4" fmla="*/ 968 h 40597"/>
                  <a:gd name="connsiteX5" fmla="*/ 37511 w 46435"/>
                  <a:gd name="connsiteY5" fmla="*/ 968 h 40597"/>
                  <a:gd name="connsiteX6" fmla="*/ 42274 w 46435"/>
                  <a:gd name="connsiteY6" fmla="*/ 968 h 40597"/>
                  <a:gd name="connsiteX7" fmla="*/ 45512 w 46435"/>
                  <a:gd name="connsiteY7" fmla="*/ 4397 h 40597"/>
                  <a:gd name="connsiteX8" fmla="*/ 35320 w 46435"/>
                  <a:gd name="connsiteY8" fmla="*/ 34210 h 40597"/>
                  <a:gd name="connsiteX9" fmla="*/ 19699 w 46435"/>
                  <a:gd name="connsiteY9" fmla="*/ 40592 h 40597"/>
                  <a:gd name="connsiteX10" fmla="*/ 7412 w 46435"/>
                  <a:gd name="connsiteY10" fmla="*/ 4778 h 40597"/>
                  <a:gd name="connsiteX11" fmla="*/ 8936 w 46435"/>
                  <a:gd name="connsiteY11" fmla="*/ 13731 h 40597"/>
                  <a:gd name="connsiteX12" fmla="*/ 10746 w 46435"/>
                  <a:gd name="connsiteY12" fmla="*/ 21256 h 40597"/>
                  <a:gd name="connsiteX13" fmla="*/ 17509 w 46435"/>
                  <a:gd name="connsiteY13" fmla="*/ 33543 h 40597"/>
                  <a:gd name="connsiteX14" fmla="*/ 29224 w 46435"/>
                  <a:gd name="connsiteY14" fmla="*/ 28019 h 40597"/>
                  <a:gd name="connsiteX15" fmla="*/ 40845 w 46435"/>
                  <a:gd name="connsiteY15" fmla="*/ 7540 h 40597"/>
                  <a:gd name="connsiteX16" fmla="*/ 20461 w 46435"/>
                  <a:gd name="connsiteY16" fmla="*/ 7540 h 40597"/>
                  <a:gd name="connsiteX17" fmla="*/ 7412 w 46435"/>
                  <a:gd name="connsiteY17" fmla="*/ 4778 h 4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35" h="40597">
                    <a:moveTo>
                      <a:pt x="19699" y="40592"/>
                    </a:moveTo>
                    <a:cubicBezTo>
                      <a:pt x="17347" y="40658"/>
                      <a:pt x="15013" y="40097"/>
                      <a:pt x="12936" y="38972"/>
                    </a:cubicBezTo>
                    <a:cubicBezTo>
                      <a:pt x="8841" y="36782"/>
                      <a:pt x="4269" y="31638"/>
                      <a:pt x="5126" y="19922"/>
                    </a:cubicBezTo>
                    <a:cubicBezTo>
                      <a:pt x="649" y="13351"/>
                      <a:pt x="-1541" y="8112"/>
                      <a:pt x="1221" y="3635"/>
                    </a:cubicBezTo>
                    <a:cubicBezTo>
                      <a:pt x="3983" y="-842"/>
                      <a:pt x="11603" y="-461"/>
                      <a:pt x="19699" y="968"/>
                    </a:cubicBezTo>
                    <a:cubicBezTo>
                      <a:pt x="25538" y="2530"/>
                      <a:pt x="31672" y="2530"/>
                      <a:pt x="37511" y="968"/>
                    </a:cubicBezTo>
                    <a:cubicBezTo>
                      <a:pt x="39026" y="301"/>
                      <a:pt x="40759" y="301"/>
                      <a:pt x="42274" y="968"/>
                    </a:cubicBezTo>
                    <a:cubicBezTo>
                      <a:pt x="43798" y="1587"/>
                      <a:pt x="44979" y="2844"/>
                      <a:pt x="45512" y="4397"/>
                    </a:cubicBezTo>
                    <a:cubicBezTo>
                      <a:pt x="48398" y="15475"/>
                      <a:pt x="44388" y="27209"/>
                      <a:pt x="35320" y="34210"/>
                    </a:cubicBezTo>
                    <a:cubicBezTo>
                      <a:pt x="31005" y="38077"/>
                      <a:pt x="25491" y="40335"/>
                      <a:pt x="19699" y="40592"/>
                    </a:cubicBezTo>
                    <a:close/>
                    <a:moveTo>
                      <a:pt x="7412" y="4778"/>
                    </a:moveTo>
                    <a:cubicBezTo>
                      <a:pt x="7984" y="5826"/>
                      <a:pt x="7412" y="12112"/>
                      <a:pt x="8936" y="13731"/>
                    </a:cubicBezTo>
                    <a:cubicBezTo>
                      <a:pt x="10051" y="16094"/>
                      <a:pt x="10660" y="18646"/>
                      <a:pt x="10746" y="21256"/>
                    </a:cubicBezTo>
                    <a:cubicBezTo>
                      <a:pt x="10736" y="26247"/>
                      <a:pt x="13289" y="30886"/>
                      <a:pt x="17509" y="33543"/>
                    </a:cubicBezTo>
                    <a:cubicBezTo>
                      <a:pt x="19128" y="34496"/>
                      <a:pt x="25128" y="31448"/>
                      <a:pt x="29224" y="28019"/>
                    </a:cubicBezTo>
                    <a:cubicBezTo>
                      <a:pt x="34520" y="22104"/>
                      <a:pt x="38483" y="15122"/>
                      <a:pt x="40845" y="7540"/>
                    </a:cubicBezTo>
                    <a:cubicBezTo>
                      <a:pt x="34073" y="8302"/>
                      <a:pt x="27234" y="8302"/>
                      <a:pt x="20461" y="7540"/>
                    </a:cubicBezTo>
                    <a:cubicBezTo>
                      <a:pt x="19223" y="7350"/>
                      <a:pt x="9222" y="4968"/>
                      <a:pt x="7412" y="4778"/>
                    </a:cubicBezTo>
                    <a:close/>
                  </a:path>
                </a:pathLst>
              </a:custGeom>
              <a:solidFill>
                <a:srgbClr val="245A99"/>
              </a:solidFill>
              <a:ln w="7144" cap="flat">
                <a:solidFill>
                  <a:srgbClr val="265998"/>
                </a:solidFill>
                <a:prstDash val="solid"/>
                <a:miter/>
              </a:ln>
            </p:spPr>
            <p:txBody>
              <a:bodyPr rtlCol="0" anchor="ctr"/>
              <a:lstStyle/>
              <a:p>
                <a:endParaRPr lang="en-AU" sz="153"/>
              </a:p>
            </p:txBody>
          </p:sp>
        </p:grpSp>
      </p:grpSp>
      <p:grpSp>
        <p:nvGrpSpPr>
          <p:cNvPr id="17" name="Group 16">
            <a:extLst>
              <a:ext uri="{FF2B5EF4-FFF2-40B4-BE49-F238E27FC236}">
                <a16:creationId xmlns:a16="http://schemas.microsoft.com/office/drawing/2014/main" id="{17F94FD2-2617-B23A-5082-8D7E9423AE1B}"/>
              </a:ext>
              <a:ext uri="{C183D7F6-B498-43B3-948B-1728B52AA6E4}">
                <adec:decorative xmlns:adec="http://schemas.microsoft.com/office/drawing/2017/decorative" val="1"/>
              </a:ext>
            </a:extLst>
          </p:cNvPr>
          <p:cNvGrpSpPr/>
          <p:nvPr/>
        </p:nvGrpSpPr>
        <p:grpSpPr>
          <a:xfrm>
            <a:off x="569995" y="2235807"/>
            <a:ext cx="11201749" cy="900000"/>
            <a:chOff x="569995" y="2495576"/>
            <a:chExt cx="11201749" cy="900000"/>
          </a:xfrm>
        </p:grpSpPr>
        <p:sp>
          <p:nvSpPr>
            <p:cNvPr id="6" name="Rectangle 5">
              <a:extLst>
                <a:ext uri="{FF2B5EF4-FFF2-40B4-BE49-F238E27FC236}">
                  <a16:creationId xmlns:a16="http://schemas.microsoft.com/office/drawing/2014/main" id="{9C9B5954-EACF-BFFC-1FA7-21E68AF0C852}"/>
                </a:ext>
              </a:extLst>
            </p:cNvPr>
            <p:cNvSpPr/>
            <p:nvPr/>
          </p:nvSpPr>
          <p:spPr>
            <a:xfrm>
              <a:off x="569995" y="2495576"/>
              <a:ext cx="9982800"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lnSpc>
                  <a:spcPts val="2393"/>
                </a:lnSpc>
                <a:spcAft>
                  <a:spcPts val="1600"/>
                </a:spcAft>
              </a:pPr>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Reduce suicide, suicidal distress and self</a:t>
              </a:r>
              <a:r>
                <a:rPr lang="en-AU"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harm through a whole-of-government approach to coordinated prevention, early intervention, treatment, aftercare and postvention supports</a:t>
              </a:r>
            </a:p>
          </p:txBody>
        </p:sp>
        <p:sp>
          <p:nvSpPr>
            <p:cNvPr id="5" name="Rectangle 4">
              <a:extLst>
                <a:ext uri="{FF2B5EF4-FFF2-40B4-BE49-F238E27FC236}">
                  <a16:creationId xmlns:a16="http://schemas.microsoft.com/office/drawing/2014/main" id="{5B3E7E4E-51FA-5AB8-26A4-78324D6497AC}"/>
                </a:ext>
              </a:extLst>
            </p:cNvPr>
            <p:cNvSpPr/>
            <p:nvPr/>
          </p:nvSpPr>
          <p:spPr>
            <a:xfrm>
              <a:off x="10551279" y="2495576"/>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2" name="Group 11">
              <a:extLst>
                <a:ext uri="{FF2B5EF4-FFF2-40B4-BE49-F238E27FC236}">
                  <a16:creationId xmlns:a16="http://schemas.microsoft.com/office/drawing/2014/main" id="{DEFE7006-CB5B-04C2-2D3B-EBA1594AA5F1}"/>
                </a:ext>
              </a:extLst>
            </p:cNvPr>
            <p:cNvGrpSpPr/>
            <p:nvPr/>
          </p:nvGrpSpPr>
          <p:grpSpPr>
            <a:xfrm>
              <a:off x="10945515" y="2729573"/>
              <a:ext cx="432001" cy="432000"/>
              <a:chOff x="10945515" y="2729573"/>
              <a:chExt cx="432001" cy="432000"/>
            </a:xfrm>
          </p:grpSpPr>
          <p:sp>
            <p:nvSpPr>
              <p:cNvPr id="42" name="Freeform: Shape 41">
                <a:extLst>
                  <a:ext uri="{FF2B5EF4-FFF2-40B4-BE49-F238E27FC236}">
                    <a16:creationId xmlns:a16="http://schemas.microsoft.com/office/drawing/2014/main" id="{1886F7D9-2CBB-43BD-4AFD-6F25438789A3}"/>
                  </a:ext>
                </a:extLst>
              </p:cNvPr>
              <p:cNvSpPr/>
              <p:nvPr/>
            </p:nvSpPr>
            <p:spPr>
              <a:xfrm>
                <a:off x="10964252" y="2908141"/>
                <a:ext cx="366994" cy="243121"/>
              </a:xfrm>
              <a:custGeom>
                <a:avLst/>
                <a:gdLst>
                  <a:gd name="connsiteX0" fmla="*/ 78930 w 522311"/>
                  <a:gd name="connsiteY0" fmla="*/ 319964 h 320084"/>
                  <a:gd name="connsiteX1" fmla="*/ 78930 w 522311"/>
                  <a:gd name="connsiteY1" fmla="*/ 97723 h 320084"/>
                  <a:gd name="connsiteX2" fmla="*/ 65593 w 522311"/>
                  <a:gd name="connsiteY2" fmla="*/ 84386 h 320084"/>
                  <a:gd name="connsiteX3" fmla="*/ 52256 w 522311"/>
                  <a:gd name="connsiteY3" fmla="*/ 97723 h 320084"/>
                  <a:gd name="connsiteX4" fmla="*/ 52256 w 522311"/>
                  <a:gd name="connsiteY4" fmla="*/ 242246 h 320084"/>
                  <a:gd name="connsiteX5" fmla="*/ 48255 w 522311"/>
                  <a:gd name="connsiteY5" fmla="*/ 242973 h 320084"/>
                  <a:gd name="connsiteX6" fmla="*/ 0 w 522311"/>
                  <a:gd name="connsiteY6" fmla="*/ 192778 h 320084"/>
                  <a:gd name="connsiteX7" fmla="*/ 25461 w 522311"/>
                  <a:gd name="connsiteY7" fmla="*/ 75656 h 320084"/>
                  <a:gd name="connsiteX8" fmla="*/ 25946 w 522311"/>
                  <a:gd name="connsiteY8" fmla="*/ 73959 h 320084"/>
                  <a:gd name="connsiteX9" fmla="*/ 176653 w 522311"/>
                  <a:gd name="connsiteY9" fmla="*/ 0 h 320084"/>
                  <a:gd name="connsiteX10" fmla="*/ 296927 w 522311"/>
                  <a:gd name="connsiteY10" fmla="*/ 20369 h 320084"/>
                  <a:gd name="connsiteX11" fmla="*/ 375615 w 522311"/>
                  <a:gd name="connsiteY11" fmla="*/ 48013 h 320084"/>
                  <a:gd name="connsiteX12" fmla="*/ 422900 w 522311"/>
                  <a:gd name="connsiteY12" fmla="*/ 43405 h 320084"/>
                  <a:gd name="connsiteX13" fmla="*/ 469337 w 522311"/>
                  <a:gd name="connsiteY13" fmla="*/ 13579 h 320084"/>
                  <a:gd name="connsiteX14" fmla="*/ 510681 w 522311"/>
                  <a:gd name="connsiteY14" fmla="*/ 3395 h 320084"/>
                  <a:gd name="connsiteX15" fmla="*/ 522199 w 522311"/>
                  <a:gd name="connsiteY15" fmla="*/ 19399 h 320084"/>
                  <a:gd name="connsiteX16" fmla="*/ 502679 w 522311"/>
                  <a:gd name="connsiteY16" fmla="*/ 52378 h 320084"/>
                  <a:gd name="connsiteX17" fmla="*/ 435873 w 522311"/>
                  <a:gd name="connsiteY17" fmla="*/ 103300 h 320084"/>
                  <a:gd name="connsiteX18" fmla="*/ 384951 w 522311"/>
                  <a:gd name="connsiteY18" fmla="*/ 114576 h 320084"/>
                  <a:gd name="connsiteX19" fmla="*/ 327723 w 522311"/>
                  <a:gd name="connsiteY19" fmla="*/ 99784 h 320084"/>
                  <a:gd name="connsiteX20" fmla="*/ 290986 w 522311"/>
                  <a:gd name="connsiteY20" fmla="*/ 89963 h 320084"/>
                  <a:gd name="connsiteX21" fmla="*/ 289289 w 522311"/>
                  <a:gd name="connsiteY21" fmla="*/ 89963 h 320084"/>
                  <a:gd name="connsiteX22" fmla="*/ 287713 w 522311"/>
                  <a:gd name="connsiteY22" fmla="*/ 89600 h 320084"/>
                  <a:gd name="connsiteX23" fmla="*/ 286743 w 522311"/>
                  <a:gd name="connsiteY23" fmla="*/ 89842 h 320084"/>
                  <a:gd name="connsiteX24" fmla="*/ 284075 w 522311"/>
                  <a:gd name="connsiteY24" fmla="*/ 90448 h 320084"/>
                  <a:gd name="connsiteX25" fmla="*/ 281772 w 522311"/>
                  <a:gd name="connsiteY25" fmla="*/ 91297 h 320084"/>
                  <a:gd name="connsiteX26" fmla="*/ 279589 w 522311"/>
                  <a:gd name="connsiteY26" fmla="*/ 92752 h 320084"/>
                  <a:gd name="connsiteX27" fmla="*/ 277771 w 522311"/>
                  <a:gd name="connsiteY27" fmla="*/ 94449 h 320084"/>
                  <a:gd name="connsiteX28" fmla="*/ 276437 w 522311"/>
                  <a:gd name="connsiteY28" fmla="*/ 96511 h 320084"/>
                  <a:gd name="connsiteX29" fmla="*/ 275224 w 522311"/>
                  <a:gd name="connsiteY29" fmla="*/ 98935 h 320084"/>
                  <a:gd name="connsiteX30" fmla="*/ 274740 w 522311"/>
                  <a:gd name="connsiteY30" fmla="*/ 99905 h 320084"/>
                  <a:gd name="connsiteX31" fmla="*/ 274740 w 522311"/>
                  <a:gd name="connsiteY31" fmla="*/ 101481 h 320084"/>
                  <a:gd name="connsiteX32" fmla="*/ 274376 w 522311"/>
                  <a:gd name="connsiteY32" fmla="*/ 103058 h 320084"/>
                  <a:gd name="connsiteX33" fmla="*/ 274376 w 522311"/>
                  <a:gd name="connsiteY33" fmla="*/ 320085 h 32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2311" h="320084">
                    <a:moveTo>
                      <a:pt x="78930" y="319964"/>
                    </a:moveTo>
                    <a:lnTo>
                      <a:pt x="78930" y="97723"/>
                    </a:lnTo>
                    <a:cubicBezTo>
                      <a:pt x="78930" y="90327"/>
                      <a:pt x="72989" y="84386"/>
                      <a:pt x="65593" y="84386"/>
                    </a:cubicBezTo>
                    <a:cubicBezTo>
                      <a:pt x="58197" y="84386"/>
                      <a:pt x="52256" y="90327"/>
                      <a:pt x="52256" y="97723"/>
                    </a:cubicBezTo>
                    <a:lnTo>
                      <a:pt x="52256" y="242246"/>
                    </a:lnTo>
                    <a:lnTo>
                      <a:pt x="48255" y="242973"/>
                    </a:lnTo>
                    <a:cubicBezTo>
                      <a:pt x="25946" y="241761"/>
                      <a:pt x="485" y="202842"/>
                      <a:pt x="0" y="192778"/>
                    </a:cubicBezTo>
                    <a:cubicBezTo>
                      <a:pt x="0" y="178835"/>
                      <a:pt x="12609" y="108150"/>
                      <a:pt x="25461" y="75656"/>
                    </a:cubicBezTo>
                    <a:cubicBezTo>
                      <a:pt x="25704" y="75171"/>
                      <a:pt x="25825" y="74565"/>
                      <a:pt x="25946" y="73959"/>
                    </a:cubicBezTo>
                    <a:cubicBezTo>
                      <a:pt x="51286" y="12367"/>
                      <a:pt x="102451" y="0"/>
                      <a:pt x="176653" y="0"/>
                    </a:cubicBezTo>
                    <a:cubicBezTo>
                      <a:pt x="242973" y="0"/>
                      <a:pt x="266495" y="8851"/>
                      <a:pt x="296927" y="20369"/>
                    </a:cubicBezTo>
                    <a:cubicBezTo>
                      <a:pt x="328329" y="32251"/>
                      <a:pt x="374524" y="47649"/>
                      <a:pt x="375615" y="48013"/>
                    </a:cubicBezTo>
                    <a:cubicBezTo>
                      <a:pt x="398894" y="54560"/>
                      <a:pt x="409078" y="51893"/>
                      <a:pt x="422900" y="43405"/>
                    </a:cubicBezTo>
                    <a:cubicBezTo>
                      <a:pt x="436479" y="35161"/>
                      <a:pt x="467518" y="14792"/>
                      <a:pt x="469337" y="13579"/>
                    </a:cubicBezTo>
                    <a:cubicBezTo>
                      <a:pt x="484735" y="2304"/>
                      <a:pt x="499890" y="-1455"/>
                      <a:pt x="510681" y="3395"/>
                    </a:cubicBezTo>
                    <a:cubicBezTo>
                      <a:pt x="517228" y="6305"/>
                      <a:pt x="521350" y="12124"/>
                      <a:pt x="522199" y="19399"/>
                    </a:cubicBezTo>
                    <a:cubicBezTo>
                      <a:pt x="523290" y="30554"/>
                      <a:pt x="516379" y="42557"/>
                      <a:pt x="502679" y="52378"/>
                    </a:cubicBezTo>
                    <a:lnTo>
                      <a:pt x="435873" y="103300"/>
                    </a:lnTo>
                    <a:cubicBezTo>
                      <a:pt x="419626" y="113848"/>
                      <a:pt x="401076" y="117971"/>
                      <a:pt x="384951" y="114576"/>
                    </a:cubicBezTo>
                    <a:cubicBezTo>
                      <a:pt x="368461" y="111060"/>
                      <a:pt x="347729" y="105361"/>
                      <a:pt x="327723" y="99784"/>
                    </a:cubicBezTo>
                    <a:cubicBezTo>
                      <a:pt x="314629" y="96147"/>
                      <a:pt x="302020" y="92631"/>
                      <a:pt x="290986" y="89963"/>
                    </a:cubicBezTo>
                    <a:cubicBezTo>
                      <a:pt x="290380" y="89842"/>
                      <a:pt x="289895" y="89963"/>
                      <a:pt x="289289" y="89963"/>
                    </a:cubicBezTo>
                    <a:cubicBezTo>
                      <a:pt x="288804" y="89963"/>
                      <a:pt x="288319" y="89600"/>
                      <a:pt x="287713" y="89600"/>
                    </a:cubicBezTo>
                    <a:cubicBezTo>
                      <a:pt x="287349" y="89600"/>
                      <a:pt x="287107" y="89721"/>
                      <a:pt x="286743" y="89842"/>
                    </a:cubicBezTo>
                    <a:cubicBezTo>
                      <a:pt x="285773" y="89842"/>
                      <a:pt x="284924" y="90084"/>
                      <a:pt x="284075" y="90448"/>
                    </a:cubicBezTo>
                    <a:cubicBezTo>
                      <a:pt x="283348" y="90691"/>
                      <a:pt x="282499" y="90933"/>
                      <a:pt x="281772" y="91297"/>
                    </a:cubicBezTo>
                    <a:cubicBezTo>
                      <a:pt x="281044" y="91661"/>
                      <a:pt x="280317" y="92146"/>
                      <a:pt x="279589" y="92752"/>
                    </a:cubicBezTo>
                    <a:cubicBezTo>
                      <a:pt x="278862" y="93237"/>
                      <a:pt x="278256" y="93722"/>
                      <a:pt x="277771" y="94449"/>
                    </a:cubicBezTo>
                    <a:cubicBezTo>
                      <a:pt x="277286" y="95055"/>
                      <a:pt x="276801" y="95783"/>
                      <a:pt x="276437" y="96511"/>
                    </a:cubicBezTo>
                    <a:cubicBezTo>
                      <a:pt x="275952" y="97359"/>
                      <a:pt x="275588" y="98087"/>
                      <a:pt x="275224" y="98935"/>
                    </a:cubicBezTo>
                    <a:cubicBezTo>
                      <a:pt x="275224" y="99299"/>
                      <a:pt x="274861" y="99542"/>
                      <a:pt x="274740" y="99905"/>
                    </a:cubicBezTo>
                    <a:cubicBezTo>
                      <a:pt x="274618" y="100390"/>
                      <a:pt x="274740" y="100997"/>
                      <a:pt x="274740" y="101481"/>
                    </a:cubicBezTo>
                    <a:cubicBezTo>
                      <a:pt x="274740" y="102088"/>
                      <a:pt x="274376" y="102573"/>
                      <a:pt x="274376" y="103058"/>
                    </a:cubicBezTo>
                    <a:lnTo>
                      <a:pt x="274376" y="320085"/>
                    </a:lnTo>
                  </a:path>
                </a:pathLst>
              </a:custGeom>
              <a:solidFill>
                <a:srgbClr val="C7E4F1"/>
              </a:solidFill>
              <a:ln w="12102"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50937244-98B8-DEB5-49C4-2AD27C796347}"/>
                  </a:ext>
                </a:extLst>
              </p:cNvPr>
              <p:cNvSpPr/>
              <p:nvPr/>
            </p:nvSpPr>
            <p:spPr>
              <a:xfrm>
                <a:off x="11178932" y="2893039"/>
                <a:ext cx="104955" cy="34206"/>
              </a:xfrm>
              <a:custGeom>
                <a:avLst/>
                <a:gdLst>
                  <a:gd name="connsiteX0" fmla="*/ 79415 w 149373"/>
                  <a:gd name="connsiteY0" fmla="*/ 0 h 45034"/>
                  <a:gd name="connsiteX1" fmla="*/ 0 w 149373"/>
                  <a:gd name="connsiteY1" fmla="*/ 15156 h 45034"/>
                  <a:gd name="connsiteX2" fmla="*/ 77839 w 149373"/>
                  <a:gd name="connsiteY2" fmla="*/ 42557 h 45034"/>
                  <a:gd name="connsiteX3" fmla="*/ 103543 w 149373"/>
                  <a:gd name="connsiteY3" fmla="*/ 40617 h 45034"/>
                  <a:gd name="connsiteX4" fmla="*/ 148646 w 149373"/>
                  <a:gd name="connsiteY4" fmla="*/ 11761 h 45034"/>
                  <a:gd name="connsiteX5" fmla="*/ 149373 w 149373"/>
                  <a:gd name="connsiteY5" fmla="*/ 11276 h 45034"/>
                  <a:gd name="connsiteX6" fmla="*/ 79658 w 149373"/>
                  <a:gd name="connsiteY6" fmla="*/ 0 h 45034"/>
                  <a:gd name="connsiteX7" fmla="*/ 79415 w 149373"/>
                  <a:gd name="connsiteY7" fmla="*/ 0 h 4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73" h="45034">
                    <a:moveTo>
                      <a:pt x="79415" y="0"/>
                    </a:moveTo>
                    <a:cubicBezTo>
                      <a:pt x="52863" y="0"/>
                      <a:pt x="24249" y="5698"/>
                      <a:pt x="0" y="15156"/>
                    </a:cubicBezTo>
                    <a:cubicBezTo>
                      <a:pt x="31766" y="27159"/>
                      <a:pt x="77354" y="42435"/>
                      <a:pt x="77839" y="42557"/>
                    </a:cubicBezTo>
                    <a:cubicBezTo>
                      <a:pt x="93358" y="46800"/>
                      <a:pt x="95904" y="45224"/>
                      <a:pt x="103543" y="40617"/>
                    </a:cubicBezTo>
                    <a:cubicBezTo>
                      <a:pt x="116758" y="32615"/>
                      <a:pt x="148282" y="11882"/>
                      <a:pt x="148646" y="11761"/>
                    </a:cubicBezTo>
                    <a:cubicBezTo>
                      <a:pt x="148888" y="11518"/>
                      <a:pt x="149130" y="11397"/>
                      <a:pt x="149373" y="11276"/>
                    </a:cubicBezTo>
                    <a:cubicBezTo>
                      <a:pt x="127549" y="4122"/>
                      <a:pt x="103058" y="0"/>
                      <a:pt x="79658" y="0"/>
                    </a:cubicBezTo>
                    <a:cubicBezTo>
                      <a:pt x="79658" y="0"/>
                      <a:pt x="79415" y="0"/>
                      <a:pt x="79415" y="0"/>
                    </a:cubicBezTo>
                    <a:close/>
                  </a:path>
                </a:pathLst>
              </a:custGeom>
              <a:solidFill>
                <a:srgbClr val="66BCDB"/>
              </a:solidFill>
              <a:ln w="12102"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154BDA0A-942A-61AE-81B9-BC77A93D4598}"/>
                  </a:ext>
                </a:extLst>
              </p:cNvPr>
              <p:cNvSpPr/>
              <p:nvPr/>
            </p:nvSpPr>
            <p:spPr>
              <a:xfrm>
                <a:off x="11175865" y="2955661"/>
                <a:ext cx="182988" cy="195325"/>
              </a:xfrm>
              <a:custGeom>
                <a:avLst/>
                <a:gdLst>
                  <a:gd name="connsiteX0" fmla="*/ 194840 w 260432"/>
                  <a:gd name="connsiteY0" fmla="*/ 77596 h 257158"/>
                  <a:gd name="connsiteX1" fmla="*/ 208176 w 260432"/>
                  <a:gd name="connsiteY1" fmla="*/ 90933 h 257158"/>
                  <a:gd name="connsiteX2" fmla="*/ 208176 w 260432"/>
                  <a:gd name="connsiteY2" fmla="*/ 179684 h 257158"/>
                  <a:gd name="connsiteX3" fmla="*/ 212177 w 260432"/>
                  <a:gd name="connsiteY3" fmla="*/ 180411 h 257158"/>
                  <a:gd name="connsiteX4" fmla="*/ 260433 w 260432"/>
                  <a:gd name="connsiteY4" fmla="*/ 130095 h 257158"/>
                  <a:gd name="connsiteX5" fmla="*/ 234971 w 260432"/>
                  <a:gd name="connsiteY5" fmla="*/ 12973 h 257158"/>
                  <a:gd name="connsiteX6" fmla="*/ 234365 w 260432"/>
                  <a:gd name="connsiteY6" fmla="*/ 11154 h 257158"/>
                  <a:gd name="connsiteX7" fmla="*/ 233759 w 260432"/>
                  <a:gd name="connsiteY7" fmla="*/ 9578 h 257158"/>
                  <a:gd name="connsiteX8" fmla="*/ 230000 w 260432"/>
                  <a:gd name="connsiteY8" fmla="*/ 0 h 257158"/>
                  <a:gd name="connsiteX9" fmla="*/ 217391 w 260432"/>
                  <a:gd name="connsiteY9" fmla="*/ 11033 h 257158"/>
                  <a:gd name="connsiteX10" fmla="*/ 150100 w 260432"/>
                  <a:gd name="connsiteY10" fmla="*/ 62320 h 257158"/>
                  <a:gd name="connsiteX11" fmla="*/ 78324 w 260432"/>
                  <a:gd name="connsiteY11" fmla="*/ 77960 h 257158"/>
                  <a:gd name="connsiteX12" fmla="*/ 19520 w 260432"/>
                  <a:gd name="connsiteY12" fmla="*/ 62804 h 257158"/>
                  <a:gd name="connsiteX13" fmla="*/ 0 w 260432"/>
                  <a:gd name="connsiteY13" fmla="*/ 57470 h 257158"/>
                  <a:gd name="connsiteX14" fmla="*/ 0 w 260432"/>
                  <a:gd name="connsiteY14" fmla="*/ 257159 h 257158"/>
                  <a:gd name="connsiteX15" fmla="*/ 181624 w 260432"/>
                  <a:gd name="connsiteY15" fmla="*/ 257159 h 257158"/>
                  <a:gd name="connsiteX16" fmla="*/ 181624 w 260432"/>
                  <a:gd name="connsiteY16" fmla="*/ 90691 h 257158"/>
                  <a:gd name="connsiteX17" fmla="*/ 194961 w 260432"/>
                  <a:gd name="connsiteY17" fmla="*/ 77354 h 25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432" h="257158">
                    <a:moveTo>
                      <a:pt x="194840" y="77596"/>
                    </a:moveTo>
                    <a:cubicBezTo>
                      <a:pt x="202236" y="77596"/>
                      <a:pt x="208176" y="83537"/>
                      <a:pt x="208176" y="90933"/>
                    </a:cubicBezTo>
                    <a:lnTo>
                      <a:pt x="208176" y="179684"/>
                    </a:lnTo>
                    <a:lnTo>
                      <a:pt x="212177" y="180411"/>
                    </a:lnTo>
                    <a:cubicBezTo>
                      <a:pt x="234487" y="179199"/>
                      <a:pt x="259948" y="140280"/>
                      <a:pt x="260433" y="130095"/>
                    </a:cubicBezTo>
                    <a:cubicBezTo>
                      <a:pt x="260433" y="116273"/>
                      <a:pt x="247823" y="45467"/>
                      <a:pt x="234971" y="12973"/>
                    </a:cubicBezTo>
                    <a:cubicBezTo>
                      <a:pt x="234729" y="12367"/>
                      <a:pt x="234608" y="11761"/>
                      <a:pt x="234365" y="11154"/>
                    </a:cubicBezTo>
                    <a:lnTo>
                      <a:pt x="233759" y="9578"/>
                    </a:lnTo>
                    <a:cubicBezTo>
                      <a:pt x="232910" y="7275"/>
                      <a:pt x="231455" y="3880"/>
                      <a:pt x="230000" y="0"/>
                    </a:cubicBezTo>
                    <a:cubicBezTo>
                      <a:pt x="226242" y="3880"/>
                      <a:pt x="222120" y="7638"/>
                      <a:pt x="217391" y="11033"/>
                    </a:cubicBezTo>
                    <a:lnTo>
                      <a:pt x="150100" y="62320"/>
                    </a:lnTo>
                    <a:cubicBezTo>
                      <a:pt x="127064" y="77354"/>
                      <a:pt x="101239" y="82810"/>
                      <a:pt x="78324" y="77960"/>
                    </a:cubicBezTo>
                    <a:cubicBezTo>
                      <a:pt x="60986" y="74323"/>
                      <a:pt x="39889" y="68382"/>
                      <a:pt x="19520" y="62804"/>
                    </a:cubicBezTo>
                    <a:cubicBezTo>
                      <a:pt x="12852" y="60986"/>
                      <a:pt x="6305" y="59167"/>
                      <a:pt x="0" y="57470"/>
                    </a:cubicBezTo>
                    <a:lnTo>
                      <a:pt x="0" y="257159"/>
                    </a:lnTo>
                    <a:lnTo>
                      <a:pt x="181624" y="257159"/>
                    </a:lnTo>
                    <a:lnTo>
                      <a:pt x="181624" y="90691"/>
                    </a:lnTo>
                    <a:cubicBezTo>
                      <a:pt x="181624" y="83295"/>
                      <a:pt x="187565" y="77354"/>
                      <a:pt x="194961" y="77354"/>
                    </a:cubicBezTo>
                    <a:close/>
                  </a:path>
                </a:pathLst>
              </a:custGeom>
              <a:solidFill>
                <a:srgbClr val="66BCDB"/>
              </a:solidFill>
              <a:ln w="12102" cap="flat">
                <a:noFill/>
                <a:prstDash val="solid"/>
                <a:miter/>
              </a:ln>
            </p:spPr>
            <p:txBody>
              <a:bodyPr rtlCol="0" anchor="ctr"/>
              <a:lstStyle/>
              <a:p>
                <a:endParaRPr lang="en-AU"/>
              </a:p>
            </p:txBody>
          </p:sp>
          <p:grpSp>
            <p:nvGrpSpPr>
              <p:cNvPr id="45" name="Graphic 2">
                <a:extLst>
                  <a:ext uri="{FF2B5EF4-FFF2-40B4-BE49-F238E27FC236}">
                    <a16:creationId xmlns:a16="http://schemas.microsoft.com/office/drawing/2014/main" id="{391E0165-B75C-F46D-66E2-D60CEC5D6141}"/>
                  </a:ext>
                </a:extLst>
              </p:cNvPr>
              <p:cNvGrpSpPr/>
              <p:nvPr/>
            </p:nvGrpSpPr>
            <p:grpSpPr>
              <a:xfrm>
                <a:off x="10945515" y="2729573"/>
                <a:ext cx="432001" cy="432000"/>
                <a:chOff x="2693722" y="1904081"/>
                <a:chExt cx="614829" cy="568757"/>
              </a:xfrm>
              <a:solidFill>
                <a:srgbClr val="265A9A"/>
              </a:solidFill>
            </p:grpSpPr>
            <p:sp>
              <p:nvSpPr>
                <p:cNvPr id="46" name="Freeform: Shape 45">
                  <a:extLst>
                    <a:ext uri="{FF2B5EF4-FFF2-40B4-BE49-F238E27FC236}">
                      <a16:creationId xmlns:a16="http://schemas.microsoft.com/office/drawing/2014/main" id="{A1D9BE67-7A14-396D-7733-530567B0F1C2}"/>
                    </a:ext>
                  </a:extLst>
                </p:cNvPr>
                <p:cNvSpPr/>
                <p:nvPr/>
              </p:nvSpPr>
              <p:spPr>
                <a:xfrm>
                  <a:off x="3022536" y="1945911"/>
                  <a:ext cx="165619" cy="138703"/>
                </a:xfrm>
                <a:custGeom>
                  <a:avLst/>
                  <a:gdLst>
                    <a:gd name="connsiteX0" fmla="*/ 13579 w 165619"/>
                    <a:gd name="connsiteY0" fmla="*/ 138703 h 138703"/>
                    <a:gd name="connsiteX1" fmla="*/ 26916 w 165619"/>
                    <a:gd name="connsiteY1" fmla="*/ 125367 h 138703"/>
                    <a:gd name="connsiteX2" fmla="*/ 26916 w 165619"/>
                    <a:gd name="connsiteY2" fmla="*/ 81719 h 138703"/>
                    <a:gd name="connsiteX3" fmla="*/ 81961 w 165619"/>
                    <a:gd name="connsiteY3" fmla="*/ 26674 h 138703"/>
                    <a:gd name="connsiteX4" fmla="*/ 83901 w 165619"/>
                    <a:gd name="connsiteY4" fmla="*/ 26674 h 138703"/>
                    <a:gd name="connsiteX5" fmla="*/ 138946 w 165619"/>
                    <a:gd name="connsiteY5" fmla="*/ 81719 h 138703"/>
                    <a:gd name="connsiteX6" fmla="*/ 138946 w 165619"/>
                    <a:gd name="connsiteY6" fmla="*/ 124397 h 138703"/>
                    <a:gd name="connsiteX7" fmla="*/ 152283 w 165619"/>
                    <a:gd name="connsiteY7" fmla="*/ 137734 h 138703"/>
                    <a:gd name="connsiteX8" fmla="*/ 165620 w 165619"/>
                    <a:gd name="connsiteY8" fmla="*/ 124397 h 138703"/>
                    <a:gd name="connsiteX9" fmla="*/ 165620 w 165619"/>
                    <a:gd name="connsiteY9" fmla="*/ 81719 h 138703"/>
                    <a:gd name="connsiteX10" fmla="*/ 83780 w 165619"/>
                    <a:gd name="connsiteY10" fmla="*/ 0 h 138703"/>
                    <a:gd name="connsiteX11" fmla="*/ 81840 w 165619"/>
                    <a:gd name="connsiteY11" fmla="*/ 0 h 138703"/>
                    <a:gd name="connsiteX12" fmla="*/ 0 w 165619"/>
                    <a:gd name="connsiteY12" fmla="*/ 81719 h 138703"/>
                    <a:gd name="connsiteX13" fmla="*/ 0 w 165619"/>
                    <a:gd name="connsiteY13" fmla="*/ 125367 h 138703"/>
                    <a:gd name="connsiteX14" fmla="*/ 13337 w 165619"/>
                    <a:gd name="connsiteY14" fmla="*/ 138703 h 13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19" h="138703">
                      <a:moveTo>
                        <a:pt x="13579" y="138703"/>
                      </a:moveTo>
                      <a:cubicBezTo>
                        <a:pt x="20975" y="138703"/>
                        <a:pt x="26916" y="132762"/>
                        <a:pt x="26916" y="125367"/>
                      </a:cubicBezTo>
                      <a:lnTo>
                        <a:pt x="26916" y="81719"/>
                      </a:lnTo>
                      <a:cubicBezTo>
                        <a:pt x="26916" y="51286"/>
                        <a:pt x="51650" y="26674"/>
                        <a:pt x="81961" y="26674"/>
                      </a:cubicBezTo>
                      <a:lnTo>
                        <a:pt x="83901" y="26674"/>
                      </a:lnTo>
                      <a:cubicBezTo>
                        <a:pt x="114333" y="26674"/>
                        <a:pt x="138946" y="51408"/>
                        <a:pt x="138946" y="81719"/>
                      </a:cubicBezTo>
                      <a:lnTo>
                        <a:pt x="138946" y="124397"/>
                      </a:lnTo>
                      <a:cubicBezTo>
                        <a:pt x="138946" y="131792"/>
                        <a:pt x="144887" y="137734"/>
                        <a:pt x="152283" y="137734"/>
                      </a:cubicBezTo>
                      <a:cubicBezTo>
                        <a:pt x="159679" y="137734"/>
                        <a:pt x="165620" y="131792"/>
                        <a:pt x="165620" y="124397"/>
                      </a:cubicBezTo>
                      <a:lnTo>
                        <a:pt x="165620" y="81719"/>
                      </a:lnTo>
                      <a:cubicBezTo>
                        <a:pt x="165620" y="36616"/>
                        <a:pt x="128883" y="0"/>
                        <a:pt x="83780" y="0"/>
                      </a:cubicBezTo>
                      <a:lnTo>
                        <a:pt x="81840" y="0"/>
                      </a:lnTo>
                      <a:cubicBezTo>
                        <a:pt x="36737" y="0"/>
                        <a:pt x="0" y="36737"/>
                        <a:pt x="0" y="81719"/>
                      </a:cubicBezTo>
                      <a:lnTo>
                        <a:pt x="0" y="125367"/>
                      </a:lnTo>
                      <a:cubicBezTo>
                        <a:pt x="0" y="132762"/>
                        <a:pt x="5941" y="138703"/>
                        <a:pt x="13337" y="138703"/>
                      </a:cubicBezTo>
                      <a:close/>
                    </a:path>
                  </a:pathLst>
                </a:custGeom>
                <a:solidFill>
                  <a:srgbClr val="265A9A"/>
                </a:solidFill>
                <a:ln w="12102"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68E6AC26-D55A-EC77-2C8E-F03796C18507}"/>
                    </a:ext>
                  </a:extLst>
                </p:cNvPr>
                <p:cNvSpPr/>
                <p:nvPr/>
              </p:nvSpPr>
              <p:spPr>
                <a:xfrm>
                  <a:off x="2814239" y="1904081"/>
                  <a:ext cx="165619" cy="193384"/>
                </a:xfrm>
                <a:custGeom>
                  <a:avLst/>
                  <a:gdLst>
                    <a:gd name="connsiteX0" fmla="*/ 73110 w 165619"/>
                    <a:gd name="connsiteY0" fmla="*/ 193385 h 193384"/>
                    <a:gd name="connsiteX1" fmla="*/ 92509 w 165619"/>
                    <a:gd name="connsiteY1" fmla="*/ 193385 h 193384"/>
                    <a:gd name="connsiteX2" fmla="*/ 165620 w 165619"/>
                    <a:gd name="connsiteY2" fmla="*/ 120274 h 193384"/>
                    <a:gd name="connsiteX3" fmla="*/ 165620 w 165619"/>
                    <a:gd name="connsiteY3" fmla="*/ 73110 h 193384"/>
                    <a:gd name="connsiteX4" fmla="*/ 92509 w 165619"/>
                    <a:gd name="connsiteY4" fmla="*/ 0 h 193384"/>
                    <a:gd name="connsiteX5" fmla="*/ 73110 w 165619"/>
                    <a:gd name="connsiteY5" fmla="*/ 0 h 193384"/>
                    <a:gd name="connsiteX6" fmla="*/ 0 w 165619"/>
                    <a:gd name="connsiteY6" fmla="*/ 73110 h 193384"/>
                    <a:gd name="connsiteX7" fmla="*/ 0 w 165619"/>
                    <a:gd name="connsiteY7" fmla="*/ 120274 h 193384"/>
                    <a:gd name="connsiteX8" fmla="*/ 73110 w 165619"/>
                    <a:gd name="connsiteY8" fmla="*/ 193385 h 193384"/>
                    <a:gd name="connsiteX9" fmla="*/ 26674 w 165619"/>
                    <a:gd name="connsiteY9" fmla="*/ 73110 h 193384"/>
                    <a:gd name="connsiteX10" fmla="*/ 73110 w 165619"/>
                    <a:gd name="connsiteY10" fmla="*/ 26674 h 193384"/>
                    <a:gd name="connsiteX11" fmla="*/ 92509 w 165619"/>
                    <a:gd name="connsiteY11" fmla="*/ 26674 h 193384"/>
                    <a:gd name="connsiteX12" fmla="*/ 138946 w 165619"/>
                    <a:gd name="connsiteY12" fmla="*/ 73110 h 193384"/>
                    <a:gd name="connsiteX13" fmla="*/ 138946 w 165619"/>
                    <a:gd name="connsiteY13" fmla="*/ 120274 h 193384"/>
                    <a:gd name="connsiteX14" fmla="*/ 92509 w 165619"/>
                    <a:gd name="connsiteY14" fmla="*/ 166711 h 193384"/>
                    <a:gd name="connsiteX15" fmla="*/ 73110 w 165619"/>
                    <a:gd name="connsiteY15" fmla="*/ 166711 h 193384"/>
                    <a:gd name="connsiteX16" fmla="*/ 26674 w 165619"/>
                    <a:gd name="connsiteY16" fmla="*/ 120274 h 193384"/>
                    <a:gd name="connsiteX17" fmla="*/ 26674 w 165619"/>
                    <a:gd name="connsiteY17" fmla="*/ 73110 h 19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619" h="193384">
                      <a:moveTo>
                        <a:pt x="73110" y="193385"/>
                      </a:moveTo>
                      <a:lnTo>
                        <a:pt x="92509" y="193385"/>
                      </a:lnTo>
                      <a:cubicBezTo>
                        <a:pt x="132762" y="193385"/>
                        <a:pt x="165620" y="160649"/>
                        <a:pt x="165620" y="120274"/>
                      </a:cubicBezTo>
                      <a:lnTo>
                        <a:pt x="165620" y="73110"/>
                      </a:lnTo>
                      <a:cubicBezTo>
                        <a:pt x="165620" y="32857"/>
                        <a:pt x="132884" y="0"/>
                        <a:pt x="92509" y="0"/>
                      </a:cubicBezTo>
                      <a:lnTo>
                        <a:pt x="73110" y="0"/>
                      </a:lnTo>
                      <a:cubicBezTo>
                        <a:pt x="32857" y="0"/>
                        <a:pt x="0" y="32736"/>
                        <a:pt x="0" y="73110"/>
                      </a:cubicBezTo>
                      <a:lnTo>
                        <a:pt x="0" y="120274"/>
                      </a:lnTo>
                      <a:cubicBezTo>
                        <a:pt x="0" y="160527"/>
                        <a:pt x="32736" y="193385"/>
                        <a:pt x="73110" y="193385"/>
                      </a:cubicBezTo>
                      <a:close/>
                      <a:moveTo>
                        <a:pt x="26674" y="73110"/>
                      </a:moveTo>
                      <a:cubicBezTo>
                        <a:pt x="26674" y="47528"/>
                        <a:pt x="47528" y="26674"/>
                        <a:pt x="73110" y="26674"/>
                      </a:cubicBezTo>
                      <a:lnTo>
                        <a:pt x="92509" y="26674"/>
                      </a:lnTo>
                      <a:cubicBezTo>
                        <a:pt x="118092" y="26674"/>
                        <a:pt x="138946" y="47528"/>
                        <a:pt x="138946" y="73110"/>
                      </a:cubicBezTo>
                      <a:lnTo>
                        <a:pt x="138946" y="120274"/>
                      </a:lnTo>
                      <a:cubicBezTo>
                        <a:pt x="138946" y="145857"/>
                        <a:pt x="118092" y="166711"/>
                        <a:pt x="92509" y="166711"/>
                      </a:cubicBezTo>
                      <a:lnTo>
                        <a:pt x="73110" y="166711"/>
                      </a:lnTo>
                      <a:cubicBezTo>
                        <a:pt x="47528" y="166711"/>
                        <a:pt x="26674" y="145857"/>
                        <a:pt x="26674" y="120274"/>
                      </a:cubicBezTo>
                      <a:lnTo>
                        <a:pt x="26674" y="73110"/>
                      </a:lnTo>
                      <a:close/>
                    </a:path>
                  </a:pathLst>
                </a:custGeom>
                <a:solidFill>
                  <a:srgbClr val="265A9A"/>
                </a:solidFill>
                <a:ln w="12102"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25C64E5E-306B-BFA9-261C-296F65C1BD83}"/>
                    </a:ext>
                  </a:extLst>
                </p:cNvPr>
                <p:cNvSpPr/>
                <p:nvPr/>
              </p:nvSpPr>
              <p:spPr>
                <a:xfrm>
                  <a:off x="2693722" y="2092495"/>
                  <a:ext cx="614829" cy="380343"/>
                </a:xfrm>
                <a:custGeom>
                  <a:avLst/>
                  <a:gdLst>
                    <a:gd name="connsiteX0" fmla="*/ 588398 w 614829"/>
                    <a:gd name="connsiteY0" fmla="*/ 114455 h 380343"/>
                    <a:gd name="connsiteX1" fmla="*/ 587792 w 614829"/>
                    <a:gd name="connsiteY1" fmla="*/ 112515 h 380343"/>
                    <a:gd name="connsiteX2" fmla="*/ 586458 w 614829"/>
                    <a:gd name="connsiteY2" fmla="*/ 109241 h 380343"/>
                    <a:gd name="connsiteX3" fmla="*/ 574455 w 614829"/>
                    <a:gd name="connsiteY3" fmla="*/ 79779 h 380343"/>
                    <a:gd name="connsiteX4" fmla="*/ 575425 w 614829"/>
                    <a:gd name="connsiteY4" fmla="*/ 63411 h 380343"/>
                    <a:gd name="connsiteX5" fmla="*/ 548267 w 614829"/>
                    <a:gd name="connsiteY5" fmla="*/ 25825 h 380343"/>
                    <a:gd name="connsiteX6" fmla="*/ 515167 w 614829"/>
                    <a:gd name="connsiteY6" fmla="*/ 22673 h 380343"/>
                    <a:gd name="connsiteX7" fmla="*/ 411867 w 614829"/>
                    <a:gd name="connsiteY7" fmla="*/ 0 h 380343"/>
                    <a:gd name="connsiteX8" fmla="*/ 411624 w 614829"/>
                    <a:gd name="connsiteY8" fmla="*/ 0 h 380343"/>
                    <a:gd name="connsiteX9" fmla="*/ 296078 w 614829"/>
                    <a:gd name="connsiteY9" fmla="*/ 29584 h 380343"/>
                    <a:gd name="connsiteX10" fmla="*/ 203327 w 614829"/>
                    <a:gd name="connsiteY10" fmla="*/ 20005 h 380343"/>
                    <a:gd name="connsiteX11" fmla="*/ 27159 w 614829"/>
                    <a:gd name="connsiteY11" fmla="*/ 112515 h 380343"/>
                    <a:gd name="connsiteX12" fmla="*/ 26553 w 614829"/>
                    <a:gd name="connsiteY12" fmla="*/ 114455 h 380343"/>
                    <a:gd name="connsiteX13" fmla="*/ 0 w 614829"/>
                    <a:gd name="connsiteY13" fmla="*/ 239579 h 380343"/>
                    <a:gd name="connsiteX14" fmla="*/ 76020 w 614829"/>
                    <a:gd name="connsiteY14" fmla="*/ 316448 h 380343"/>
                    <a:gd name="connsiteX15" fmla="*/ 78566 w 614829"/>
                    <a:gd name="connsiteY15" fmla="*/ 316205 h 380343"/>
                    <a:gd name="connsiteX16" fmla="*/ 78930 w 614829"/>
                    <a:gd name="connsiteY16" fmla="*/ 316205 h 380343"/>
                    <a:gd name="connsiteX17" fmla="*/ 78930 w 614829"/>
                    <a:gd name="connsiteY17" fmla="*/ 366643 h 380343"/>
                    <a:gd name="connsiteX18" fmla="*/ 92267 w 614829"/>
                    <a:gd name="connsiteY18" fmla="*/ 379980 h 380343"/>
                    <a:gd name="connsiteX19" fmla="*/ 105604 w 614829"/>
                    <a:gd name="connsiteY19" fmla="*/ 366643 h 380343"/>
                    <a:gd name="connsiteX20" fmla="*/ 105604 w 614829"/>
                    <a:gd name="connsiteY20" fmla="*/ 144402 h 380343"/>
                    <a:gd name="connsiteX21" fmla="*/ 92267 w 614829"/>
                    <a:gd name="connsiteY21" fmla="*/ 131065 h 380343"/>
                    <a:gd name="connsiteX22" fmla="*/ 78930 w 614829"/>
                    <a:gd name="connsiteY22" fmla="*/ 144402 h 380343"/>
                    <a:gd name="connsiteX23" fmla="*/ 78930 w 614829"/>
                    <a:gd name="connsiteY23" fmla="*/ 288925 h 380343"/>
                    <a:gd name="connsiteX24" fmla="*/ 74929 w 614829"/>
                    <a:gd name="connsiteY24" fmla="*/ 289653 h 380343"/>
                    <a:gd name="connsiteX25" fmla="*/ 26674 w 614829"/>
                    <a:gd name="connsiteY25" fmla="*/ 239457 h 380343"/>
                    <a:gd name="connsiteX26" fmla="*/ 52135 w 614829"/>
                    <a:gd name="connsiteY26" fmla="*/ 122336 h 380343"/>
                    <a:gd name="connsiteX27" fmla="*/ 52620 w 614829"/>
                    <a:gd name="connsiteY27" fmla="*/ 120638 h 380343"/>
                    <a:gd name="connsiteX28" fmla="*/ 203327 w 614829"/>
                    <a:gd name="connsiteY28" fmla="*/ 46679 h 380343"/>
                    <a:gd name="connsiteX29" fmla="*/ 323601 w 614829"/>
                    <a:gd name="connsiteY29" fmla="*/ 67048 h 380343"/>
                    <a:gd name="connsiteX30" fmla="*/ 402288 w 614829"/>
                    <a:gd name="connsiteY30" fmla="*/ 94692 h 380343"/>
                    <a:gd name="connsiteX31" fmla="*/ 449574 w 614829"/>
                    <a:gd name="connsiteY31" fmla="*/ 90085 h 380343"/>
                    <a:gd name="connsiteX32" fmla="*/ 496010 w 614829"/>
                    <a:gd name="connsiteY32" fmla="*/ 60258 h 380343"/>
                    <a:gd name="connsiteX33" fmla="*/ 537354 w 614829"/>
                    <a:gd name="connsiteY33" fmla="*/ 50074 h 380343"/>
                    <a:gd name="connsiteX34" fmla="*/ 548873 w 614829"/>
                    <a:gd name="connsiteY34" fmla="*/ 66078 h 380343"/>
                    <a:gd name="connsiteX35" fmla="*/ 529353 w 614829"/>
                    <a:gd name="connsiteY35" fmla="*/ 99057 h 380343"/>
                    <a:gd name="connsiteX36" fmla="*/ 462547 w 614829"/>
                    <a:gd name="connsiteY36" fmla="*/ 149979 h 380343"/>
                    <a:gd name="connsiteX37" fmla="*/ 411624 w 614829"/>
                    <a:gd name="connsiteY37" fmla="*/ 161255 h 380343"/>
                    <a:gd name="connsiteX38" fmla="*/ 354397 w 614829"/>
                    <a:gd name="connsiteY38" fmla="*/ 146463 h 380343"/>
                    <a:gd name="connsiteX39" fmla="*/ 317660 w 614829"/>
                    <a:gd name="connsiteY39" fmla="*/ 136642 h 380343"/>
                    <a:gd name="connsiteX40" fmla="*/ 315963 w 614829"/>
                    <a:gd name="connsiteY40" fmla="*/ 136642 h 380343"/>
                    <a:gd name="connsiteX41" fmla="*/ 314386 w 614829"/>
                    <a:gd name="connsiteY41" fmla="*/ 136279 h 380343"/>
                    <a:gd name="connsiteX42" fmla="*/ 313416 w 614829"/>
                    <a:gd name="connsiteY42" fmla="*/ 136521 h 380343"/>
                    <a:gd name="connsiteX43" fmla="*/ 310749 w 614829"/>
                    <a:gd name="connsiteY43" fmla="*/ 137127 h 380343"/>
                    <a:gd name="connsiteX44" fmla="*/ 308445 w 614829"/>
                    <a:gd name="connsiteY44" fmla="*/ 137976 h 380343"/>
                    <a:gd name="connsiteX45" fmla="*/ 306263 w 614829"/>
                    <a:gd name="connsiteY45" fmla="*/ 139431 h 380343"/>
                    <a:gd name="connsiteX46" fmla="*/ 304444 w 614829"/>
                    <a:gd name="connsiteY46" fmla="*/ 141128 h 380343"/>
                    <a:gd name="connsiteX47" fmla="*/ 303111 w 614829"/>
                    <a:gd name="connsiteY47" fmla="*/ 143190 h 380343"/>
                    <a:gd name="connsiteX48" fmla="*/ 301898 w 614829"/>
                    <a:gd name="connsiteY48" fmla="*/ 145614 h 380343"/>
                    <a:gd name="connsiteX49" fmla="*/ 301413 w 614829"/>
                    <a:gd name="connsiteY49" fmla="*/ 146584 h 380343"/>
                    <a:gd name="connsiteX50" fmla="*/ 301413 w 614829"/>
                    <a:gd name="connsiteY50" fmla="*/ 148161 h 380343"/>
                    <a:gd name="connsiteX51" fmla="*/ 301050 w 614829"/>
                    <a:gd name="connsiteY51" fmla="*/ 149737 h 380343"/>
                    <a:gd name="connsiteX52" fmla="*/ 301050 w 614829"/>
                    <a:gd name="connsiteY52" fmla="*/ 366764 h 380343"/>
                    <a:gd name="connsiteX53" fmla="*/ 314386 w 614829"/>
                    <a:gd name="connsiteY53" fmla="*/ 380101 h 380343"/>
                    <a:gd name="connsiteX54" fmla="*/ 327723 w 614829"/>
                    <a:gd name="connsiteY54" fmla="*/ 366764 h 380343"/>
                    <a:gd name="connsiteX55" fmla="*/ 327723 w 614829"/>
                    <a:gd name="connsiteY55" fmla="*/ 167075 h 380343"/>
                    <a:gd name="connsiteX56" fmla="*/ 347244 w 614829"/>
                    <a:gd name="connsiteY56" fmla="*/ 172409 h 380343"/>
                    <a:gd name="connsiteX57" fmla="*/ 406047 w 614829"/>
                    <a:gd name="connsiteY57" fmla="*/ 187565 h 380343"/>
                    <a:gd name="connsiteX58" fmla="*/ 477824 w 614829"/>
                    <a:gd name="connsiteY58" fmla="*/ 171924 h 380343"/>
                    <a:gd name="connsiteX59" fmla="*/ 545114 w 614829"/>
                    <a:gd name="connsiteY59" fmla="*/ 120638 h 380343"/>
                    <a:gd name="connsiteX60" fmla="*/ 557724 w 614829"/>
                    <a:gd name="connsiteY60" fmla="*/ 109605 h 380343"/>
                    <a:gd name="connsiteX61" fmla="*/ 561482 w 614829"/>
                    <a:gd name="connsiteY61" fmla="*/ 119183 h 380343"/>
                    <a:gd name="connsiteX62" fmla="*/ 562088 w 614829"/>
                    <a:gd name="connsiteY62" fmla="*/ 120759 h 380343"/>
                    <a:gd name="connsiteX63" fmla="*/ 562695 w 614829"/>
                    <a:gd name="connsiteY63" fmla="*/ 122578 h 380343"/>
                    <a:gd name="connsiteX64" fmla="*/ 588156 w 614829"/>
                    <a:gd name="connsiteY64" fmla="*/ 239700 h 380343"/>
                    <a:gd name="connsiteX65" fmla="*/ 539901 w 614829"/>
                    <a:gd name="connsiteY65" fmla="*/ 290016 h 380343"/>
                    <a:gd name="connsiteX66" fmla="*/ 535900 w 614829"/>
                    <a:gd name="connsiteY66" fmla="*/ 289289 h 380343"/>
                    <a:gd name="connsiteX67" fmla="*/ 535900 w 614829"/>
                    <a:gd name="connsiteY67" fmla="*/ 200538 h 380343"/>
                    <a:gd name="connsiteX68" fmla="*/ 522563 w 614829"/>
                    <a:gd name="connsiteY68" fmla="*/ 187201 h 380343"/>
                    <a:gd name="connsiteX69" fmla="*/ 509226 w 614829"/>
                    <a:gd name="connsiteY69" fmla="*/ 200538 h 380343"/>
                    <a:gd name="connsiteX70" fmla="*/ 509226 w 614829"/>
                    <a:gd name="connsiteY70" fmla="*/ 367006 h 380343"/>
                    <a:gd name="connsiteX71" fmla="*/ 522563 w 614829"/>
                    <a:gd name="connsiteY71" fmla="*/ 380343 h 380343"/>
                    <a:gd name="connsiteX72" fmla="*/ 535900 w 614829"/>
                    <a:gd name="connsiteY72" fmla="*/ 367006 h 380343"/>
                    <a:gd name="connsiteX73" fmla="*/ 535900 w 614829"/>
                    <a:gd name="connsiteY73" fmla="*/ 316448 h 380343"/>
                    <a:gd name="connsiteX74" fmla="*/ 536263 w 614829"/>
                    <a:gd name="connsiteY74" fmla="*/ 316448 h 380343"/>
                    <a:gd name="connsiteX75" fmla="*/ 538810 w 614829"/>
                    <a:gd name="connsiteY75" fmla="*/ 316811 h 380343"/>
                    <a:gd name="connsiteX76" fmla="*/ 614830 w 614829"/>
                    <a:gd name="connsiteY76" fmla="*/ 239943 h 380343"/>
                    <a:gd name="connsiteX77" fmla="*/ 588277 w 614829"/>
                    <a:gd name="connsiteY77" fmla="*/ 114940 h 380343"/>
                    <a:gd name="connsiteX78" fmla="*/ 435873 w 614829"/>
                    <a:gd name="connsiteY78" fmla="*/ 67412 h 380343"/>
                    <a:gd name="connsiteX79" fmla="*/ 410169 w 614829"/>
                    <a:gd name="connsiteY79" fmla="*/ 69352 h 380343"/>
                    <a:gd name="connsiteX80" fmla="*/ 332331 w 614829"/>
                    <a:gd name="connsiteY80" fmla="*/ 41951 h 380343"/>
                    <a:gd name="connsiteX81" fmla="*/ 411745 w 614829"/>
                    <a:gd name="connsiteY81" fmla="*/ 26795 h 380343"/>
                    <a:gd name="connsiteX82" fmla="*/ 411988 w 614829"/>
                    <a:gd name="connsiteY82" fmla="*/ 26795 h 380343"/>
                    <a:gd name="connsiteX83" fmla="*/ 481703 w 614829"/>
                    <a:gd name="connsiteY83" fmla="*/ 38071 h 380343"/>
                    <a:gd name="connsiteX84" fmla="*/ 480976 w 614829"/>
                    <a:gd name="connsiteY84" fmla="*/ 38556 h 380343"/>
                    <a:gd name="connsiteX85" fmla="*/ 435873 w 614829"/>
                    <a:gd name="connsiteY85" fmla="*/ 67412 h 38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14829" h="380343">
                      <a:moveTo>
                        <a:pt x="588398" y="114455"/>
                      </a:moveTo>
                      <a:cubicBezTo>
                        <a:pt x="588277" y="113848"/>
                        <a:pt x="588035" y="113121"/>
                        <a:pt x="587792" y="112515"/>
                      </a:cubicBezTo>
                      <a:lnTo>
                        <a:pt x="586458" y="109241"/>
                      </a:lnTo>
                      <a:cubicBezTo>
                        <a:pt x="582215" y="98572"/>
                        <a:pt x="577608" y="87053"/>
                        <a:pt x="574455" y="79779"/>
                      </a:cubicBezTo>
                      <a:cubicBezTo>
                        <a:pt x="575668" y="74444"/>
                        <a:pt x="576031" y="68988"/>
                        <a:pt x="575425" y="63411"/>
                      </a:cubicBezTo>
                      <a:cubicBezTo>
                        <a:pt x="573728" y="46679"/>
                        <a:pt x="563543" y="32615"/>
                        <a:pt x="548267" y="25825"/>
                      </a:cubicBezTo>
                      <a:cubicBezTo>
                        <a:pt x="538203" y="21339"/>
                        <a:pt x="526927" y="20369"/>
                        <a:pt x="515167" y="22673"/>
                      </a:cubicBezTo>
                      <a:cubicBezTo>
                        <a:pt x="485583" y="8487"/>
                        <a:pt x="447391" y="0"/>
                        <a:pt x="411867" y="0"/>
                      </a:cubicBezTo>
                      <a:cubicBezTo>
                        <a:pt x="411867" y="0"/>
                        <a:pt x="411624" y="0"/>
                        <a:pt x="411624" y="0"/>
                      </a:cubicBezTo>
                      <a:cubicBezTo>
                        <a:pt x="371129" y="0"/>
                        <a:pt x="327602" y="11276"/>
                        <a:pt x="296078" y="29584"/>
                      </a:cubicBezTo>
                      <a:cubicBezTo>
                        <a:pt x="274497" y="23885"/>
                        <a:pt x="247460" y="20005"/>
                        <a:pt x="203327" y="20005"/>
                      </a:cubicBezTo>
                      <a:cubicBezTo>
                        <a:pt x="130944" y="20005"/>
                        <a:pt x="59531" y="31160"/>
                        <a:pt x="27159" y="112515"/>
                      </a:cubicBezTo>
                      <a:cubicBezTo>
                        <a:pt x="26916" y="113121"/>
                        <a:pt x="26674" y="113727"/>
                        <a:pt x="26553" y="114455"/>
                      </a:cubicBezTo>
                      <a:cubicBezTo>
                        <a:pt x="13216" y="149737"/>
                        <a:pt x="0" y="221756"/>
                        <a:pt x="0" y="239579"/>
                      </a:cubicBezTo>
                      <a:cubicBezTo>
                        <a:pt x="0" y="261160"/>
                        <a:pt x="36131" y="316448"/>
                        <a:pt x="76020" y="316448"/>
                      </a:cubicBezTo>
                      <a:cubicBezTo>
                        <a:pt x="76869" y="316448"/>
                        <a:pt x="77718" y="316448"/>
                        <a:pt x="78566" y="316205"/>
                      </a:cubicBezTo>
                      <a:lnTo>
                        <a:pt x="78930" y="316205"/>
                      </a:lnTo>
                      <a:cubicBezTo>
                        <a:pt x="78930" y="316205"/>
                        <a:pt x="78930" y="366643"/>
                        <a:pt x="78930" y="366643"/>
                      </a:cubicBezTo>
                      <a:cubicBezTo>
                        <a:pt x="78930" y="374039"/>
                        <a:pt x="84871" y="379980"/>
                        <a:pt x="92267" y="379980"/>
                      </a:cubicBezTo>
                      <a:cubicBezTo>
                        <a:pt x="99663" y="379980"/>
                        <a:pt x="105604" y="374039"/>
                        <a:pt x="105604" y="366643"/>
                      </a:cubicBezTo>
                      <a:lnTo>
                        <a:pt x="105604" y="144402"/>
                      </a:lnTo>
                      <a:cubicBezTo>
                        <a:pt x="105604" y="137006"/>
                        <a:pt x="99663" y="131065"/>
                        <a:pt x="92267" y="131065"/>
                      </a:cubicBezTo>
                      <a:cubicBezTo>
                        <a:pt x="84871" y="131065"/>
                        <a:pt x="78930" y="137006"/>
                        <a:pt x="78930" y="144402"/>
                      </a:cubicBezTo>
                      <a:lnTo>
                        <a:pt x="78930" y="288925"/>
                      </a:lnTo>
                      <a:lnTo>
                        <a:pt x="74929" y="289653"/>
                      </a:lnTo>
                      <a:cubicBezTo>
                        <a:pt x="52620" y="288440"/>
                        <a:pt x="27159" y="249521"/>
                        <a:pt x="26674" y="239457"/>
                      </a:cubicBezTo>
                      <a:cubicBezTo>
                        <a:pt x="26674" y="225514"/>
                        <a:pt x="39283" y="154829"/>
                        <a:pt x="52135" y="122336"/>
                      </a:cubicBezTo>
                      <a:cubicBezTo>
                        <a:pt x="52377" y="121851"/>
                        <a:pt x="52499" y="121244"/>
                        <a:pt x="52620" y="120638"/>
                      </a:cubicBezTo>
                      <a:cubicBezTo>
                        <a:pt x="77960" y="59046"/>
                        <a:pt x="129125" y="46679"/>
                        <a:pt x="203327" y="46679"/>
                      </a:cubicBezTo>
                      <a:cubicBezTo>
                        <a:pt x="269647" y="46679"/>
                        <a:pt x="293169" y="55530"/>
                        <a:pt x="323601" y="67048"/>
                      </a:cubicBezTo>
                      <a:cubicBezTo>
                        <a:pt x="355003" y="78930"/>
                        <a:pt x="401197" y="94328"/>
                        <a:pt x="402288" y="94692"/>
                      </a:cubicBezTo>
                      <a:cubicBezTo>
                        <a:pt x="425567" y="101239"/>
                        <a:pt x="435752" y="98572"/>
                        <a:pt x="449574" y="90085"/>
                      </a:cubicBezTo>
                      <a:cubicBezTo>
                        <a:pt x="463153" y="81840"/>
                        <a:pt x="494192" y="61471"/>
                        <a:pt x="496010" y="60258"/>
                      </a:cubicBezTo>
                      <a:cubicBezTo>
                        <a:pt x="511408" y="48983"/>
                        <a:pt x="526564" y="45224"/>
                        <a:pt x="537354" y="50074"/>
                      </a:cubicBezTo>
                      <a:cubicBezTo>
                        <a:pt x="543902" y="52984"/>
                        <a:pt x="548024" y="58804"/>
                        <a:pt x="548873" y="66078"/>
                      </a:cubicBezTo>
                      <a:cubicBezTo>
                        <a:pt x="549964" y="77233"/>
                        <a:pt x="543053" y="89236"/>
                        <a:pt x="529353" y="99057"/>
                      </a:cubicBezTo>
                      <a:lnTo>
                        <a:pt x="462547" y="149979"/>
                      </a:lnTo>
                      <a:cubicBezTo>
                        <a:pt x="446300" y="160527"/>
                        <a:pt x="427750" y="164650"/>
                        <a:pt x="411624" y="161255"/>
                      </a:cubicBezTo>
                      <a:cubicBezTo>
                        <a:pt x="395135" y="157739"/>
                        <a:pt x="374402" y="152040"/>
                        <a:pt x="354397" y="146463"/>
                      </a:cubicBezTo>
                      <a:cubicBezTo>
                        <a:pt x="341303" y="142826"/>
                        <a:pt x="328693" y="139310"/>
                        <a:pt x="317660" y="136642"/>
                      </a:cubicBezTo>
                      <a:cubicBezTo>
                        <a:pt x="317054" y="136521"/>
                        <a:pt x="316569" y="136642"/>
                        <a:pt x="315963" y="136642"/>
                      </a:cubicBezTo>
                      <a:cubicBezTo>
                        <a:pt x="315478" y="136642"/>
                        <a:pt x="314993" y="136279"/>
                        <a:pt x="314386" y="136279"/>
                      </a:cubicBezTo>
                      <a:cubicBezTo>
                        <a:pt x="314023" y="136279"/>
                        <a:pt x="313780" y="136400"/>
                        <a:pt x="313416" y="136521"/>
                      </a:cubicBezTo>
                      <a:cubicBezTo>
                        <a:pt x="312447" y="136521"/>
                        <a:pt x="311598" y="136764"/>
                        <a:pt x="310749" y="137127"/>
                      </a:cubicBezTo>
                      <a:cubicBezTo>
                        <a:pt x="310021" y="137370"/>
                        <a:pt x="309173" y="137612"/>
                        <a:pt x="308445" y="137976"/>
                      </a:cubicBezTo>
                      <a:cubicBezTo>
                        <a:pt x="307718" y="138340"/>
                        <a:pt x="306990" y="138825"/>
                        <a:pt x="306263" y="139431"/>
                      </a:cubicBezTo>
                      <a:cubicBezTo>
                        <a:pt x="305536" y="139916"/>
                        <a:pt x="304929" y="140401"/>
                        <a:pt x="304444" y="141128"/>
                      </a:cubicBezTo>
                      <a:cubicBezTo>
                        <a:pt x="303959" y="141735"/>
                        <a:pt x="303474" y="142462"/>
                        <a:pt x="303111" y="143190"/>
                      </a:cubicBezTo>
                      <a:cubicBezTo>
                        <a:pt x="302626" y="144038"/>
                        <a:pt x="302262" y="144766"/>
                        <a:pt x="301898" y="145614"/>
                      </a:cubicBezTo>
                      <a:cubicBezTo>
                        <a:pt x="301898" y="145978"/>
                        <a:pt x="301534" y="146221"/>
                        <a:pt x="301413" y="146584"/>
                      </a:cubicBezTo>
                      <a:cubicBezTo>
                        <a:pt x="301292" y="147069"/>
                        <a:pt x="301413" y="147676"/>
                        <a:pt x="301413" y="148161"/>
                      </a:cubicBezTo>
                      <a:cubicBezTo>
                        <a:pt x="301413" y="148767"/>
                        <a:pt x="301050" y="149252"/>
                        <a:pt x="301050" y="149737"/>
                      </a:cubicBezTo>
                      <a:lnTo>
                        <a:pt x="301050" y="366764"/>
                      </a:lnTo>
                      <a:cubicBezTo>
                        <a:pt x="301050" y="374160"/>
                        <a:pt x="306990" y="380101"/>
                        <a:pt x="314386" y="380101"/>
                      </a:cubicBezTo>
                      <a:cubicBezTo>
                        <a:pt x="321782" y="380101"/>
                        <a:pt x="327723" y="374160"/>
                        <a:pt x="327723" y="366764"/>
                      </a:cubicBezTo>
                      <a:lnTo>
                        <a:pt x="327723" y="167075"/>
                      </a:lnTo>
                      <a:cubicBezTo>
                        <a:pt x="334028" y="168772"/>
                        <a:pt x="340575" y="170591"/>
                        <a:pt x="347244" y="172409"/>
                      </a:cubicBezTo>
                      <a:cubicBezTo>
                        <a:pt x="367613" y="178108"/>
                        <a:pt x="388830" y="183928"/>
                        <a:pt x="406047" y="187565"/>
                      </a:cubicBezTo>
                      <a:cubicBezTo>
                        <a:pt x="428962" y="192415"/>
                        <a:pt x="454909" y="186959"/>
                        <a:pt x="477824" y="171924"/>
                      </a:cubicBezTo>
                      <a:lnTo>
                        <a:pt x="545114" y="120638"/>
                      </a:lnTo>
                      <a:cubicBezTo>
                        <a:pt x="549843" y="117243"/>
                        <a:pt x="554086" y="113485"/>
                        <a:pt x="557724" y="109605"/>
                      </a:cubicBezTo>
                      <a:cubicBezTo>
                        <a:pt x="559178" y="113363"/>
                        <a:pt x="560633" y="116879"/>
                        <a:pt x="561482" y="119183"/>
                      </a:cubicBezTo>
                      <a:lnTo>
                        <a:pt x="562088" y="120759"/>
                      </a:lnTo>
                      <a:cubicBezTo>
                        <a:pt x="562088" y="120759"/>
                        <a:pt x="562452" y="121972"/>
                        <a:pt x="562695" y="122578"/>
                      </a:cubicBezTo>
                      <a:cubicBezTo>
                        <a:pt x="575547" y="155072"/>
                        <a:pt x="588156" y="225878"/>
                        <a:pt x="588156" y="239700"/>
                      </a:cubicBezTo>
                      <a:cubicBezTo>
                        <a:pt x="587671" y="249884"/>
                        <a:pt x="562210" y="288683"/>
                        <a:pt x="539901" y="290016"/>
                      </a:cubicBezTo>
                      <a:lnTo>
                        <a:pt x="535900" y="289289"/>
                      </a:lnTo>
                      <a:lnTo>
                        <a:pt x="535900" y="200538"/>
                      </a:lnTo>
                      <a:cubicBezTo>
                        <a:pt x="535900" y="193142"/>
                        <a:pt x="529959" y="187201"/>
                        <a:pt x="522563" y="187201"/>
                      </a:cubicBezTo>
                      <a:cubicBezTo>
                        <a:pt x="515167" y="187201"/>
                        <a:pt x="509226" y="193142"/>
                        <a:pt x="509226" y="200538"/>
                      </a:cubicBezTo>
                      <a:lnTo>
                        <a:pt x="509226" y="367006"/>
                      </a:lnTo>
                      <a:cubicBezTo>
                        <a:pt x="509226" y="374402"/>
                        <a:pt x="515167" y="380343"/>
                        <a:pt x="522563" y="380343"/>
                      </a:cubicBezTo>
                      <a:cubicBezTo>
                        <a:pt x="529959" y="380343"/>
                        <a:pt x="535900" y="374402"/>
                        <a:pt x="535900" y="367006"/>
                      </a:cubicBezTo>
                      <a:lnTo>
                        <a:pt x="535900" y="316448"/>
                      </a:lnTo>
                      <a:lnTo>
                        <a:pt x="536263" y="316448"/>
                      </a:lnTo>
                      <a:cubicBezTo>
                        <a:pt x="537112" y="316690"/>
                        <a:pt x="537961" y="316811"/>
                        <a:pt x="538810" y="316811"/>
                      </a:cubicBezTo>
                      <a:cubicBezTo>
                        <a:pt x="578699" y="316811"/>
                        <a:pt x="614830" y="261403"/>
                        <a:pt x="614830" y="239943"/>
                      </a:cubicBezTo>
                      <a:cubicBezTo>
                        <a:pt x="614830" y="222241"/>
                        <a:pt x="601614" y="150222"/>
                        <a:pt x="588277" y="114940"/>
                      </a:cubicBezTo>
                      <a:close/>
                      <a:moveTo>
                        <a:pt x="435873" y="67412"/>
                      </a:moveTo>
                      <a:cubicBezTo>
                        <a:pt x="428235" y="72019"/>
                        <a:pt x="425689" y="73595"/>
                        <a:pt x="410169" y="69352"/>
                      </a:cubicBezTo>
                      <a:cubicBezTo>
                        <a:pt x="409684" y="69231"/>
                        <a:pt x="364097" y="53954"/>
                        <a:pt x="332331" y="41951"/>
                      </a:cubicBezTo>
                      <a:cubicBezTo>
                        <a:pt x="356579" y="32494"/>
                        <a:pt x="385193" y="26795"/>
                        <a:pt x="411745" y="26795"/>
                      </a:cubicBezTo>
                      <a:cubicBezTo>
                        <a:pt x="411745" y="26795"/>
                        <a:pt x="411867" y="26795"/>
                        <a:pt x="411988" y="26795"/>
                      </a:cubicBezTo>
                      <a:cubicBezTo>
                        <a:pt x="435388" y="26795"/>
                        <a:pt x="460001" y="30917"/>
                        <a:pt x="481703" y="38071"/>
                      </a:cubicBezTo>
                      <a:cubicBezTo>
                        <a:pt x="481461" y="38313"/>
                        <a:pt x="481219" y="38435"/>
                        <a:pt x="480976" y="38556"/>
                      </a:cubicBezTo>
                      <a:cubicBezTo>
                        <a:pt x="480612" y="38798"/>
                        <a:pt x="449089" y="59531"/>
                        <a:pt x="435873" y="67412"/>
                      </a:cubicBezTo>
                      <a:close/>
                    </a:path>
                  </a:pathLst>
                </a:custGeom>
                <a:solidFill>
                  <a:srgbClr val="265A9A"/>
                </a:solidFill>
                <a:ln w="12102" cap="flat">
                  <a:noFill/>
                  <a:prstDash val="solid"/>
                  <a:miter/>
                </a:ln>
              </p:spPr>
              <p:txBody>
                <a:bodyPr rtlCol="0" anchor="ctr"/>
                <a:lstStyle/>
                <a:p>
                  <a:endParaRPr lang="en-AU"/>
                </a:p>
              </p:txBody>
            </p:sp>
          </p:grpSp>
        </p:grpSp>
      </p:grpSp>
      <p:grpSp>
        <p:nvGrpSpPr>
          <p:cNvPr id="16" name="Group 15">
            <a:extLst>
              <a:ext uri="{FF2B5EF4-FFF2-40B4-BE49-F238E27FC236}">
                <a16:creationId xmlns:a16="http://schemas.microsoft.com/office/drawing/2014/main" id="{66FAFE19-0892-0E1D-3AA4-1BE9A4A49B45}"/>
              </a:ext>
              <a:ext uri="{C183D7F6-B498-43B3-948B-1728B52AA6E4}">
                <adec:decorative xmlns:adec="http://schemas.microsoft.com/office/drawing/2017/decorative" val="1"/>
              </a:ext>
            </a:extLst>
          </p:cNvPr>
          <p:cNvGrpSpPr/>
          <p:nvPr/>
        </p:nvGrpSpPr>
        <p:grpSpPr>
          <a:xfrm>
            <a:off x="569995" y="3258755"/>
            <a:ext cx="11201748" cy="900000"/>
            <a:chOff x="569995" y="3553945"/>
            <a:chExt cx="11201748" cy="900000"/>
          </a:xfrm>
        </p:grpSpPr>
        <p:sp>
          <p:nvSpPr>
            <p:cNvPr id="3" name="Rectangle 2">
              <a:extLst>
                <a:ext uri="{FF2B5EF4-FFF2-40B4-BE49-F238E27FC236}">
                  <a16:creationId xmlns:a16="http://schemas.microsoft.com/office/drawing/2014/main" id="{FCA7B593-21AB-3022-FBC2-F7E4F919FB49}"/>
                </a:ext>
              </a:extLst>
            </p:cNvPr>
            <p:cNvSpPr/>
            <p:nvPr/>
          </p:nvSpPr>
          <p:spPr>
            <a:xfrm>
              <a:off x="569995" y="3553945"/>
              <a:ext cx="9981282"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lnSpc>
                  <a:spcPts val="2393"/>
                </a:lnSpc>
                <a:spcBef>
                  <a:spcPts val="0"/>
                </a:spcBef>
                <a:spcAft>
                  <a:spcPts val="1600"/>
                </a:spcAft>
              </a:pPr>
              <a:r>
                <a:rPr lang="en-AU" sz="1700" b="0">
                  <a:solidFill>
                    <a:schemeClr val="tx1"/>
                  </a:solidFill>
                  <a:latin typeface="Open Sans" panose="020B0606030504020204" pitchFamily="34" charset="0"/>
                  <a:ea typeface="Open Sans" panose="020B0606030504020204" pitchFamily="34" charset="0"/>
                  <a:cs typeface="Open Sans" panose="020B0606030504020204" pitchFamily="34" charset="0"/>
                </a:rPr>
                <a:t>Provide a balanced and integrated mental health and suicide prevention system for all communities and groups</a:t>
              </a:r>
            </a:p>
            <a:p>
              <a:pPr>
                <a:lnSpc>
                  <a:spcPts val="2393"/>
                </a:lnSpc>
                <a:spcAft>
                  <a:spcPts val="600"/>
                </a:spcAft>
              </a:pPr>
              <a:endParaRPr lang="en-US" sz="1600" b="1">
                <a:solidFill>
                  <a:schemeClr val="tx1"/>
                </a:solidFill>
              </a:endParaRPr>
            </a:p>
          </p:txBody>
        </p:sp>
        <p:sp>
          <p:nvSpPr>
            <p:cNvPr id="7" name="Rectangle 6">
              <a:extLst>
                <a:ext uri="{FF2B5EF4-FFF2-40B4-BE49-F238E27FC236}">
                  <a16:creationId xmlns:a16="http://schemas.microsoft.com/office/drawing/2014/main" id="{DB89704B-EAA0-126C-FD91-3CE68374054D}"/>
                </a:ext>
              </a:extLst>
            </p:cNvPr>
            <p:cNvSpPr/>
            <p:nvPr/>
          </p:nvSpPr>
          <p:spPr>
            <a:xfrm>
              <a:off x="10551278" y="3553945"/>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1" name="Group 10">
              <a:extLst>
                <a:ext uri="{FF2B5EF4-FFF2-40B4-BE49-F238E27FC236}">
                  <a16:creationId xmlns:a16="http://schemas.microsoft.com/office/drawing/2014/main" id="{ADBECF22-F27A-1698-61E1-39A8EF4F1AE3}"/>
                </a:ext>
              </a:extLst>
            </p:cNvPr>
            <p:cNvGrpSpPr/>
            <p:nvPr/>
          </p:nvGrpSpPr>
          <p:grpSpPr>
            <a:xfrm>
              <a:off x="10945510" y="3787945"/>
              <a:ext cx="432000" cy="432000"/>
              <a:chOff x="10945510" y="3787945"/>
              <a:chExt cx="432000" cy="432000"/>
            </a:xfrm>
          </p:grpSpPr>
          <p:sp>
            <p:nvSpPr>
              <p:cNvPr id="50" name="Freeform 2">
                <a:extLst>
                  <a:ext uri="{FF2B5EF4-FFF2-40B4-BE49-F238E27FC236}">
                    <a16:creationId xmlns:a16="http://schemas.microsoft.com/office/drawing/2014/main" id="{14B2802F-ABF7-0F1E-61DE-23722B7D6D66}"/>
                  </a:ext>
                </a:extLst>
              </p:cNvPr>
              <p:cNvSpPr/>
              <p:nvPr/>
            </p:nvSpPr>
            <p:spPr>
              <a:xfrm>
                <a:off x="10964803" y="3806800"/>
                <a:ext cx="187011" cy="243635"/>
              </a:xfrm>
              <a:custGeom>
                <a:avLst/>
                <a:gdLst>
                  <a:gd name="connsiteX0" fmla="*/ 40832 w 109668"/>
                  <a:gd name="connsiteY0" fmla="*/ 114130 h 147909"/>
                  <a:gd name="connsiteX1" fmla="*/ 45985 w 109668"/>
                  <a:gd name="connsiteY1" fmla="*/ 117553 h 147909"/>
                  <a:gd name="connsiteX2" fmla="*/ 44809 w 109668"/>
                  <a:gd name="connsiteY2" fmla="*/ 123669 h 147909"/>
                  <a:gd name="connsiteX3" fmla="*/ 40720 w 109668"/>
                  <a:gd name="connsiteY3" fmla="*/ 133657 h 147909"/>
                  <a:gd name="connsiteX4" fmla="*/ 54946 w 109668"/>
                  <a:gd name="connsiteY4" fmla="*/ 147909 h 147909"/>
                  <a:gd name="connsiteX5" fmla="*/ 69173 w 109668"/>
                  <a:gd name="connsiteY5" fmla="*/ 133657 h 147909"/>
                  <a:gd name="connsiteX6" fmla="*/ 65084 w 109668"/>
                  <a:gd name="connsiteY6" fmla="*/ 123669 h 147909"/>
                  <a:gd name="connsiteX7" fmla="*/ 63908 w 109668"/>
                  <a:gd name="connsiteY7" fmla="*/ 117553 h 147909"/>
                  <a:gd name="connsiteX8" fmla="*/ 69061 w 109668"/>
                  <a:gd name="connsiteY8" fmla="*/ 114130 h 147909"/>
                  <a:gd name="connsiteX9" fmla="*/ 109669 w 109668"/>
                  <a:gd name="connsiteY9" fmla="*/ 114130 h 147909"/>
                  <a:gd name="connsiteX10" fmla="*/ 109669 w 109668"/>
                  <a:gd name="connsiteY10" fmla="*/ 83381 h 147909"/>
                  <a:gd name="connsiteX11" fmla="*/ 101379 w 109668"/>
                  <a:gd name="connsiteY11" fmla="*/ 84784 h 147909"/>
                  <a:gd name="connsiteX12" fmla="*/ 75950 w 109668"/>
                  <a:gd name="connsiteY12" fmla="*/ 59310 h 147909"/>
                  <a:gd name="connsiteX13" fmla="*/ 101379 w 109668"/>
                  <a:gd name="connsiteY13" fmla="*/ 33835 h 147909"/>
                  <a:gd name="connsiteX14" fmla="*/ 109669 w 109668"/>
                  <a:gd name="connsiteY14" fmla="*/ 35238 h 147909"/>
                  <a:gd name="connsiteX15" fmla="*/ 109669 w 109668"/>
                  <a:gd name="connsiteY15" fmla="*/ 20256 h 147909"/>
                  <a:gd name="connsiteX16" fmla="*/ 91409 w 109668"/>
                  <a:gd name="connsiteY16" fmla="*/ 0 h 147909"/>
                  <a:gd name="connsiteX17" fmla="*/ 74830 w 109668"/>
                  <a:gd name="connsiteY17" fmla="*/ 11839 h 147909"/>
                  <a:gd name="connsiteX18" fmla="*/ 71470 w 109668"/>
                  <a:gd name="connsiteY18" fmla="*/ 15038 h 147909"/>
                  <a:gd name="connsiteX19" fmla="*/ 66877 w 109668"/>
                  <a:gd name="connsiteY19" fmla="*/ 14589 h 147909"/>
                  <a:gd name="connsiteX20" fmla="*/ 58419 w 109668"/>
                  <a:gd name="connsiteY20" fmla="*/ 12288 h 147909"/>
                  <a:gd name="connsiteX21" fmla="*/ 40160 w 109668"/>
                  <a:gd name="connsiteY21" fmla="*/ 32545 h 147909"/>
                  <a:gd name="connsiteX22" fmla="*/ 38255 w 109668"/>
                  <a:gd name="connsiteY22" fmla="*/ 36809 h 147909"/>
                  <a:gd name="connsiteX23" fmla="*/ 33886 w 109668"/>
                  <a:gd name="connsiteY23" fmla="*/ 38268 h 147909"/>
                  <a:gd name="connsiteX24" fmla="*/ 32038 w 109668"/>
                  <a:gd name="connsiteY24" fmla="*/ 38156 h 147909"/>
                  <a:gd name="connsiteX25" fmla="*/ 13779 w 109668"/>
                  <a:gd name="connsiteY25" fmla="*/ 58412 h 147909"/>
                  <a:gd name="connsiteX26" fmla="*/ 17811 w 109668"/>
                  <a:gd name="connsiteY26" fmla="*/ 71093 h 147909"/>
                  <a:gd name="connsiteX27" fmla="*/ 18540 w 109668"/>
                  <a:gd name="connsiteY27" fmla="*/ 76368 h 147909"/>
                  <a:gd name="connsiteX28" fmla="*/ 14563 w 109668"/>
                  <a:gd name="connsiteY28" fmla="*/ 79846 h 147909"/>
                  <a:gd name="connsiteX29" fmla="*/ 0 w 109668"/>
                  <a:gd name="connsiteY29" fmla="*/ 99710 h 147909"/>
                  <a:gd name="connsiteX30" fmla="*/ 5769 w 109668"/>
                  <a:gd name="connsiteY30" fmla="*/ 114299 h 147909"/>
                  <a:gd name="connsiteX31" fmla="*/ 40776 w 109668"/>
                  <a:gd name="connsiteY31" fmla="*/ 11429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668" h="147909">
                    <a:moveTo>
                      <a:pt x="40832" y="114130"/>
                    </a:moveTo>
                    <a:cubicBezTo>
                      <a:pt x="43072" y="114130"/>
                      <a:pt x="45145" y="115477"/>
                      <a:pt x="45985" y="117553"/>
                    </a:cubicBezTo>
                    <a:cubicBezTo>
                      <a:pt x="46825" y="119629"/>
                      <a:pt x="46377" y="122042"/>
                      <a:pt x="44809" y="123669"/>
                    </a:cubicBezTo>
                    <a:cubicBezTo>
                      <a:pt x="42176" y="126363"/>
                      <a:pt x="40720" y="129898"/>
                      <a:pt x="40720" y="133657"/>
                    </a:cubicBezTo>
                    <a:cubicBezTo>
                      <a:pt x="40720" y="141513"/>
                      <a:pt x="47105" y="147909"/>
                      <a:pt x="54946" y="147909"/>
                    </a:cubicBezTo>
                    <a:cubicBezTo>
                      <a:pt x="62788" y="147909"/>
                      <a:pt x="69173" y="141513"/>
                      <a:pt x="69173" y="133657"/>
                    </a:cubicBezTo>
                    <a:cubicBezTo>
                      <a:pt x="69173" y="129898"/>
                      <a:pt x="67717" y="126363"/>
                      <a:pt x="65084" y="123669"/>
                    </a:cubicBezTo>
                    <a:cubicBezTo>
                      <a:pt x="63516" y="122042"/>
                      <a:pt x="63068" y="119629"/>
                      <a:pt x="63908" y="117553"/>
                    </a:cubicBezTo>
                    <a:cubicBezTo>
                      <a:pt x="64804" y="115477"/>
                      <a:pt x="66821" y="114130"/>
                      <a:pt x="69061" y="114130"/>
                    </a:cubicBezTo>
                    <a:lnTo>
                      <a:pt x="109669" y="114130"/>
                    </a:lnTo>
                    <a:lnTo>
                      <a:pt x="109669" y="83381"/>
                    </a:lnTo>
                    <a:cubicBezTo>
                      <a:pt x="107036" y="84279"/>
                      <a:pt x="104236" y="84784"/>
                      <a:pt x="101379" y="84784"/>
                    </a:cubicBezTo>
                    <a:cubicBezTo>
                      <a:pt x="87321" y="84784"/>
                      <a:pt x="75950" y="73338"/>
                      <a:pt x="75950" y="59310"/>
                    </a:cubicBezTo>
                    <a:cubicBezTo>
                      <a:pt x="75950" y="45282"/>
                      <a:pt x="87377" y="33835"/>
                      <a:pt x="101379" y="33835"/>
                    </a:cubicBezTo>
                    <a:cubicBezTo>
                      <a:pt x="104236" y="33835"/>
                      <a:pt x="107036" y="34284"/>
                      <a:pt x="109669" y="35238"/>
                    </a:cubicBezTo>
                    <a:lnTo>
                      <a:pt x="109669" y="20256"/>
                    </a:lnTo>
                    <a:cubicBezTo>
                      <a:pt x="109669" y="9090"/>
                      <a:pt x="101491" y="0"/>
                      <a:pt x="91409" y="0"/>
                    </a:cubicBezTo>
                    <a:cubicBezTo>
                      <a:pt x="84296" y="0"/>
                      <a:pt x="77799" y="4657"/>
                      <a:pt x="74830" y="11839"/>
                    </a:cubicBezTo>
                    <a:cubicBezTo>
                      <a:pt x="74214" y="13355"/>
                      <a:pt x="72982" y="14477"/>
                      <a:pt x="71470" y="15038"/>
                    </a:cubicBezTo>
                    <a:cubicBezTo>
                      <a:pt x="69901" y="15543"/>
                      <a:pt x="68277" y="15375"/>
                      <a:pt x="66877" y="14589"/>
                    </a:cubicBezTo>
                    <a:cubicBezTo>
                      <a:pt x="64244" y="13074"/>
                      <a:pt x="61388" y="12288"/>
                      <a:pt x="58419" y="12288"/>
                    </a:cubicBezTo>
                    <a:cubicBezTo>
                      <a:pt x="48337" y="12288"/>
                      <a:pt x="40160" y="21378"/>
                      <a:pt x="40160" y="32545"/>
                    </a:cubicBezTo>
                    <a:cubicBezTo>
                      <a:pt x="40160" y="34172"/>
                      <a:pt x="39488" y="35743"/>
                      <a:pt x="38255" y="36809"/>
                    </a:cubicBezTo>
                    <a:cubicBezTo>
                      <a:pt x="37079" y="37875"/>
                      <a:pt x="35511" y="38436"/>
                      <a:pt x="33886" y="38268"/>
                    </a:cubicBezTo>
                    <a:cubicBezTo>
                      <a:pt x="33270" y="38212"/>
                      <a:pt x="32654" y="38156"/>
                      <a:pt x="32038" y="38156"/>
                    </a:cubicBezTo>
                    <a:cubicBezTo>
                      <a:pt x="21956" y="38156"/>
                      <a:pt x="13779" y="47246"/>
                      <a:pt x="13779" y="58412"/>
                    </a:cubicBezTo>
                    <a:cubicBezTo>
                      <a:pt x="13779" y="63069"/>
                      <a:pt x="15179" y="67446"/>
                      <a:pt x="17811" y="71093"/>
                    </a:cubicBezTo>
                    <a:cubicBezTo>
                      <a:pt x="18932" y="72608"/>
                      <a:pt x="19212" y="74628"/>
                      <a:pt x="18540" y="76368"/>
                    </a:cubicBezTo>
                    <a:cubicBezTo>
                      <a:pt x="17867" y="78163"/>
                      <a:pt x="16355" y="79454"/>
                      <a:pt x="14563" y="79846"/>
                    </a:cubicBezTo>
                    <a:cubicBezTo>
                      <a:pt x="6105" y="81754"/>
                      <a:pt x="0" y="90115"/>
                      <a:pt x="0" y="99710"/>
                    </a:cubicBezTo>
                    <a:cubicBezTo>
                      <a:pt x="0" y="105321"/>
                      <a:pt x="2128" y="110483"/>
                      <a:pt x="5769" y="114299"/>
                    </a:cubicBezTo>
                    <a:lnTo>
                      <a:pt x="40776" y="114299"/>
                    </a:lnTo>
                    <a:close/>
                  </a:path>
                </a:pathLst>
              </a:custGeom>
              <a:solidFill>
                <a:srgbClr val="C7E4F1"/>
              </a:solidFill>
              <a:ln w="5581" cap="flat">
                <a:noFill/>
                <a:prstDash val="solid"/>
                <a:miter/>
              </a:ln>
            </p:spPr>
            <p:txBody>
              <a:bodyPr rtlCol="0" anchor="ctr"/>
              <a:lstStyle/>
              <a:p>
                <a:endParaRPr lang="en-AU"/>
              </a:p>
            </p:txBody>
          </p:sp>
          <p:sp>
            <p:nvSpPr>
              <p:cNvPr id="51" name="Freeform 3">
                <a:extLst>
                  <a:ext uri="{FF2B5EF4-FFF2-40B4-BE49-F238E27FC236}">
                    <a16:creationId xmlns:a16="http://schemas.microsoft.com/office/drawing/2014/main" id="{E3D4F1EE-99C0-F6A8-504E-902A0792DD53}"/>
                  </a:ext>
                </a:extLst>
              </p:cNvPr>
              <p:cNvSpPr/>
              <p:nvPr/>
            </p:nvSpPr>
            <p:spPr>
              <a:xfrm>
                <a:off x="11113611" y="3806430"/>
                <a:ext cx="244796" cy="394475"/>
              </a:xfrm>
              <a:custGeom>
                <a:avLst/>
                <a:gdLst>
                  <a:gd name="connsiteX0" fmla="*/ 143555 w 143555"/>
                  <a:gd name="connsiteY0" fmla="*/ 99766 h 239483"/>
                  <a:gd name="connsiteX1" fmla="*/ 132185 w 143555"/>
                  <a:gd name="connsiteY1" fmla="*/ 81025 h 239483"/>
                  <a:gd name="connsiteX2" fmla="*/ 111685 w 143555"/>
                  <a:gd name="connsiteY2" fmla="*/ 89946 h 239483"/>
                  <a:gd name="connsiteX3" fmla="*/ 106084 w 143555"/>
                  <a:gd name="connsiteY3" fmla="*/ 84335 h 239483"/>
                  <a:gd name="connsiteX4" fmla="*/ 111685 w 143555"/>
                  <a:gd name="connsiteY4" fmla="*/ 78724 h 239483"/>
                  <a:gd name="connsiteX5" fmla="*/ 125296 w 143555"/>
                  <a:gd name="connsiteY5" fmla="*/ 71822 h 239483"/>
                  <a:gd name="connsiteX6" fmla="*/ 125688 w 143555"/>
                  <a:gd name="connsiteY6" fmla="*/ 71149 h 239483"/>
                  <a:gd name="connsiteX7" fmla="*/ 129721 w 143555"/>
                  <a:gd name="connsiteY7" fmla="*/ 58468 h 239483"/>
                  <a:gd name="connsiteX8" fmla="*/ 111461 w 143555"/>
                  <a:gd name="connsiteY8" fmla="*/ 38212 h 239483"/>
                  <a:gd name="connsiteX9" fmla="*/ 109613 w 143555"/>
                  <a:gd name="connsiteY9" fmla="*/ 38324 h 239483"/>
                  <a:gd name="connsiteX10" fmla="*/ 105244 w 143555"/>
                  <a:gd name="connsiteY10" fmla="*/ 36921 h 239483"/>
                  <a:gd name="connsiteX11" fmla="*/ 103340 w 143555"/>
                  <a:gd name="connsiteY11" fmla="*/ 32713 h 239483"/>
                  <a:gd name="connsiteX12" fmla="*/ 85080 w 143555"/>
                  <a:gd name="connsiteY12" fmla="*/ 12288 h 239483"/>
                  <a:gd name="connsiteX13" fmla="*/ 80599 w 143555"/>
                  <a:gd name="connsiteY13" fmla="*/ 12906 h 239483"/>
                  <a:gd name="connsiteX14" fmla="*/ 81440 w 143555"/>
                  <a:gd name="connsiteY14" fmla="*/ 20312 h 239483"/>
                  <a:gd name="connsiteX15" fmla="*/ 71134 w 143555"/>
                  <a:gd name="connsiteY15" fmla="*/ 44216 h 239483"/>
                  <a:gd name="connsiteX16" fmla="*/ 67381 w 143555"/>
                  <a:gd name="connsiteY16" fmla="*/ 45675 h 239483"/>
                  <a:gd name="connsiteX17" fmla="*/ 63236 w 143555"/>
                  <a:gd name="connsiteY17" fmla="*/ 43823 h 239483"/>
                  <a:gd name="connsiteX18" fmla="*/ 63572 w 143555"/>
                  <a:gd name="connsiteY18" fmla="*/ 35911 h 239483"/>
                  <a:gd name="connsiteX19" fmla="*/ 70237 w 143555"/>
                  <a:gd name="connsiteY19" fmla="*/ 20256 h 239483"/>
                  <a:gd name="connsiteX20" fmla="*/ 67213 w 143555"/>
                  <a:gd name="connsiteY20" fmla="*/ 9146 h 239483"/>
                  <a:gd name="connsiteX21" fmla="*/ 66653 w 143555"/>
                  <a:gd name="connsiteY21" fmla="*/ 8304 h 239483"/>
                  <a:gd name="connsiteX22" fmla="*/ 65252 w 143555"/>
                  <a:gd name="connsiteY22" fmla="*/ 6453 h 239483"/>
                  <a:gd name="connsiteX23" fmla="*/ 64412 w 143555"/>
                  <a:gd name="connsiteY23" fmla="*/ 5499 h 239483"/>
                  <a:gd name="connsiteX24" fmla="*/ 62844 w 143555"/>
                  <a:gd name="connsiteY24" fmla="*/ 4040 h 239483"/>
                  <a:gd name="connsiteX25" fmla="*/ 61948 w 143555"/>
                  <a:gd name="connsiteY25" fmla="*/ 3311 h 239483"/>
                  <a:gd name="connsiteX26" fmla="*/ 59371 w 143555"/>
                  <a:gd name="connsiteY26" fmla="*/ 1739 h 239483"/>
                  <a:gd name="connsiteX27" fmla="*/ 58363 w 143555"/>
                  <a:gd name="connsiteY27" fmla="*/ 1347 h 239483"/>
                  <a:gd name="connsiteX28" fmla="*/ 56235 w 143555"/>
                  <a:gd name="connsiteY28" fmla="*/ 617 h 239483"/>
                  <a:gd name="connsiteX29" fmla="*/ 55227 w 143555"/>
                  <a:gd name="connsiteY29" fmla="*/ 337 h 239483"/>
                  <a:gd name="connsiteX30" fmla="*/ 51978 w 143555"/>
                  <a:gd name="connsiteY30" fmla="*/ 0 h 239483"/>
                  <a:gd name="connsiteX31" fmla="*/ 33718 w 143555"/>
                  <a:gd name="connsiteY31" fmla="*/ 20256 h 239483"/>
                  <a:gd name="connsiteX32" fmla="*/ 33718 w 143555"/>
                  <a:gd name="connsiteY32" fmla="*/ 45170 h 239483"/>
                  <a:gd name="connsiteX33" fmla="*/ 30302 w 143555"/>
                  <a:gd name="connsiteY33" fmla="*/ 50332 h 239483"/>
                  <a:gd name="connsiteX34" fmla="*/ 24197 w 143555"/>
                  <a:gd name="connsiteY34" fmla="*/ 49154 h 239483"/>
                  <a:gd name="connsiteX35" fmla="*/ 14227 w 143555"/>
                  <a:gd name="connsiteY35" fmla="*/ 45057 h 239483"/>
                  <a:gd name="connsiteX36" fmla="*/ 0 w 143555"/>
                  <a:gd name="connsiteY36" fmla="*/ 59310 h 239483"/>
                  <a:gd name="connsiteX37" fmla="*/ 14227 w 143555"/>
                  <a:gd name="connsiteY37" fmla="*/ 73562 h 239483"/>
                  <a:gd name="connsiteX38" fmla="*/ 24197 w 143555"/>
                  <a:gd name="connsiteY38" fmla="*/ 69466 h 239483"/>
                  <a:gd name="connsiteX39" fmla="*/ 30302 w 143555"/>
                  <a:gd name="connsiteY39" fmla="*/ 68288 h 239483"/>
                  <a:gd name="connsiteX40" fmla="*/ 33718 w 143555"/>
                  <a:gd name="connsiteY40" fmla="*/ 73450 h 239483"/>
                  <a:gd name="connsiteX41" fmla="*/ 33718 w 143555"/>
                  <a:gd name="connsiteY41" fmla="*/ 119742 h 239483"/>
                  <a:gd name="connsiteX42" fmla="*/ 33718 w 143555"/>
                  <a:gd name="connsiteY42" fmla="*/ 119742 h 239483"/>
                  <a:gd name="connsiteX43" fmla="*/ 33718 w 143555"/>
                  <a:gd name="connsiteY43" fmla="*/ 156102 h 239483"/>
                  <a:gd name="connsiteX44" fmla="*/ 42008 w 143555"/>
                  <a:gd name="connsiteY44" fmla="*/ 154699 h 239483"/>
                  <a:gd name="connsiteX45" fmla="*/ 67437 w 143555"/>
                  <a:gd name="connsiteY45" fmla="*/ 180174 h 239483"/>
                  <a:gd name="connsiteX46" fmla="*/ 42008 w 143555"/>
                  <a:gd name="connsiteY46" fmla="*/ 205648 h 239483"/>
                  <a:gd name="connsiteX47" fmla="*/ 33718 w 143555"/>
                  <a:gd name="connsiteY47" fmla="*/ 204245 h 239483"/>
                  <a:gd name="connsiteX48" fmla="*/ 33718 w 143555"/>
                  <a:gd name="connsiteY48" fmla="*/ 219227 h 239483"/>
                  <a:gd name="connsiteX49" fmla="*/ 33718 w 143555"/>
                  <a:gd name="connsiteY49" fmla="*/ 219227 h 239483"/>
                  <a:gd name="connsiteX50" fmla="*/ 51978 w 143555"/>
                  <a:gd name="connsiteY50" fmla="*/ 239483 h 239483"/>
                  <a:gd name="connsiteX51" fmla="*/ 68557 w 143555"/>
                  <a:gd name="connsiteY51" fmla="*/ 227644 h 239483"/>
                  <a:gd name="connsiteX52" fmla="*/ 71918 w 143555"/>
                  <a:gd name="connsiteY52" fmla="*/ 224445 h 239483"/>
                  <a:gd name="connsiteX53" fmla="*/ 76511 w 143555"/>
                  <a:gd name="connsiteY53" fmla="*/ 224894 h 239483"/>
                  <a:gd name="connsiteX54" fmla="*/ 84968 w 143555"/>
                  <a:gd name="connsiteY54" fmla="*/ 227195 h 239483"/>
                  <a:gd name="connsiteX55" fmla="*/ 103228 w 143555"/>
                  <a:gd name="connsiteY55" fmla="*/ 206939 h 239483"/>
                  <a:gd name="connsiteX56" fmla="*/ 105076 w 143555"/>
                  <a:gd name="connsiteY56" fmla="*/ 202674 h 239483"/>
                  <a:gd name="connsiteX57" fmla="*/ 109445 w 143555"/>
                  <a:gd name="connsiteY57" fmla="*/ 201215 h 239483"/>
                  <a:gd name="connsiteX58" fmla="*/ 111349 w 143555"/>
                  <a:gd name="connsiteY58" fmla="*/ 201327 h 239483"/>
                  <a:gd name="connsiteX59" fmla="*/ 129609 w 143555"/>
                  <a:gd name="connsiteY59" fmla="*/ 181071 h 239483"/>
                  <a:gd name="connsiteX60" fmla="*/ 125576 w 143555"/>
                  <a:gd name="connsiteY60" fmla="*/ 168390 h 239483"/>
                  <a:gd name="connsiteX61" fmla="*/ 125184 w 143555"/>
                  <a:gd name="connsiteY61" fmla="*/ 167717 h 239483"/>
                  <a:gd name="connsiteX62" fmla="*/ 111573 w 143555"/>
                  <a:gd name="connsiteY62" fmla="*/ 160815 h 239483"/>
                  <a:gd name="connsiteX63" fmla="*/ 105972 w 143555"/>
                  <a:gd name="connsiteY63" fmla="*/ 155204 h 239483"/>
                  <a:gd name="connsiteX64" fmla="*/ 111573 w 143555"/>
                  <a:gd name="connsiteY64" fmla="*/ 149593 h 239483"/>
                  <a:gd name="connsiteX65" fmla="*/ 132073 w 143555"/>
                  <a:gd name="connsiteY65" fmla="*/ 158515 h 239483"/>
                  <a:gd name="connsiteX66" fmla="*/ 143443 w 143555"/>
                  <a:gd name="connsiteY66" fmla="*/ 139773 h 239483"/>
                  <a:gd name="connsiteX67" fmla="*/ 136386 w 143555"/>
                  <a:gd name="connsiteY67" fmla="*/ 123838 h 239483"/>
                  <a:gd name="connsiteX68" fmla="*/ 134426 w 143555"/>
                  <a:gd name="connsiteY68" fmla="*/ 119573 h 239483"/>
                  <a:gd name="connsiteX69" fmla="*/ 136386 w 143555"/>
                  <a:gd name="connsiteY69" fmla="*/ 115309 h 239483"/>
                  <a:gd name="connsiteX70" fmla="*/ 143443 w 143555"/>
                  <a:gd name="connsiteY70" fmla="*/ 99373 h 239483"/>
                  <a:gd name="connsiteX71" fmla="*/ 90905 w 143555"/>
                  <a:gd name="connsiteY71" fmla="*/ 141625 h 239483"/>
                  <a:gd name="connsiteX72" fmla="*/ 86761 w 143555"/>
                  <a:gd name="connsiteY72" fmla="*/ 143477 h 239483"/>
                  <a:gd name="connsiteX73" fmla="*/ 83008 w 143555"/>
                  <a:gd name="connsiteY73" fmla="*/ 142018 h 239483"/>
                  <a:gd name="connsiteX74" fmla="*/ 82560 w 143555"/>
                  <a:gd name="connsiteY74" fmla="*/ 134106 h 239483"/>
                  <a:gd name="connsiteX75" fmla="*/ 85808 w 143555"/>
                  <a:gd name="connsiteY75" fmla="*/ 124343 h 239483"/>
                  <a:gd name="connsiteX76" fmla="*/ 82000 w 143555"/>
                  <a:gd name="connsiteY76" fmla="*/ 116319 h 239483"/>
                  <a:gd name="connsiteX77" fmla="*/ 66205 w 143555"/>
                  <a:gd name="connsiteY77" fmla="*/ 121986 h 239483"/>
                  <a:gd name="connsiteX78" fmla="*/ 45089 w 143555"/>
                  <a:gd name="connsiteY78" fmla="*/ 110708 h 239483"/>
                  <a:gd name="connsiteX79" fmla="*/ 46601 w 143555"/>
                  <a:gd name="connsiteY79" fmla="*/ 102908 h 239483"/>
                  <a:gd name="connsiteX80" fmla="*/ 54386 w 143555"/>
                  <a:gd name="connsiteY80" fmla="*/ 104423 h 239483"/>
                  <a:gd name="connsiteX81" fmla="*/ 66205 w 143555"/>
                  <a:gd name="connsiteY81" fmla="*/ 110708 h 239483"/>
                  <a:gd name="connsiteX82" fmla="*/ 80375 w 143555"/>
                  <a:gd name="connsiteY82" fmla="*/ 96512 h 239483"/>
                  <a:gd name="connsiteX83" fmla="*/ 75278 w 143555"/>
                  <a:gd name="connsiteY83" fmla="*/ 85626 h 239483"/>
                  <a:gd name="connsiteX84" fmla="*/ 74550 w 143555"/>
                  <a:gd name="connsiteY84" fmla="*/ 77714 h 239483"/>
                  <a:gd name="connsiteX85" fmla="*/ 82448 w 143555"/>
                  <a:gd name="connsiteY85" fmla="*/ 76985 h 239483"/>
                  <a:gd name="connsiteX86" fmla="*/ 91577 w 143555"/>
                  <a:gd name="connsiteY86" fmla="*/ 96512 h 239483"/>
                  <a:gd name="connsiteX87" fmla="*/ 89001 w 143555"/>
                  <a:gd name="connsiteY87" fmla="*/ 107453 h 239483"/>
                  <a:gd name="connsiteX88" fmla="*/ 96898 w 143555"/>
                  <a:gd name="connsiteY88" fmla="*/ 123613 h 239483"/>
                  <a:gd name="connsiteX89" fmla="*/ 90849 w 143555"/>
                  <a:gd name="connsiteY89" fmla="*/ 141625 h 23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43555" h="239483">
                    <a:moveTo>
                      <a:pt x="143555" y="99766"/>
                    </a:moveTo>
                    <a:cubicBezTo>
                      <a:pt x="143555" y="91461"/>
                      <a:pt x="138906" y="84111"/>
                      <a:pt x="132185" y="81025"/>
                    </a:cubicBezTo>
                    <a:cubicBezTo>
                      <a:pt x="126864" y="86524"/>
                      <a:pt x="119639" y="89946"/>
                      <a:pt x="111685" y="89946"/>
                    </a:cubicBezTo>
                    <a:cubicBezTo>
                      <a:pt x="108605" y="89946"/>
                      <a:pt x="106084" y="87422"/>
                      <a:pt x="106084" y="84335"/>
                    </a:cubicBezTo>
                    <a:cubicBezTo>
                      <a:pt x="106084" y="81249"/>
                      <a:pt x="108605" y="78724"/>
                      <a:pt x="111685" y="78724"/>
                    </a:cubicBezTo>
                    <a:cubicBezTo>
                      <a:pt x="117118" y="78724"/>
                      <a:pt x="121991" y="76031"/>
                      <a:pt x="125296" y="71822"/>
                    </a:cubicBezTo>
                    <a:cubicBezTo>
                      <a:pt x="125408" y="71598"/>
                      <a:pt x="125520" y="71374"/>
                      <a:pt x="125688" y="71149"/>
                    </a:cubicBezTo>
                    <a:cubicBezTo>
                      <a:pt x="128320" y="67502"/>
                      <a:pt x="129721" y="63125"/>
                      <a:pt x="129721" y="58468"/>
                    </a:cubicBezTo>
                    <a:cubicBezTo>
                      <a:pt x="129721" y="47302"/>
                      <a:pt x="121543" y="38212"/>
                      <a:pt x="111461" y="38212"/>
                    </a:cubicBezTo>
                    <a:cubicBezTo>
                      <a:pt x="110845" y="38212"/>
                      <a:pt x="110229" y="38212"/>
                      <a:pt x="109613" y="38324"/>
                    </a:cubicBezTo>
                    <a:cubicBezTo>
                      <a:pt x="108045" y="38548"/>
                      <a:pt x="106420" y="37987"/>
                      <a:pt x="105244" y="36921"/>
                    </a:cubicBezTo>
                    <a:cubicBezTo>
                      <a:pt x="104068" y="35855"/>
                      <a:pt x="103340" y="34340"/>
                      <a:pt x="103340" y="32713"/>
                    </a:cubicBezTo>
                    <a:cubicBezTo>
                      <a:pt x="103340" y="21378"/>
                      <a:pt x="95162" y="12288"/>
                      <a:pt x="85080" y="12288"/>
                    </a:cubicBezTo>
                    <a:cubicBezTo>
                      <a:pt x="83568" y="12288"/>
                      <a:pt x="82056" y="12513"/>
                      <a:pt x="80599" y="12906"/>
                    </a:cubicBezTo>
                    <a:cubicBezTo>
                      <a:pt x="81159" y="15262"/>
                      <a:pt x="81440" y="17731"/>
                      <a:pt x="81440" y="20312"/>
                    </a:cubicBezTo>
                    <a:cubicBezTo>
                      <a:pt x="81440" y="29515"/>
                      <a:pt x="77687" y="38268"/>
                      <a:pt x="71134" y="44216"/>
                    </a:cubicBezTo>
                    <a:cubicBezTo>
                      <a:pt x="70069" y="45170"/>
                      <a:pt x="68725" y="45675"/>
                      <a:pt x="67381" y="45675"/>
                    </a:cubicBezTo>
                    <a:cubicBezTo>
                      <a:pt x="65869" y="45675"/>
                      <a:pt x="64356" y="45057"/>
                      <a:pt x="63236" y="43823"/>
                    </a:cubicBezTo>
                    <a:cubicBezTo>
                      <a:pt x="61164" y="41522"/>
                      <a:pt x="61332" y="37987"/>
                      <a:pt x="63572" y="35911"/>
                    </a:cubicBezTo>
                    <a:cubicBezTo>
                      <a:pt x="67829" y="32040"/>
                      <a:pt x="70237" y="26316"/>
                      <a:pt x="70237" y="20256"/>
                    </a:cubicBezTo>
                    <a:cubicBezTo>
                      <a:pt x="70237" y="16160"/>
                      <a:pt x="69117" y="12345"/>
                      <a:pt x="67213" y="9146"/>
                    </a:cubicBezTo>
                    <a:cubicBezTo>
                      <a:pt x="67045" y="8866"/>
                      <a:pt x="66821" y="8585"/>
                      <a:pt x="66653" y="8304"/>
                    </a:cubicBezTo>
                    <a:cubicBezTo>
                      <a:pt x="66205" y="7631"/>
                      <a:pt x="65757" y="7014"/>
                      <a:pt x="65252" y="6453"/>
                    </a:cubicBezTo>
                    <a:cubicBezTo>
                      <a:pt x="64972" y="6116"/>
                      <a:pt x="64692" y="5836"/>
                      <a:pt x="64412" y="5499"/>
                    </a:cubicBezTo>
                    <a:cubicBezTo>
                      <a:pt x="63908" y="4994"/>
                      <a:pt x="63348" y="4489"/>
                      <a:pt x="62844" y="4040"/>
                    </a:cubicBezTo>
                    <a:cubicBezTo>
                      <a:pt x="62564" y="3816"/>
                      <a:pt x="62284" y="3535"/>
                      <a:pt x="61948" y="3311"/>
                    </a:cubicBezTo>
                    <a:cubicBezTo>
                      <a:pt x="61108" y="2693"/>
                      <a:pt x="60267" y="2188"/>
                      <a:pt x="59371" y="1739"/>
                    </a:cubicBezTo>
                    <a:cubicBezTo>
                      <a:pt x="59035" y="1571"/>
                      <a:pt x="58699" y="1459"/>
                      <a:pt x="58363" y="1347"/>
                    </a:cubicBezTo>
                    <a:cubicBezTo>
                      <a:pt x="57691" y="1066"/>
                      <a:pt x="56963" y="786"/>
                      <a:pt x="56235" y="617"/>
                    </a:cubicBezTo>
                    <a:cubicBezTo>
                      <a:pt x="55899" y="505"/>
                      <a:pt x="55563" y="449"/>
                      <a:pt x="55227" y="337"/>
                    </a:cubicBezTo>
                    <a:cubicBezTo>
                      <a:pt x="54162" y="112"/>
                      <a:pt x="53098" y="0"/>
                      <a:pt x="51978" y="0"/>
                    </a:cubicBezTo>
                    <a:cubicBezTo>
                      <a:pt x="41896" y="0"/>
                      <a:pt x="33718" y="9090"/>
                      <a:pt x="33718" y="20256"/>
                    </a:cubicBezTo>
                    <a:lnTo>
                      <a:pt x="33718" y="45170"/>
                    </a:lnTo>
                    <a:cubicBezTo>
                      <a:pt x="33718" y="47414"/>
                      <a:pt x="32374" y="49490"/>
                      <a:pt x="30302" y="50332"/>
                    </a:cubicBezTo>
                    <a:cubicBezTo>
                      <a:pt x="28229" y="51230"/>
                      <a:pt x="25821" y="50781"/>
                      <a:pt x="24197" y="49154"/>
                    </a:cubicBezTo>
                    <a:cubicBezTo>
                      <a:pt x="21508" y="46516"/>
                      <a:pt x="17979" y="45057"/>
                      <a:pt x="14227" y="45057"/>
                    </a:cubicBezTo>
                    <a:cubicBezTo>
                      <a:pt x="6385" y="45057"/>
                      <a:pt x="0" y="51454"/>
                      <a:pt x="0" y="59310"/>
                    </a:cubicBezTo>
                    <a:cubicBezTo>
                      <a:pt x="0" y="67165"/>
                      <a:pt x="6385" y="73562"/>
                      <a:pt x="14227" y="73562"/>
                    </a:cubicBezTo>
                    <a:cubicBezTo>
                      <a:pt x="17979" y="73562"/>
                      <a:pt x="21508" y="72103"/>
                      <a:pt x="24197" y="69466"/>
                    </a:cubicBezTo>
                    <a:cubicBezTo>
                      <a:pt x="25821" y="67895"/>
                      <a:pt x="28229" y="67446"/>
                      <a:pt x="30302" y="68288"/>
                    </a:cubicBezTo>
                    <a:cubicBezTo>
                      <a:pt x="32374" y="69185"/>
                      <a:pt x="33718" y="71205"/>
                      <a:pt x="33718" y="73450"/>
                    </a:cubicBezTo>
                    <a:lnTo>
                      <a:pt x="33718" y="119742"/>
                    </a:lnTo>
                    <a:lnTo>
                      <a:pt x="33718" y="119742"/>
                    </a:lnTo>
                    <a:lnTo>
                      <a:pt x="33718" y="156102"/>
                    </a:lnTo>
                    <a:cubicBezTo>
                      <a:pt x="36351" y="155204"/>
                      <a:pt x="39151" y="154699"/>
                      <a:pt x="42008" y="154699"/>
                    </a:cubicBezTo>
                    <a:cubicBezTo>
                      <a:pt x="56067" y="154699"/>
                      <a:pt x="67437" y="166146"/>
                      <a:pt x="67437" y="180174"/>
                    </a:cubicBezTo>
                    <a:cubicBezTo>
                      <a:pt x="67437" y="194201"/>
                      <a:pt x="56011" y="205648"/>
                      <a:pt x="42008" y="205648"/>
                    </a:cubicBezTo>
                    <a:cubicBezTo>
                      <a:pt x="39151" y="205648"/>
                      <a:pt x="36351" y="205199"/>
                      <a:pt x="33718" y="204245"/>
                    </a:cubicBezTo>
                    <a:lnTo>
                      <a:pt x="33718" y="219227"/>
                    </a:lnTo>
                    <a:lnTo>
                      <a:pt x="33718" y="219227"/>
                    </a:lnTo>
                    <a:cubicBezTo>
                      <a:pt x="33718" y="230393"/>
                      <a:pt x="41896" y="239483"/>
                      <a:pt x="51978" y="239483"/>
                    </a:cubicBezTo>
                    <a:cubicBezTo>
                      <a:pt x="59091" y="239483"/>
                      <a:pt x="65589" y="234826"/>
                      <a:pt x="68557" y="227644"/>
                    </a:cubicBezTo>
                    <a:cubicBezTo>
                      <a:pt x="69173" y="226129"/>
                      <a:pt x="70405" y="225006"/>
                      <a:pt x="71918" y="224445"/>
                    </a:cubicBezTo>
                    <a:cubicBezTo>
                      <a:pt x="73430" y="223940"/>
                      <a:pt x="75110" y="224109"/>
                      <a:pt x="76511" y="224894"/>
                    </a:cubicBezTo>
                    <a:cubicBezTo>
                      <a:pt x="79143" y="226409"/>
                      <a:pt x="82000" y="227195"/>
                      <a:pt x="84968" y="227195"/>
                    </a:cubicBezTo>
                    <a:cubicBezTo>
                      <a:pt x="95050" y="227195"/>
                      <a:pt x="103228" y="218105"/>
                      <a:pt x="103228" y="206939"/>
                    </a:cubicBezTo>
                    <a:cubicBezTo>
                      <a:pt x="103228" y="205311"/>
                      <a:pt x="103900" y="203740"/>
                      <a:pt x="105076" y="202674"/>
                    </a:cubicBezTo>
                    <a:cubicBezTo>
                      <a:pt x="106252" y="201608"/>
                      <a:pt x="107877" y="201047"/>
                      <a:pt x="109445" y="201215"/>
                    </a:cubicBezTo>
                    <a:cubicBezTo>
                      <a:pt x="110061" y="201271"/>
                      <a:pt x="110677" y="201327"/>
                      <a:pt x="111349" y="201327"/>
                    </a:cubicBezTo>
                    <a:cubicBezTo>
                      <a:pt x="121431" y="201327"/>
                      <a:pt x="129609" y="192237"/>
                      <a:pt x="129609" y="181071"/>
                    </a:cubicBezTo>
                    <a:cubicBezTo>
                      <a:pt x="129609" y="176414"/>
                      <a:pt x="128208" y="172037"/>
                      <a:pt x="125576" y="168390"/>
                    </a:cubicBezTo>
                    <a:cubicBezTo>
                      <a:pt x="125408" y="168166"/>
                      <a:pt x="125352" y="167941"/>
                      <a:pt x="125184" y="167717"/>
                    </a:cubicBezTo>
                    <a:cubicBezTo>
                      <a:pt x="121823" y="163508"/>
                      <a:pt x="117006" y="160815"/>
                      <a:pt x="111573" y="160815"/>
                    </a:cubicBezTo>
                    <a:cubicBezTo>
                      <a:pt x="108493" y="160815"/>
                      <a:pt x="105972" y="158290"/>
                      <a:pt x="105972" y="155204"/>
                    </a:cubicBezTo>
                    <a:cubicBezTo>
                      <a:pt x="105972" y="152118"/>
                      <a:pt x="108493" y="149593"/>
                      <a:pt x="111573" y="149593"/>
                    </a:cubicBezTo>
                    <a:cubicBezTo>
                      <a:pt x="119527" y="149593"/>
                      <a:pt x="126752" y="153016"/>
                      <a:pt x="132073" y="158515"/>
                    </a:cubicBezTo>
                    <a:cubicBezTo>
                      <a:pt x="138794" y="155484"/>
                      <a:pt x="143443" y="148078"/>
                      <a:pt x="143443" y="139773"/>
                    </a:cubicBezTo>
                    <a:cubicBezTo>
                      <a:pt x="143443" y="133489"/>
                      <a:pt x="140867" y="127709"/>
                      <a:pt x="136386" y="123838"/>
                    </a:cubicBezTo>
                    <a:cubicBezTo>
                      <a:pt x="135154" y="122772"/>
                      <a:pt x="134426" y="121200"/>
                      <a:pt x="134426" y="119573"/>
                    </a:cubicBezTo>
                    <a:cubicBezTo>
                      <a:pt x="134426" y="117946"/>
                      <a:pt x="135154" y="116375"/>
                      <a:pt x="136386" y="115309"/>
                    </a:cubicBezTo>
                    <a:cubicBezTo>
                      <a:pt x="140867" y="111437"/>
                      <a:pt x="143443" y="105602"/>
                      <a:pt x="143443" y="99373"/>
                    </a:cubicBezTo>
                    <a:close/>
                    <a:moveTo>
                      <a:pt x="90905" y="141625"/>
                    </a:moveTo>
                    <a:cubicBezTo>
                      <a:pt x="89785" y="142859"/>
                      <a:pt x="88273" y="143477"/>
                      <a:pt x="86761" y="143477"/>
                    </a:cubicBezTo>
                    <a:cubicBezTo>
                      <a:pt x="85416" y="143477"/>
                      <a:pt x="84072" y="143028"/>
                      <a:pt x="83008" y="142018"/>
                    </a:cubicBezTo>
                    <a:cubicBezTo>
                      <a:pt x="80711" y="139942"/>
                      <a:pt x="80543" y="136407"/>
                      <a:pt x="82560" y="134106"/>
                    </a:cubicBezTo>
                    <a:cubicBezTo>
                      <a:pt x="82672" y="133994"/>
                      <a:pt x="86256" y="129729"/>
                      <a:pt x="85808" y="124343"/>
                    </a:cubicBezTo>
                    <a:cubicBezTo>
                      <a:pt x="85584" y="121593"/>
                      <a:pt x="84240" y="118900"/>
                      <a:pt x="82000" y="116319"/>
                    </a:cubicBezTo>
                    <a:cubicBezTo>
                      <a:pt x="77631" y="119798"/>
                      <a:pt x="72198" y="121986"/>
                      <a:pt x="66205" y="121986"/>
                    </a:cubicBezTo>
                    <a:cubicBezTo>
                      <a:pt x="57747" y="121986"/>
                      <a:pt x="49849" y="117778"/>
                      <a:pt x="45089" y="110708"/>
                    </a:cubicBezTo>
                    <a:cubicBezTo>
                      <a:pt x="43352" y="108127"/>
                      <a:pt x="44024" y="104648"/>
                      <a:pt x="46601" y="102908"/>
                    </a:cubicBezTo>
                    <a:cubicBezTo>
                      <a:pt x="49177" y="101169"/>
                      <a:pt x="52650" y="101842"/>
                      <a:pt x="54386" y="104423"/>
                    </a:cubicBezTo>
                    <a:cubicBezTo>
                      <a:pt x="57019" y="108351"/>
                      <a:pt x="61444" y="110708"/>
                      <a:pt x="66205" y="110708"/>
                    </a:cubicBezTo>
                    <a:cubicBezTo>
                      <a:pt x="74046" y="110708"/>
                      <a:pt x="80375" y="104311"/>
                      <a:pt x="80375" y="96512"/>
                    </a:cubicBezTo>
                    <a:cubicBezTo>
                      <a:pt x="80375" y="92303"/>
                      <a:pt x="78527" y="88319"/>
                      <a:pt x="75278" y="85626"/>
                    </a:cubicBezTo>
                    <a:cubicBezTo>
                      <a:pt x="72926" y="83662"/>
                      <a:pt x="72590" y="80071"/>
                      <a:pt x="74550" y="77714"/>
                    </a:cubicBezTo>
                    <a:cubicBezTo>
                      <a:pt x="76511" y="75358"/>
                      <a:pt x="80039" y="75021"/>
                      <a:pt x="82448" y="76985"/>
                    </a:cubicBezTo>
                    <a:cubicBezTo>
                      <a:pt x="88217" y="81866"/>
                      <a:pt x="91577" y="88936"/>
                      <a:pt x="91577" y="96512"/>
                    </a:cubicBezTo>
                    <a:cubicBezTo>
                      <a:pt x="91577" y="100439"/>
                      <a:pt x="90625" y="104143"/>
                      <a:pt x="89001" y="107453"/>
                    </a:cubicBezTo>
                    <a:cubicBezTo>
                      <a:pt x="93762" y="112391"/>
                      <a:pt x="96450" y="117778"/>
                      <a:pt x="96898" y="123613"/>
                    </a:cubicBezTo>
                    <a:cubicBezTo>
                      <a:pt x="97683" y="133713"/>
                      <a:pt x="91521" y="140839"/>
                      <a:pt x="90849" y="141625"/>
                    </a:cubicBezTo>
                    <a:close/>
                  </a:path>
                </a:pathLst>
              </a:custGeom>
              <a:solidFill>
                <a:srgbClr val="C7E4F1"/>
              </a:solidFill>
              <a:ln w="5581" cap="flat">
                <a:noFill/>
                <a:prstDash val="solid"/>
                <a:miter/>
              </a:ln>
            </p:spPr>
            <p:txBody>
              <a:bodyPr rtlCol="0" anchor="ctr"/>
              <a:lstStyle/>
              <a:p>
                <a:endParaRPr lang="en-AU"/>
              </a:p>
            </p:txBody>
          </p:sp>
          <p:sp>
            <p:nvSpPr>
              <p:cNvPr id="52" name="Freeform 4">
                <a:extLst>
                  <a:ext uri="{FF2B5EF4-FFF2-40B4-BE49-F238E27FC236}">
                    <a16:creationId xmlns:a16="http://schemas.microsoft.com/office/drawing/2014/main" id="{4CB647E0-4AC0-ED22-3B1B-50400E96BBFA}"/>
                  </a:ext>
                </a:extLst>
              </p:cNvPr>
              <p:cNvSpPr/>
              <p:nvPr/>
            </p:nvSpPr>
            <p:spPr>
              <a:xfrm>
                <a:off x="10965090" y="4013372"/>
                <a:ext cx="244605" cy="188271"/>
              </a:xfrm>
              <a:custGeom>
                <a:avLst/>
                <a:gdLst>
                  <a:gd name="connsiteX0" fmla="*/ 143387 w 143443"/>
                  <a:gd name="connsiteY0" fmla="*/ 54821 h 114298"/>
                  <a:gd name="connsiteX1" fmla="*/ 129161 w 143443"/>
                  <a:gd name="connsiteY1" fmla="*/ 40568 h 114298"/>
                  <a:gd name="connsiteX2" fmla="*/ 119191 w 143443"/>
                  <a:gd name="connsiteY2" fmla="*/ 44665 h 114298"/>
                  <a:gd name="connsiteX3" fmla="*/ 113086 w 143443"/>
                  <a:gd name="connsiteY3" fmla="*/ 45843 h 114298"/>
                  <a:gd name="connsiteX4" fmla="*/ 109669 w 143443"/>
                  <a:gd name="connsiteY4" fmla="*/ 40681 h 114298"/>
                  <a:gd name="connsiteX5" fmla="*/ 109669 w 143443"/>
                  <a:gd name="connsiteY5" fmla="*/ 0 h 114298"/>
                  <a:gd name="connsiteX6" fmla="*/ 78975 w 143443"/>
                  <a:gd name="connsiteY6" fmla="*/ 0 h 114298"/>
                  <a:gd name="connsiteX7" fmla="*/ 80375 w 143443"/>
                  <a:gd name="connsiteY7" fmla="*/ 8304 h 114298"/>
                  <a:gd name="connsiteX8" fmla="*/ 54946 w 143443"/>
                  <a:gd name="connsiteY8" fmla="*/ 33779 h 114298"/>
                  <a:gd name="connsiteX9" fmla="*/ 29518 w 143443"/>
                  <a:gd name="connsiteY9" fmla="*/ 8304 h 114298"/>
                  <a:gd name="connsiteX10" fmla="*/ 30918 w 143443"/>
                  <a:gd name="connsiteY10" fmla="*/ 0 h 114298"/>
                  <a:gd name="connsiteX11" fmla="*/ 5769 w 143443"/>
                  <a:gd name="connsiteY11" fmla="*/ 0 h 114298"/>
                  <a:gd name="connsiteX12" fmla="*/ 0 w 143443"/>
                  <a:gd name="connsiteY12" fmla="*/ 14589 h 114298"/>
                  <a:gd name="connsiteX13" fmla="*/ 14563 w 143443"/>
                  <a:gd name="connsiteY13" fmla="*/ 34396 h 114298"/>
                  <a:gd name="connsiteX14" fmla="*/ 18596 w 143443"/>
                  <a:gd name="connsiteY14" fmla="*/ 37875 h 114298"/>
                  <a:gd name="connsiteX15" fmla="*/ 17867 w 143443"/>
                  <a:gd name="connsiteY15" fmla="*/ 43150 h 114298"/>
                  <a:gd name="connsiteX16" fmla="*/ 13835 w 143443"/>
                  <a:gd name="connsiteY16" fmla="*/ 55831 h 114298"/>
                  <a:gd name="connsiteX17" fmla="*/ 32094 w 143443"/>
                  <a:gd name="connsiteY17" fmla="*/ 76087 h 114298"/>
                  <a:gd name="connsiteX18" fmla="*/ 33998 w 143443"/>
                  <a:gd name="connsiteY18" fmla="*/ 75975 h 114298"/>
                  <a:gd name="connsiteX19" fmla="*/ 38367 w 143443"/>
                  <a:gd name="connsiteY19" fmla="*/ 77377 h 114298"/>
                  <a:gd name="connsiteX20" fmla="*/ 40216 w 143443"/>
                  <a:gd name="connsiteY20" fmla="*/ 81586 h 114298"/>
                  <a:gd name="connsiteX21" fmla="*/ 58475 w 143443"/>
                  <a:gd name="connsiteY21" fmla="*/ 102010 h 114298"/>
                  <a:gd name="connsiteX22" fmla="*/ 66933 w 143443"/>
                  <a:gd name="connsiteY22" fmla="*/ 99710 h 114298"/>
                  <a:gd name="connsiteX23" fmla="*/ 71526 w 143443"/>
                  <a:gd name="connsiteY23" fmla="*/ 99261 h 114298"/>
                  <a:gd name="connsiteX24" fmla="*/ 74886 w 143443"/>
                  <a:gd name="connsiteY24" fmla="*/ 102459 h 114298"/>
                  <a:gd name="connsiteX25" fmla="*/ 91465 w 143443"/>
                  <a:gd name="connsiteY25" fmla="*/ 114299 h 114298"/>
                  <a:gd name="connsiteX26" fmla="*/ 109725 w 143443"/>
                  <a:gd name="connsiteY26" fmla="*/ 94043 h 114298"/>
                  <a:gd name="connsiteX27" fmla="*/ 109725 w 143443"/>
                  <a:gd name="connsiteY27" fmla="*/ 94043 h 114298"/>
                  <a:gd name="connsiteX28" fmla="*/ 109725 w 143443"/>
                  <a:gd name="connsiteY28" fmla="*/ 69185 h 114298"/>
                  <a:gd name="connsiteX29" fmla="*/ 113142 w 143443"/>
                  <a:gd name="connsiteY29" fmla="*/ 64023 h 114298"/>
                  <a:gd name="connsiteX30" fmla="*/ 119247 w 143443"/>
                  <a:gd name="connsiteY30" fmla="*/ 65201 h 114298"/>
                  <a:gd name="connsiteX31" fmla="*/ 129217 w 143443"/>
                  <a:gd name="connsiteY31" fmla="*/ 69297 h 114298"/>
                  <a:gd name="connsiteX32" fmla="*/ 143443 w 143443"/>
                  <a:gd name="connsiteY32" fmla="*/ 55045 h 1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443" h="114298">
                    <a:moveTo>
                      <a:pt x="143387" y="54821"/>
                    </a:moveTo>
                    <a:cubicBezTo>
                      <a:pt x="143387" y="46965"/>
                      <a:pt x="137002" y="40568"/>
                      <a:pt x="129161" y="40568"/>
                    </a:cubicBezTo>
                    <a:cubicBezTo>
                      <a:pt x="125408" y="40568"/>
                      <a:pt x="121879" y="42027"/>
                      <a:pt x="119191" y="44665"/>
                    </a:cubicBezTo>
                    <a:cubicBezTo>
                      <a:pt x="117566" y="46236"/>
                      <a:pt x="115158" y="46685"/>
                      <a:pt x="113086" y="45843"/>
                    </a:cubicBezTo>
                    <a:cubicBezTo>
                      <a:pt x="111013" y="44945"/>
                      <a:pt x="109669" y="42925"/>
                      <a:pt x="109669" y="40681"/>
                    </a:cubicBezTo>
                    <a:lnTo>
                      <a:pt x="109669" y="0"/>
                    </a:lnTo>
                    <a:lnTo>
                      <a:pt x="78975" y="0"/>
                    </a:lnTo>
                    <a:cubicBezTo>
                      <a:pt x="79871" y="2637"/>
                      <a:pt x="80375" y="5443"/>
                      <a:pt x="80375" y="8304"/>
                    </a:cubicBezTo>
                    <a:cubicBezTo>
                      <a:pt x="80375" y="22388"/>
                      <a:pt x="68949" y="33779"/>
                      <a:pt x="54946" y="33779"/>
                    </a:cubicBezTo>
                    <a:cubicBezTo>
                      <a:pt x="40944" y="33779"/>
                      <a:pt x="29518" y="22332"/>
                      <a:pt x="29518" y="8304"/>
                    </a:cubicBezTo>
                    <a:cubicBezTo>
                      <a:pt x="29518" y="5443"/>
                      <a:pt x="29966" y="2637"/>
                      <a:pt x="30918" y="0"/>
                    </a:cubicBezTo>
                    <a:lnTo>
                      <a:pt x="5769" y="0"/>
                    </a:lnTo>
                    <a:cubicBezTo>
                      <a:pt x="2128" y="3816"/>
                      <a:pt x="0" y="8978"/>
                      <a:pt x="0" y="14589"/>
                    </a:cubicBezTo>
                    <a:cubicBezTo>
                      <a:pt x="0" y="24184"/>
                      <a:pt x="6105" y="32488"/>
                      <a:pt x="14563" y="34396"/>
                    </a:cubicBezTo>
                    <a:cubicBezTo>
                      <a:pt x="16411" y="34789"/>
                      <a:pt x="17923" y="36136"/>
                      <a:pt x="18596" y="37875"/>
                    </a:cubicBezTo>
                    <a:cubicBezTo>
                      <a:pt x="19268" y="39615"/>
                      <a:pt x="18988" y="41635"/>
                      <a:pt x="17867" y="43150"/>
                    </a:cubicBezTo>
                    <a:cubicBezTo>
                      <a:pt x="15235" y="46797"/>
                      <a:pt x="13835" y="51174"/>
                      <a:pt x="13835" y="55831"/>
                    </a:cubicBezTo>
                    <a:cubicBezTo>
                      <a:pt x="13835" y="66997"/>
                      <a:pt x="22012" y="76087"/>
                      <a:pt x="32094" y="76087"/>
                    </a:cubicBezTo>
                    <a:cubicBezTo>
                      <a:pt x="32710" y="76087"/>
                      <a:pt x="33382" y="76087"/>
                      <a:pt x="33998" y="75975"/>
                    </a:cubicBezTo>
                    <a:cubicBezTo>
                      <a:pt x="35623" y="75806"/>
                      <a:pt x="37191" y="76311"/>
                      <a:pt x="38367" y="77377"/>
                    </a:cubicBezTo>
                    <a:cubicBezTo>
                      <a:pt x="39544" y="78444"/>
                      <a:pt x="40216" y="79959"/>
                      <a:pt x="40216" y="81586"/>
                    </a:cubicBezTo>
                    <a:cubicBezTo>
                      <a:pt x="40216" y="92920"/>
                      <a:pt x="48393" y="102010"/>
                      <a:pt x="58475" y="102010"/>
                    </a:cubicBezTo>
                    <a:cubicBezTo>
                      <a:pt x="61444" y="102010"/>
                      <a:pt x="64300" y="101225"/>
                      <a:pt x="66933" y="99710"/>
                    </a:cubicBezTo>
                    <a:cubicBezTo>
                      <a:pt x="68333" y="98924"/>
                      <a:pt x="70013" y="98756"/>
                      <a:pt x="71526" y="99261"/>
                    </a:cubicBezTo>
                    <a:cubicBezTo>
                      <a:pt x="73038" y="99766"/>
                      <a:pt x="74270" y="100944"/>
                      <a:pt x="74886" y="102459"/>
                    </a:cubicBezTo>
                    <a:cubicBezTo>
                      <a:pt x="77855" y="109642"/>
                      <a:pt x="84352" y="114299"/>
                      <a:pt x="91465" y="114299"/>
                    </a:cubicBezTo>
                    <a:cubicBezTo>
                      <a:pt x="101547" y="114299"/>
                      <a:pt x="109725" y="105209"/>
                      <a:pt x="109725" y="94043"/>
                    </a:cubicBezTo>
                    <a:cubicBezTo>
                      <a:pt x="109725" y="94043"/>
                      <a:pt x="109725" y="94043"/>
                      <a:pt x="109725" y="94043"/>
                    </a:cubicBezTo>
                    <a:lnTo>
                      <a:pt x="109725" y="69185"/>
                    </a:lnTo>
                    <a:cubicBezTo>
                      <a:pt x="109725" y="66941"/>
                      <a:pt x="111069" y="64865"/>
                      <a:pt x="113142" y="64023"/>
                    </a:cubicBezTo>
                    <a:cubicBezTo>
                      <a:pt x="115214" y="63125"/>
                      <a:pt x="117622" y="63630"/>
                      <a:pt x="119247" y="65201"/>
                    </a:cubicBezTo>
                    <a:cubicBezTo>
                      <a:pt x="121935" y="67839"/>
                      <a:pt x="125464" y="69297"/>
                      <a:pt x="129217" y="69297"/>
                    </a:cubicBezTo>
                    <a:cubicBezTo>
                      <a:pt x="137058" y="69297"/>
                      <a:pt x="143443" y="62901"/>
                      <a:pt x="143443" y="55045"/>
                    </a:cubicBezTo>
                    <a:close/>
                  </a:path>
                </a:pathLst>
              </a:custGeom>
              <a:solidFill>
                <a:srgbClr val="66BCDB"/>
              </a:solidFill>
              <a:ln w="5581" cap="flat">
                <a:noFill/>
                <a:prstDash val="solid"/>
                <a:miter/>
              </a:ln>
            </p:spPr>
            <p:txBody>
              <a:bodyPr rtlCol="0" anchor="ctr"/>
              <a:lstStyle/>
              <a:p>
                <a:endParaRPr lang="en-AU"/>
              </a:p>
            </p:txBody>
          </p:sp>
          <p:grpSp>
            <p:nvGrpSpPr>
              <p:cNvPr id="53" name="Graphic 1">
                <a:extLst>
                  <a:ext uri="{FF2B5EF4-FFF2-40B4-BE49-F238E27FC236}">
                    <a16:creationId xmlns:a16="http://schemas.microsoft.com/office/drawing/2014/main" id="{1B45F23E-D7C7-BC82-462B-C08F6F9BE8F5}"/>
                  </a:ext>
                </a:extLst>
              </p:cNvPr>
              <p:cNvGrpSpPr/>
              <p:nvPr/>
            </p:nvGrpSpPr>
            <p:grpSpPr>
              <a:xfrm>
                <a:off x="10945510" y="3787945"/>
                <a:ext cx="432000" cy="432000"/>
                <a:chOff x="-464820" y="409737"/>
                <a:chExt cx="253336" cy="262264"/>
              </a:xfrm>
              <a:solidFill>
                <a:srgbClr val="265A9A"/>
              </a:solidFill>
            </p:grpSpPr>
            <p:sp>
              <p:nvSpPr>
                <p:cNvPr id="54" name="Freeform 6">
                  <a:extLst>
                    <a:ext uri="{FF2B5EF4-FFF2-40B4-BE49-F238E27FC236}">
                      <a16:creationId xmlns:a16="http://schemas.microsoft.com/office/drawing/2014/main" id="{97DA2936-7256-73F3-3C70-8614711F5315}"/>
                    </a:ext>
                  </a:extLst>
                </p:cNvPr>
                <p:cNvSpPr/>
                <p:nvPr/>
              </p:nvSpPr>
              <p:spPr>
                <a:xfrm>
                  <a:off x="-464820" y="409737"/>
                  <a:ext cx="253336" cy="262264"/>
                </a:xfrm>
                <a:custGeom>
                  <a:avLst/>
                  <a:gdLst>
                    <a:gd name="connsiteX0" fmla="*/ 253336 w 253336"/>
                    <a:gd name="connsiteY0" fmla="*/ 110988 h 262264"/>
                    <a:gd name="connsiteX1" fmla="*/ 236981 w 253336"/>
                    <a:gd name="connsiteY1" fmla="*/ 82820 h 262264"/>
                    <a:gd name="connsiteX2" fmla="*/ 239726 w 253336"/>
                    <a:gd name="connsiteY2" fmla="*/ 69690 h 262264"/>
                    <a:gd name="connsiteX3" fmla="*/ 239334 w 253336"/>
                    <a:gd name="connsiteY3" fmla="*/ 67839 h 262264"/>
                    <a:gd name="connsiteX4" fmla="*/ 212672 w 253336"/>
                    <a:gd name="connsiteY4" fmla="*/ 38324 h 262264"/>
                    <a:gd name="connsiteX5" fmla="*/ 183659 w 253336"/>
                    <a:gd name="connsiteY5" fmla="*/ 12345 h 262264"/>
                    <a:gd name="connsiteX6" fmla="*/ 174865 w 253336"/>
                    <a:gd name="connsiteY6" fmla="*/ 13747 h 262264"/>
                    <a:gd name="connsiteX7" fmla="*/ 174417 w 253336"/>
                    <a:gd name="connsiteY7" fmla="*/ 13130 h 262264"/>
                    <a:gd name="connsiteX8" fmla="*/ 172961 w 253336"/>
                    <a:gd name="connsiteY8" fmla="*/ 11166 h 262264"/>
                    <a:gd name="connsiteX9" fmla="*/ 172065 w 253336"/>
                    <a:gd name="connsiteY9" fmla="*/ 10156 h 262264"/>
                    <a:gd name="connsiteX10" fmla="*/ 170664 w 253336"/>
                    <a:gd name="connsiteY10" fmla="*/ 8641 h 262264"/>
                    <a:gd name="connsiteX11" fmla="*/ 169712 w 253336"/>
                    <a:gd name="connsiteY11" fmla="*/ 7687 h 262264"/>
                    <a:gd name="connsiteX12" fmla="*/ 167976 w 253336"/>
                    <a:gd name="connsiteY12" fmla="*/ 6228 h 262264"/>
                    <a:gd name="connsiteX13" fmla="*/ 167192 w 253336"/>
                    <a:gd name="connsiteY13" fmla="*/ 5611 h 262264"/>
                    <a:gd name="connsiteX14" fmla="*/ 164447 w 253336"/>
                    <a:gd name="connsiteY14" fmla="*/ 3816 h 262264"/>
                    <a:gd name="connsiteX15" fmla="*/ 163943 w 253336"/>
                    <a:gd name="connsiteY15" fmla="*/ 3535 h 262264"/>
                    <a:gd name="connsiteX16" fmla="*/ 161423 w 253336"/>
                    <a:gd name="connsiteY16" fmla="*/ 2301 h 262264"/>
                    <a:gd name="connsiteX17" fmla="*/ 160527 w 253336"/>
                    <a:gd name="connsiteY17" fmla="*/ 1964 h 262264"/>
                    <a:gd name="connsiteX18" fmla="*/ 158230 w 253336"/>
                    <a:gd name="connsiteY18" fmla="*/ 1178 h 262264"/>
                    <a:gd name="connsiteX19" fmla="*/ 157222 w 253336"/>
                    <a:gd name="connsiteY19" fmla="*/ 898 h 262264"/>
                    <a:gd name="connsiteX20" fmla="*/ 154813 w 253336"/>
                    <a:gd name="connsiteY20" fmla="*/ 393 h 262264"/>
                    <a:gd name="connsiteX21" fmla="*/ 153861 w 253336"/>
                    <a:gd name="connsiteY21" fmla="*/ 224 h 262264"/>
                    <a:gd name="connsiteX22" fmla="*/ 150501 w 253336"/>
                    <a:gd name="connsiteY22" fmla="*/ 0 h 262264"/>
                    <a:gd name="connsiteX23" fmla="*/ 126640 w 253336"/>
                    <a:gd name="connsiteY23" fmla="*/ 13074 h 262264"/>
                    <a:gd name="connsiteX24" fmla="*/ 102780 w 253336"/>
                    <a:gd name="connsiteY24" fmla="*/ 0 h 262264"/>
                    <a:gd name="connsiteX25" fmla="*/ 78471 w 253336"/>
                    <a:gd name="connsiteY25" fmla="*/ 13691 h 262264"/>
                    <a:gd name="connsiteX26" fmla="*/ 69677 w 253336"/>
                    <a:gd name="connsiteY26" fmla="*/ 12288 h 262264"/>
                    <a:gd name="connsiteX27" fmla="*/ 40664 w 253336"/>
                    <a:gd name="connsiteY27" fmla="*/ 38268 h 262264"/>
                    <a:gd name="connsiteX28" fmla="*/ 13835 w 253336"/>
                    <a:gd name="connsiteY28" fmla="*/ 69634 h 262264"/>
                    <a:gd name="connsiteX29" fmla="*/ 16467 w 253336"/>
                    <a:gd name="connsiteY29" fmla="*/ 82708 h 262264"/>
                    <a:gd name="connsiteX30" fmla="*/ 0 w 253336"/>
                    <a:gd name="connsiteY30" fmla="*/ 110932 h 262264"/>
                    <a:gd name="connsiteX31" fmla="*/ 6889 w 253336"/>
                    <a:gd name="connsiteY31" fmla="*/ 131132 h 262264"/>
                    <a:gd name="connsiteX32" fmla="*/ 0 w 253336"/>
                    <a:gd name="connsiteY32" fmla="*/ 151332 h 262264"/>
                    <a:gd name="connsiteX33" fmla="*/ 16467 w 253336"/>
                    <a:gd name="connsiteY33" fmla="*/ 179556 h 262264"/>
                    <a:gd name="connsiteX34" fmla="*/ 13835 w 253336"/>
                    <a:gd name="connsiteY34" fmla="*/ 192630 h 262264"/>
                    <a:gd name="connsiteX35" fmla="*/ 40664 w 253336"/>
                    <a:gd name="connsiteY35" fmla="*/ 223996 h 262264"/>
                    <a:gd name="connsiteX36" fmla="*/ 69677 w 253336"/>
                    <a:gd name="connsiteY36" fmla="*/ 249976 h 262264"/>
                    <a:gd name="connsiteX37" fmla="*/ 78471 w 253336"/>
                    <a:gd name="connsiteY37" fmla="*/ 248573 h 262264"/>
                    <a:gd name="connsiteX38" fmla="*/ 102780 w 253336"/>
                    <a:gd name="connsiteY38" fmla="*/ 262264 h 262264"/>
                    <a:gd name="connsiteX39" fmla="*/ 126640 w 253336"/>
                    <a:gd name="connsiteY39" fmla="*/ 249190 h 262264"/>
                    <a:gd name="connsiteX40" fmla="*/ 150501 w 253336"/>
                    <a:gd name="connsiteY40" fmla="*/ 262264 h 262264"/>
                    <a:gd name="connsiteX41" fmla="*/ 174809 w 253336"/>
                    <a:gd name="connsiteY41" fmla="*/ 248573 h 262264"/>
                    <a:gd name="connsiteX42" fmla="*/ 183603 w 253336"/>
                    <a:gd name="connsiteY42" fmla="*/ 249976 h 262264"/>
                    <a:gd name="connsiteX43" fmla="*/ 212616 w 253336"/>
                    <a:gd name="connsiteY43" fmla="*/ 223996 h 262264"/>
                    <a:gd name="connsiteX44" fmla="*/ 239278 w 253336"/>
                    <a:gd name="connsiteY44" fmla="*/ 194482 h 262264"/>
                    <a:gd name="connsiteX45" fmla="*/ 239670 w 253336"/>
                    <a:gd name="connsiteY45" fmla="*/ 192630 h 262264"/>
                    <a:gd name="connsiteX46" fmla="*/ 236925 w 253336"/>
                    <a:gd name="connsiteY46" fmla="*/ 179500 h 262264"/>
                    <a:gd name="connsiteX47" fmla="*/ 253280 w 253336"/>
                    <a:gd name="connsiteY47" fmla="*/ 151332 h 262264"/>
                    <a:gd name="connsiteX48" fmla="*/ 246391 w 253336"/>
                    <a:gd name="connsiteY48" fmla="*/ 131132 h 262264"/>
                    <a:gd name="connsiteX49" fmla="*/ 253280 w 253336"/>
                    <a:gd name="connsiteY49" fmla="*/ 110932 h 262264"/>
                    <a:gd name="connsiteX50" fmla="*/ 25933 w 253336"/>
                    <a:gd name="connsiteY50" fmla="*/ 91125 h 262264"/>
                    <a:gd name="connsiteX51" fmla="*/ 29910 w 253336"/>
                    <a:gd name="connsiteY51" fmla="*/ 87646 h 262264"/>
                    <a:gd name="connsiteX52" fmla="*/ 29182 w 253336"/>
                    <a:gd name="connsiteY52" fmla="*/ 82371 h 262264"/>
                    <a:gd name="connsiteX53" fmla="*/ 25149 w 253336"/>
                    <a:gd name="connsiteY53" fmla="*/ 69690 h 262264"/>
                    <a:gd name="connsiteX54" fmla="*/ 43408 w 253336"/>
                    <a:gd name="connsiteY54" fmla="*/ 49434 h 262264"/>
                    <a:gd name="connsiteX55" fmla="*/ 45257 w 253336"/>
                    <a:gd name="connsiteY55" fmla="*/ 49546 h 262264"/>
                    <a:gd name="connsiteX56" fmla="*/ 49625 w 253336"/>
                    <a:gd name="connsiteY56" fmla="*/ 48087 h 262264"/>
                    <a:gd name="connsiteX57" fmla="*/ 51530 w 253336"/>
                    <a:gd name="connsiteY57" fmla="*/ 43823 h 262264"/>
                    <a:gd name="connsiteX58" fmla="*/ 69789 w 253336"/>
                    <a:gd name="connsiteY58" fmla="*/ 23567 h 262264"/>
                    <a:gd name="connsiteX59" fmla="*/ 78247 w 253336"/>
                    <a:gd name="connsiteY59" fmla="*/ 25867 h 262264"/>
                    <a:gd name="connsiteX60" fmla="*/ 82840 w 253336"/>
                    <a:gd name="connsiteY60" fmla="*/ 26316 h 262264"/>
                    <a:gd name="connsiteX61" fmla="*/ 86200 w 253336"/>
                    <a:gd name="connsiteY61" fmla="*/ 23118 h 262264"/>
                    <a:gd name="connsiteX62" fmla="*/ 102780 w 253336"/>
                    <a:gd name="connsiteY62" fmla="*/ 11278 h 262264"/>
                    <a:gd name="connsiteX63" fmla="*/ 121039 w 253336"/>
                    <a:gd name="connsiteY63" fmla="*/ 31535 h 262264"/>
                    <a:gd name="connsiteX64" fmla="*/ 121039 w 253336"/>
                    <a:gd name="connsiteY64" fmla="*/ 46516 h 262264"/>
                    <a:gd name="connsiteX65" fmla="*/ 112749 w 253336"/>
                    <a:gd name="connsiteY65" fmla="*/ 45114 h 262264"/>
                    <a:gd name="connsiteX66" fmla="*/ 92026 w 253336"/>
                    <a:gd name="connsiteY66" fmla="*/ 86187 h 262264"/>
                    <a:gd name="connsiteX67" fmla="*/ 96170 w 253336"/>
                    <a:gd name="connsiteY67" fmla="*/ 90564 h 262264"/>
                    <a:gd name="connsiteX68" fmla="*/ 121039 w 253336"/>
                    <a:gd name="connsiteY68" fmla="*/ 94772 h 262264"/>
                    <a:gd name="connsiteX69" fmla="*/ 121039 w 253336"/>
                    <a:gd name="connsiteY69" fmla="*/ 125521 h 262264"/>
                    <a:gd name="connsiteX70" fmla="*/ 80431 w 253336"/>
                    <a:gd name="connsiteY70" fmla="*/ 125521 h 262264"/>
                    <a:gd name="connsiteX71" fmla="*/ 75278 w 253336"/>
                    <a:gd name="connsiteY71" fmla="*/ 128944 h 262264"/>
                    <a:gd name="connsiteX72" fmla="*/ 76455 w 253336"/>
                    <a:gd name="connsiteY72" fmla="*/ 135060 h 262264"/>
                    <a:gd name="connsiteX73" fmla="*/ 80543 w 253336"/>
                    <a:gd name="connsiteY73" fmla="*/ 145048 h 262264"/>
                    <a:gd name="connsiteX74" fmla="*/ 57299 w 253336"/>
                    <a:gd name="connsiteY74" fmla="*/ 156495 h 262264"/>
                    <a:gd name="connsiteX75" fmla="*/ 55339 w 253336"/>
                    <a:gd name="connsiteY75" fmla="*/ 154587 h 262264"/>
                    <a:gd name="connsiteX76" fmla="*/ 56179 w 253336"/>
                    <a:gd name="connsiteY76" fmla="*/ 135060 h 262264"/>
                    <a:gd name="connsiteX77" fmla="*/ 57355 w 253336"/>
                    <a:gd name="connsiteY77" fmla="*/ 128944 h 262264"/>
                    <a:gd name="connsiteX78" fmla="*/ 52202 w 253336"/>
                    <a:gd name="connsiteY78" fmla="*/ 125521 h 262264"/>
                    <a:gd name="connsiteX79" fmla="*/ 17195 w 253336"/>
                    <a:gd name="connsiteY79" fmla="*/ 125521 h 262264"/>
                    <a:gd name="connsiteX80" fmla="*/ 11426 w 253336"/>
                    <a:gd name="connsiteY80" fmla="*/ 110932 h 262264"/>
                    <a:gd name="connsiteX81" fmla="*/ 25989 w 253336"/>
                    <a:gd name="connsiteY81" fmla="*/ 91069 h 262264"/>
                    <a:gd name="connsiteX82" fmla="*/ 102892 w 253336"/>
                    <a:gd name="connsiteY82" fmla="*/ 250986 h 262264"/>
                    <a:gd name="connsiteX83" fmla="*/ 86312 w 253336"/>
                    <a:gd name="connsiteY83" fmla="*/ 239147 h 262264"/>
                    <a:gd name="connsiteX84" fmla="*/ 82952 w 253336"/>
                    <a:gd name="connsiteY84" fmla="*/ 235948 h 262264"/>
                    <a:gd name="connsiteX85" fmla="*/ 78359 w 253336"/>
                    <a:gd name="connsiteY85" fmla="*/ 236397 h 262264"/>
                    <a:gd name="connsiteX86" fmla="*/ 69901 w 253336"/>
                    <a:gd name="connsiteY86" fmla="*/ 238698 h 262264"/>
                    <a:gd name="connsiteX87" fmla="*/ 51642 w 253336"/>
                    <a:gd name="connsiteY87" fmla="*/ 218273 h 262264"/>
                    <a:gd name="connsiteX88" fmla="*/ 49793 w 253336"/>
                    <a:gd name="connsiteY88" fmla="*/ 214065 h 262264"/>
                    <a:gd name="connsiteX89" fmla="*/ 45425 w 253336"/>
                    <a:gd name="connsiteY89" fmla="*/ 212662 h 262264"/>
                    <a:gd name="connsiteX90" fmla="*/ 43520 w 253336"/>
                    <a:gd name="connsiteY90" fmla="*/ 212774 h 262264"/>
                    <a:gd name="connsiteX91" fmla="*/ 25261 w 253336"/>
                    <a:gd name="connsiteY91" fmla="*/ 192518 h 262264"/>
                    <a:gd name="connsiteX92" fmla="*/ 29294 w 253336"/>
                    <a:gd name="connsiteY92" fmla="*/ 179837 h 262264"/>
                    <a:gd name="connsiteX93" fmla="*/ 30022 w 253336"/>
                    <a:gd name="connsiteY93" fmla="*/ 174562 h 262264"/>
                    <a:gd name="connsiteX94" fmla="*/ 25989 w 253336"/>
                    <a:gd name="connsiteY94" fmla="*/ 171083 h 262264"/>
                    <a:gd name="connsiteX95" fmla="*/ 11426 w 253336"/>
                    <a:gd name="connsiteY95" fmla="*/ 151276 h 262264"/>
                    <a:gd name="connsiteX96" fmla="*/ 17195 w 253336"/>
                    <a:gd name="connsiteY96" fmla="*/ 136687 h 262264"/>
                    <a:gd name="connsiteX97" fmla="*/ 42344 w 253336"/>
                    <a:gd name="connsiteY97" fmla="*/ 136687 h 262264"/>
                    <a:gd name="connsiteX98" fmla="*/ 46153 w 253336"/>
                    <a:gd name="connsiteY98" fmla="*/ 161208 h 262264"/>
                    <a:gd name="connsiteX99" fmla="*/ 50578 w 253336"/>
                    <a:gd name="connsiteY99" fmla="*/ 165585 h 262264"/>
                    <a:gd name="connsiteX100" fmla="*/ 91857 w 253336"/>
                    <a:gd name="connsiteY100" fmla="*/ 144992 h 262264"/>
                    <a:gd name="connsiteX101" fmla="*/ 90457 w 253336"/>
                    <a:gd name="connsiteY101" fmla="*/ 136687 h 262264"/>
                    <a:gd name="connsiteX102" fmla="*/ 121151 w 253336"/>
                    <a:gd name="connsiteY102" fmla="*/ 136687 h 262264"/>
                    <a:gd name="connsiteX103" fmla="*/ 121151 w 253336"/>
                    <a:gd name="connsiteY103" fmla="*/ 177368 h 262264"/>
                    <a:gd name="connsiteX104" fmla="*/ 124568 w 253336"/>
                    <a:gd name="connsiteY104" fmla="*/ 182530 h 262264"/>
                    <a:gd name="connsiteX105" fmla="*/ 130673 w 253336"/>
                    <a:gd name="connsiteY105" fmla="*/ 181352 h 262264"/>
                    <a:gd name="connsiteX106" fmla="*/ 140643 w 253336"/>
                    <a:gd name="connsiteY106" fmla="*/ 177256 h 262264"/>
                    <a:gd name="connsiteX107" fmla="*/ 152069 w 253336"/>
                    <a:gd name="connsiteY107" fmla="*/ 200598 h 262264"/>
                    <a:gd name="connsiteX108" fmla="*/ 150165 w 253336"/>
                    <a:gd name="connsiteY108" fmla="*/ 202562 h 262264"/>
                    <a:gd name="connsiteX109" fmla="*/ 130673 w 253336"/>
                    <a:gd name="connsiteY109" fmla="*/ 201720 h 262264"/>
                    <a:gd name="connsiteX110" fmla="*/ 124568 w 253336"/>
                    <a:gd name="connsiteY110" fmla="*/ 200542 h 262264"/>
                    <a:gd name="connsiteX111" fmla="*/ 121151 w 253336"/>
                    <a:gd name="connsiteY111" fmla="*/ 205704 h 262264"/>
                    <a:gd name="connsiteX112" fmla="*/ 121151 w 253336"/>
                    <a:gd name="connsiteY112" fmla="*/ 230561 h 262264"/>
                    <a:gd name="connsiteX113" fmla="*/ 121151 w 253336"/>
                    <a:gd name="connsiteY113" fmla="*/ 230561 h 262264"/>
                    <a:gd name="connsiteX114" fmla="*/ 102892 w 253336"/>
                    <a:gd name="connsiteY114" fmla="*/ 250818 h 262264"/>
                    <a:gd name="connsiteX115" fmla="*/ 235077 w 253336"/>
                    <a:gd name="connsiteY115" fmla="*/ 135397 h 262264"/>
                    <a:gd name="connsiteX116" fmla="*/ 242134 w 253336"/>
                    <a:gd name="connsiteY116" fmla="*/ 151332 h 262264"/>
                    <a:gd name="connsiteX117" fmla="*/ 230764 w 253336"/>
                    <a:gd name="connsiteY117" fmla="*/ 170073 h 262264"/>
                    <a:gd name="connsiteX118" fmla="*/ 210264 w 253336"/>
                    <a:gd name="connsiteY118" fmla="*/ 161152 h 262264"/>
                    <a:gd name="connsiteX119" fmla="*/ 204663 w 253336"/>
                    <a:gd name="connsiteY119" fmla="*/ 166763 h 262264"/>
                    <a:gd name="connsiteX120" fmla="*/ 210264 w 253336"/>
                    <a:gd name="connsiteY120" fmla="*/ 172374 h 262264"/>
                    <a:gd name="connsiteX121" fmla="*/ 223875 w 253336"/>
                    <a:gd name="connsiteY121" fmla="*/ 179276 h 262264"/>
                    <a:gd name="connsiteX122" fmla="*/ 224267 w 253336"/>
                    <a:gd name="connsiteY122" fmla="*/ 179949 h 262264"/>
                    <a:gd name="connsiteX123" fmla="*/ 228299 w 253336"/>
                    <a:gd name="connsiteY123" fmla="*/ 192630 h 262264"/>
                    <a:gd name="connsiteX124" fmla="*/ 210040 w 253336"/>
                    <a:gd name="connsiteY124" fmla="*/ 212886 h 262264"/>
                    <a:gd name="connsiteX125" fmla="*/ 208136 w 253336"/>
                    <a:gd name="connsiteY125" fmla="*/ 212774 h 262264"/>
                    <a:gd name="connsiteX126" fmla="*/ 203767 w 253336"/>
                    <a:gd name="connsiteY126" fmla="*/ 214233 h 262264"/>
                    <a:gd name="connsiteX127" fmla="*/ 201918 w 253336"/>
                    <a:gd name="connsiteY127" fmla="*/ 218498 h 262264"/>
                    <a:gd name="connsiteX128" fmla="*/ 183659 w 253336"/>
                    <a:gd name="connsiteY128" fmla="*/ 238754 h 262264"/>
                    <a:gd name="connsiteX129" fmla="*/ 175201 w 253336"/>
                    <a:gd name="connsiteY129" fmla="*/ 236453 h 262264"/>
                    <a:gd name="connsiteX130" fmla="*/ 170608 w 253336"/>
                    <a:gd name="connsiteY130" fmla="*/ 236004 h 262264"/>
                    <a:gd name="connsiteX131" fmla="*/ 167248 w 253336"/>
                    <a:gd name="connsiteY131" fmla="*/ 239203 h 262264"/>
                    <a:gd name="connsiteX132" fmla="*/ 150669 w 253336"/>
                    <a:gd name="connsiteY132" fmla="*/ 251042 h 262264"/>
                    <a:gd name="connsiteX133" fmla="*/ 132409 w 253336"/>
                    <a:gd name="connsiteY133" fmla="*/ 230786 h 262264"/>
                    <a:gd name="connsiteX134" fmla="*/ 132409 w 253336"/>
                    <a:gd name="connsiteY134" fmla="*/ 230786 h 262264"/>
                    <a:gd name="connsiteX135" fmla="*/ 132409 w 253336"/>
                    <a:gd name="connsiteY135" fmla="*/ 215804 h 262264"/>
                    <a:gd name="connsiteX136" fmla="*/ 140699 w 253336"/>
                    <a:gd name="connsiteY136" fmla="*/ 217207 h 262264"/>
                    <a:gd name="connsiteX137" fmla="*/ 161255 w 253336"/>
                    <a:gd name="connsiteY137" fmla="*/ 175853 h 262264"/>
                    <a:gd name="connsiteX138" fmla="*/ 156886 w 253336"/>
                    <a:gd name="connsiteY138" fmla="*/ 171420 h 262264"/>
                    <a:gd name="connsiteX139" fmla="*/ 132409 w 253336"/>
                    <a:gd name="connsiteY139" fmla="*/ 167605 h 262264"/>
                    <a:gd name="connsiteX140" fmla="*/ 132409 w 253336"/>
                    <a:gd name="connsiteY140" fmla="*/ 131244 h 262264"/>
                    <a:gd name="connsiteX141" fmla="*/ 132409 w 253336"/>
                    <a:gd name="connsiteY141" fmla="*/ 131244 h 262264"/>
                    <a:gd name="connsiteX142" fmla="*/ 132409 w 253336"/>
                    <a:gd name="connsiteY142" fmla="*/ 84953 h 262264"/>
                    <a:gd name="connsiteX143" fmla="*/ 128993 w 253336"/>
                    <a:gd name="connsiteY143" fmla="*/ 79790 h 262264"/>
                    <a:gd name="connsiteX144" fmla="*/ 122887 w 253336"/>
                    <a:gd name="connsiteY144" fmla="*/ 80969 h 262264"/>
                    <a:gd name="connsiteX145" fmla="*/ 112917 w 253336"/>
                    <a:gd name="connsiteY145" fmla="*/ 85065 h 262264"/>
                    <a:gd name="connsiteX146" fmla="*/ 101435 w 253336"/>
                    <a:gd name="connsiteY146" fmla="*/ 61835 h 262264"/>
                    <a:gd name="connsiteX147" fmla="*/ 103284 w 253336"/>
                    <a:gd name="connsiteY147" fmla="*/ 59815 h 262264"/>
                    <a:gd name="connsiteX148" fmla="*/ 122831 w 253336"/>
                    <a:gd name="connsiteY148" fmla="*/ 60544 h 262264"/>
                    <a:gd name="connsiteX149" fmla="*/ 128937 w 253336"/>
                    <a:gd name="connsiteY149" fmla="*/ 61723 h 262264"/>
                    <a:gd name="connsiteX150" fmla="*/ 132353 w 253336"/>
                    <a:gd name="connsiteY150" fmla="*/ 56560 h 262264"/>
                    <a:gd name="connsiteX151" fmla="*/ 132353 w 253336"/>
                    <a:gd name="connsiteY151" fmla="*/ 31647 h 262264"/>
                    <a:gd name="connsiteX152" fmla="*/ 150613 w 253336"/>
                    <a:gd name="connsiteY152" fmla="*/ 11391 h 262264"/>
                    <a:gd name="connsiteX153" fmla="*/ 153861 w 253336"/>
                    <a:gd name="connsiteY153" fmla="*/ 11727 h 262264"/>
                    <a:gd name="connsiteX154" fmla="*/ 154869 w 253336"/>
                    <a:gd name="connsiteY154" fmla="*/ 12008 h 262264"/>
                    <a:gd name="connsiteX155" fmla="*/ 156998 w 253336"/>
                    <a:gd name="connsiteY155" fmla="*/ 12737 h 262264"/>
                    <a:gd name="connsiteX156" fmla="*/ 158006 w 253336"/>
                    <a:gd name="connsiteY156" fmla="*/ 13130 h 262264"/>
                    <a:gd name="connsiteX157" fmla="*/ 160583 w 253336"/>
                    <a:gd name="connsiteY157" fmla="*/ 14701 h 262264"/>
                    <a:gd name="connsiteX158" fmla="*/ 161479 w 253336"/>
                    <a:gd name="connsiteY158" fmla="*/ 15431 h 262264"/>
                    <a:gd name="connsiteX159" fmla="*/ 163047 w 253336"/>
                    <a:gd name="connsiteY159" fmla="*/ 16890 h 262264"/>
                    <a:gd name="connsiteX160" fmla="*/ 163887 w 253336"/>
                    <a:gd name="connsiteY160" fmla="*/ 17843 h 262264"/>
                    <a:gd name="connsiteX161" fmla="*/ 165287 w 253336"/>
                    <a:gd name="connsiteY161" fmla="*/ 19695 h 262264"/>
                    <a:gd name="connsiteX162" fmla="*/ 165848 w 253336"/>
                    <a:gd name="connsiteY162" fmla="*/ 20537 h 262264"/>
                    <a:gd name="connsiteX163" fmla="*/ 168872 w 253336"/>
                    <a:gd name="connsiteY163" fmla="*/ 31647 h 262264"/>
                    <a:gd name="connsiteX164" fmla="*/ 162207 w 253336"/>
                    <a:gd name="connsiteY164" fmla="*/ 47302 h 262264"/>
                    <a:gd name="connsiteX165" fmla="*/ 161871 w 253336"/>
                    <a:gd name="connsiteY165" fmla="*/ 55214 h 262264"/>
                    <a:gd name="connsiteX166" fmla="*/ 166016 w 253336"/>
                    <a:gd name="connsiteY166" fmla="*/ 57065 h 262264"/>
                    <a:gd name="connsiteX167" fmla="*/ 169768 w 253336"/>
                    <a:gd name="connsiteY167" fmla="*/ 55606 h 262264"/>
                    <a:gd name="connsiteX168" fmla="*/ 180074 w 253336"/>
                    <a:gd name="connsiteY168" fmla="*/ 31703 h 262264"/>
                    <a:gd name="connsiteX169" fmla="*/ 179234 w 253336"/>
                    <a:gd name="connsiteY169" fmla="*/ 24296 h 262264"/>
                    <a:gd name="connsiteX170" fmla="*/ 183715 w 253336"/>
                    <a:gd name="connsiteY170" fmla="*/ 23679 h 262264"/>
                    <a:gd name="connsiteX171" fmla="*/ 201974 w 253336"/>
                    <a:gd name="connsiteY171" fmla="*/ 44104 h 262264"/>
                    <a:gd name="connsiteX172" fmla="*/ 203879 w 253336"/>
                    <a:gd name="connsiteY172" fmla="*/ 48312 h 262264"/>
                    <a:gd name="connsiteX173" fmla="*/ 208248 w 253336"/>
                    <a:gd name="connsiteY173" fmla="*/ 49715 h 262264"/>
                    <a:gd name="connsiteX174" fmla="*/ 210096 w 253336"/>
                    <a:gd name="connsiteY174" fmla="*/ 49602 h 262264"/>
                    <a:gd name="connsiteX175" fmla="*/ 228355 w 253336"/>
                    <a:gd name="connsiteY175" fmla="*/ 69859 h 262264"/>
                    <a:gd name="connsiteX176" fmla="*/ 224323 w 253336"/>
                    <a:gd name="connsiteY176" fmla="*/ 82540 h 262264"/>
                    <a:gd name="connsiteX177" fmla="*/ 223931 w 253336"/>
                    <a:gd name="connsiteY177" fmla="*/ 83213 h 262264"/>
                    <a:gd name="connsiteX178" fmla="*/ 210320 w 253336"/>
                    <a:gd name="connsiteY178" fmla="*/ 90115 h 262264"/>
                    <a:gd name="connsiteX179" fmla="*/ 204719 w 253336"/>
                    <a:gd name="connsiteY179" fmla="*/ 95726 h 262264"/>
                    <a:gd name="connsiteX180" fmla="*/ 210320 w 253336"/>
                    <a:gd name="connsiteY180" fmla="*/ 101337 h 262264"/>
                    <a:gd name="connsiteX181" fmla="*/ 230820 w 253336"/>
                    <a:gd name="connsiteY181" fmla="*/ 92415 h 262264"/>
                    <a:gd name="connsiteX182" fmla="*/ 242190 w 253336"/>
                    <a:gd name="connsiteY182" fmla="*/ 111157 h 262264"/>
                    <a:gd name="connsiteX183" fmla="*/ 235133 w 253336"/>
                    <a:gd name="connsiteY183" fmla="*/ 127092 h 262264"/>
                    <a:gd name="connsiteX184" fmla="*/ 233172 w 253336"/>
                    <a:gd name="connsiteY184" fmla="*/ 131357 h 262264"/>
                    <a:gd name="connsiteX185" fmla="*/ 235133 w 253336"/>
                    <a:gd name="connsiteY185" fmla="*/ 135621 h 26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253336" h="262264">
                      <a:moveTo>
                        <a:pt x="253336" y="110988"/>
                      </a:moveTo>
                      <a:cubicBezTo>
                        <a:pt x="253336" y="98924"/>
                        <a:pt x="246783" y="88095"/>
                        <a:pt x="236981" y="82820"/>
                      </a:cubicBezTo>
                      <a:cubicBezTo>
                        <a:pt x="238717" y="78836"/>
                        <a:pt x="239726" y="74404"/>
                        <a:pt x="239726" y="69690"/>
                      </a:cubicBezTo>
                      <a:cubicBezTo>
                        <a:pt x="239726" y="69017"/>
                        <a:pt x="239558" y="68400"/>
                        <a:pt x="239334" y="67839"/>
                      </a:cubicBezTo>
                      <a:cubicBezTo>
                        <a:pt x="238493" y="52296"/>
                        <a:pt x="227123" y="39727"/>
                        <a:pt x="212672" y="38324"/>
                      </a:cubicBezTo>
                      <a:cubicBezTo>
                        <a:pt x="210264" y="23567"/>
                        <a:pt x="198166" y="12345"/>
                        <a:pt x="183659" y="12345"/>
                      </a:cubicBezTo>
                      <a:cubicBezTo>
                        <a:pt x="180690" y="12345"/>
                        <a:pt x="177722" y="12849"/>
                        <a:pt x="174865" y="13747"/>
                      </a:cubicBezTo>
                      <a:cubicBezTo>
                        <a:pt x="174753" y="13523"/>
                        <a:pt x="174585" y="13354"/>
                        <a:pt x="174417" y="13130"/>
                      </a:cubicBezTo>
                      <a:cubicBezTo>
                        <a:pt x="173969" y="12457"/>
                        <a:pt x="173465" y="11783"/>
                        <a:pt x="172961" y="11166"/>
                      </a:cubicBezTo>
                      <a:cubicBezTo>
                        <a:pt x="172681" y="10829"/>
                        <a:pt x="172401" y="10493"/>
                        <a:pt x="172065" y="10156"/>
                      </a:cubicBezTo>
                      <a:cubicBezTo>
                        <a:pt x="171617" y="9651"/>
                        <a:pt x="171169" y="9146"/>
                        <a:pt x="170664" y="8641"/>
                      </a:cubicBezTo>
                      <a:cubicBezTo>
                        <a:pt x="170328" y="8304"/>
                        <a:pt x="170048" y="8024"/>
                        <a:pt x="169712" y="7687"/>
                      </a:cubicBezTo>
                      <a:cubicBezTo>
                        <a:pt x="169152" y="7182"/>
                        <a:pt x="168536" y="6677"/>
                        <a:pt x="167976" y="6228"/>
                      </a:cubicBezTo>
                      <a:cubicBezTo>
                        <a:pt x="167696" y="6004"/>
                        <a:pt x="167472" y="5836"/>
                        <a:pt x="167192" y="5611"/>
                      </a:cubicBezTo>
                      <a:cubicBezTo>
                        <a:pt x="166296" y="4938"/>
                        <a:pt x="165399" y="4377"/>
                        <a:pt x="164447" y="3816"/>
                      </a:cubicBezTo>
                      <a:cubicBezTo>
                        <a:pt x="164279" y="3703"/>
                        <a:pt x="164111" y="3647"/>
                        <a:pt x="163943" y="3535"/>
                      </a:cubicBezTo>
                      <a:cubicBezTo>
                        <a:pt x="163159" y="3086"/>
                        <a:pt x="162319" y="2693"/>
                        <a:pt x="161423" y="2301"/>
                      </a:cubicBezTo>
                      <a:cubicBezTo>
                        <a:pt x="161143" y="2188"/>
                        <a:pt x="160807" y="2076"/>
                        <a:pt x="160527" y="1964"/>
                      </a:cubicBezTo>
                      <a:cubicBezTo>
                        <a:pt x="159798" y="1683"/>
                        <a:pt x="159014" y="1403"/>
                        <a:pt x="158230" y="1178"/>
                      </a:cubicBezTo>
                      <a:cubicBezTo>
                        <a:pt x="157894" y="1066"/>
                        <a:pt x="157558" y="1010"/>
                        <a:pt x="157222" y="898"/>
                      </a:cubicBezTo>
                      <a:cubicBezTo>
                        <a:pt x="156438" y="673"/>
                        <a:pt x="155654" y="561"/>
                        <a:pt x="154813" y="393"/>
                      </a:cubicBezTo>
                      <a:cubicBezTo>
                        <a:pt x="154477" y="393"/>
                        <a:pt x="154197" y="281"/>
                        <a:pt x="153861" y="224"/>
                      </a:cubicBezTo>
                      <a:cubicBezTo>
                        <a:pt x="152741" y="112"/>
                        <a:pt x="151621" y="0"/>
                        <a:pt x="150501" y="0"/>
                      </a:cubicBezTo>
                      <a:cubicBezTo>
                        <a:pt x="140699" y="0"/>
                        <a:pt x="132017" y="5162"/>
                        <a:pt x="126640" y="13074"/>
                      </a:cubicBezTo>
                      <a:cubicBezTo>
                        <a:pt x="121263" y="5162"/>
                        <a:pt x="112581" y="0"/>
                        <a:pt x="102780" y="0"/>
                      </a:cubicBezTo>
                      <a:cubicBezTo>
                        <a:pt x="92978" y="0"/>
                        <a:pt x="83904" y="5218"/>
                        <a:pt x="78471" y="13691"/>
                      </a:cubicBezTo>
                      <a:cubicBezTo>
                        <a:pt x="75670" y="12737"/>
                        <a:pt x="72646" y="12288"/>
                        <a:pt x="69677" y="12288"/>
                      </a:cubicBezTo>
                      <a:cubicBezTo>
                        <a:pt x="55227" y="12288"/>
                        <a:pt x="43128" y="23455"/>
                        <a:pt x="40664" y="38268"/>
                      </a:cubicBezTo>
                      <a:cubicBezTo>
                        <a:pt x="25653" y="39671"/>
                        <a:pt x="13835" y="53194"/>
                        <a:pt x="13835" y="69634"/>
                      </a:cubicBezTo>
                      <a:cubicBezTo>
                        <a:pt x="13835" y="74235"/>
                        <a:pt x="14731" y="78612"/>
                        <a:pt x="16467" y="82708"/>
                      </a:cubicBezTo>
                      <a:cubicBezTo>
                        <a:pt x="6609" y="87926"/>
                        <a:pt x="0" y="98812"/>
                        <a:pt x="0" y="110932"/>
                      </a:cubicBezTo>
                      <a:cubicBezTo>
                        <a:pt x="0" y="118395"/>
                        <a:pt x="2464" y="125521"/>
                        <a:pt x="6889" y="131132"/>
                      </a:cubicBezTo>
                      <a:cubicBezTo>
                        <a:pt x="2464" y="136743"/>
                        <a:pt x="0" y="143869"/>
                        <a:pt x="0" y="151332"/>
                      </a:cubicBezTo>
                      <a:cubicBezTo>
                        <a:pt x="0" y="163452"/>
                        <a:pt x="6609" y="174394"/>
                        <a:pt x="16467" y="179556"/>
                      </a:cubicBezTo>
                      <a:cubicBezTo>
                        <a:pt x="14731" y="183596"/>
                        <a:pt x="13835" y="188029"/>
                        <a:pt x="13835" y="192630"/>
                      </a:cubicBezTo>
                      <a:cubicBezTo>
                        <a:pt x="13835" y="209015"/>
                        <a:pt x="25653" y="222538"/>
                        <a:pt x="40664" y="223996"/>
                      </a:cubicBezTo>
                      <a:cubicBezTo>
                        <a:pt x="43072" y="238754"/>
                        <a:pt x="55170" y="249976"/>
                        <a:pt x="69677" y="249976"/>
                      </a:cubicBezTo>
                      <a:cubicBezTo>
                        <a:pt x="72646" y="249976"/>
                        <a:pt x="75614" y="249471"/>
                        <a:pt x="78471" y="248573"/>
                      </a:cubicBezTo>
                      <a:cubicBezTo>
                        <a:pt x="83904" y="257046"/>
                        <a:pt x="92922" y="262264"/>
                        <a:pt x="102780" y="262264"/>
                      </a:cubicBezTo>
                      <a:cubicBezTo>
                        <a:pt x="112637" y="262264"/>
                        <a:pt x="121263" y="257102"/>
                        <a:pt x="126640" y="249190"/>
                      </a:cubicBezTo>
                      <a:cubicBezTo>
                        <a:pt x="132017" y="257102"/>
                        <a:pt x="140699" y="262264"/>
                        <a:pt x="150501" y="262264"/>
                      </a:cubicBezTo>
                      <a:cubicBezTo>
                        <a:pt x="160303" y="262264"/>
                        <a:pt x="169376" y="257046"/>
                        <a:pt x="174809" y="248573"/>
                      </a:cubicBezTo>
                      <a:cubicBezTo>
                        <a:pt x="177666" y="249527"/>
                        <a:pt x="180634" y="249976"/>
                        <a:pt x="183603" y="249976"/>
                      </a:cubicBezTo>
                      <a:cubicBezTo>
                        <a:pt x="198054" y="249976"/>
                        <a:pt x="210152" y="238810"/>
                        <a:pt x="212616" y="223996"/>
                      </a:cubicBezTo>
                      <a:cubicBezTo>
                        <a:pt x="227067" y="222650"/>
                        <a:pt x="238437" y="210081"/>
                        <a:pt x="239278" y="194482"/>
                      </a:cubicBezTo>
                      <a:cubicBezTo>
                        <a:pt x="239502" y="193921"/>
                        <a:pt x="239670" y="193304"/>
                        <a:pt x="239670" y="192630"/>
                      </a:cubicBezTo>
                      <a:cubicBezTo>
                        <a:pt x="239670" y="187917"/>
                        <a:pt x="238661" y="183484"/>
                        <a:pt x="236925" y="179500"/>
                      </a:cubicBezTo>
                      <a:cubicBezTo>
                        <a:pt x="246671" y="174282"/>
                        <a:pt x="253280" y="163396"/>
                        <a:pt x="253280" y="151332"/>
                      </a:cubicBezTo>
                      <a:cubicBezTo>
                        <a:pt x="253280" y="143869"/>
                        <a:pt x="250816" y="136743"/>
                        <a:pt x="246391" y="131132"/>
                      </a:cubicBezTo>
                      <a:cubicBezTo>
                        <a:pt x="250816" y="125521"/>
                        <a:pt x="253280" y="118395"/>
                        <a:pt x="253280" y="110932"/>
                      </a:cubicBezTo>
                      <a:close/>
                      <a:moveTo>
                        <a:pt x="25933" y="91125"/>
                      </a:moveTo>
                      <a:cubicBezTo>
                        <a:pt x="27781" y="90676"/>
                        <a:pt x="29294" y="89385"/>
                        <a:pt x="29910" y="87646"/>
                      </a:cubicBezTo>
                      <a:cubicBezTo>
                        <a:pt x="30582" y="85906"/>
                        <a:pt x="30302" y="83886"/>
                        <a:pt x="29182" y="82371"/>
                      </a:cubicBezTo>
                      <a:cubicBezTo>
                        <a:pt x="26549" y="78724"/>
                        <a:pt x="25149" y="74348"/>
                        <a:pt x="25149" y="69690"/>
                      </a:cubicBezTo>
                      <a:cubicBezTo>
                        <a:pt x="25149" y="58524"/>
                        <a:pt x="33326" y="49434"/>
                        <a:pt x="43408" y="49434"/>
                      </a:cubicBezTo>
                      <a:cubicBezTo>
                        <a:pt x="44024" y="49434"/>
                        <a:pt x="44641" y="49434"/>
                        <a:pt x="45257" y="49546"/>
                      </a:cubicBezTo>
                      <a:cubicBezTo>
                        <a:pt x="46881" y="49715"/>
                        <a:pt x="48449" y="49154"/>
                        <a:pt x="49625" y="48087"/>
                      </a:cubicBezTo>
                      <a:cubicBezTo>
                        <a:pt x="50802" y="47021"/>
                        <a:pt x="51530" y="45450"/>
                        <a:pt x="51530" y="43823"/>
                      </a:cubicBezTo>
                      <a:cubicBezTo>
                        <a:pt x="51530" y="32657"/>
                        <a:pt x="59707" y="23567"/>
                        <a:pt x="69789" y="23567"/>
                      </a:cubicBezTo>
                      <a:cubicBezTo>
                        <a:pt x="72758" y="23567"/>
                        <a:pt x="75614" y="24352"/>
                        <a:pt x="78247" y="25867"/>
                      </a:cubicBezTo>
                      <a:cubicBezTo>
                        <a:pt x="79647" y="26653"/>
                        <a:pt x="81327" y="26821"/>
                        <a:pt x="82840" y="26316"/>
                      </a:cubicBezTo>
                      <a:cubicBezTo>
                        <a:pt x="84352" y="25811"/>
                        <a:pt x="85584" y="24633"/>
                        <a:pt x="86200" y="23118"/>
                      </a:cubicBezTo>
                      <a:cubicBezTo>
                        <a:pt x="89169" y="15936"/>
                        <a:pt x="95722" y="11278"/>
                        <a:pt x="102780" y="11278"/>
                      </a:cubicBezTo>
                      <a:cubicBezTo>
                        <a:pt x="112861" y="11278"/>
                        <a:pt x="121039" y="20368"/>
                        <a:pt x="121039" y="31535"/>
                      </a:cubicBezTo>
                      <a:lnTo>
                        <a:pt x="121039" y="46516"/>
                      </a:lnTo>
                      <a:cubicBezTo>
                        <a:pt x="118407" y="45618"/>
                        <a:pt x="115606" y="45114"/>
                        <a:pt x="112749" y="45114"/>
                      </a:cubicBezTo>
                      <a:cubicBezTo>
                        <a:pt x="93762" y="45114"/>
                        <a:pt x="79535" y="66099"/>
                        <a:pt x="92026" y="86187"/>
                      </a:cubicBezTo>
                      <a:cubicBezTo>
                        <a:pt x="93090" y="87870"/>
                        <a:pt x="94490" y="89385"/>
                        <a:pt x="96170" y="90564"/>
                      </a:cubicBezTo>
                      <a:cubicBezTo>
                        <a:pt x="104292" y="96343"/>
                        <a:pt x="113366" y="97409"/>
                        <a:pt x="121039" y="94772"/>
                      </a:cubicBezTo>
                      <a:lnTo>
                        <a:pt x="121039" y="125521"/>
                      </a:lnTo>
                      <a:lnTo>
                        <a:pt x="80431" y="125521"/>
                      </a:lnTo>
                      <a:cubicBezTo>
                        <a:pt x="78191" y="125521"/>
                        <a:pt x="76118" y="126868"/>
                        <a:pt x="75278" y="128944"/>
                      </a:cubicBezTo>
                      <a:cubicBezTo>
                        <a:pt x="74382" y="131020"/>
                        <a:pt x="74886" y="133433"/>
                        <a:pt x="76455" y="135060"/>
                      </a:cubicBezTo>
                      <a:cubicBezTo>
                        <a:pt x="79087" y="137753"/>
                        <a:pt x="80543" y="141288"/>
                        <a:pt x="80543" y="145048"/>
                      </a:cubicBezTo>
                      <a:cubicBezTo>
                        <a:pt x="80543" y="155821"/>
                        <a:pt x="68613" y="163845"/>
                        <a:pt x="57299" y="156495"/>
                      </a:cubicBezTo>
                      <a:cubicBezTo>
                        <a:pt x="56571" y="155989"/>
                        <a:pt x="55843" y="155316"/>
                        <a:pt x="55339" y="154587"/>
                      </a:cubicBezTo>
                      <a:cubicBezTo>
                        <a:pt x="50466" y="147853"/>
                        <a:pt x="51306" y="139998"/>
                        <a:pt x="56179" y="135060"/>
                      </a:cubicBezTo>
                      <a:cubicBezTo>
                        <a:pt x="57747" y="133433"/>
                        <a:pt x="58195" y="131020"/>
                        <a:pt x="57355" y="128944"/>
                      </a:cubicBezTo>
                      <a:cubicBezTo>
                        <a:pt x="56515" y="126868"/>
                        <a:pt x="54442" y="125521"/>
                        <a:pt x="52202" y="125521"/>
                      </a:cubicBezTo>
                      <a:lnTo>
                        <a:pt x="17195" y="125521"/>
                      </a:lnTo>
                      <a:cubicBezTo>
                        <a:pt x="13555" y="121706"/>
                        <a:pt x="11426" y="116543"/>
                        <a:pt x="11426" y="110932"/>
                      </a:cubicBezTo>
                      <a:cubicBezTo>
                        <a:pt x="11426" y="101337"/>
                        <a:pt x="17531" y="93033"/>
                        <a:pt x="25989" y="91069"/>
                      </a:cubicBezTo>
                      <a:close/>
                      <a:moveTo>
                        <a:pt x="102892" y="250986"/>
                      </a:moveTo>
                      <a:cubicBezTo>
                        <a:pt x="95778" y="250986"/>
                        <a:pt x="89281" y="246329"/>
                        <a:pt x="86312" y="239147"/>
                      </a:cubicBezTo>
                      <a:cubicBezTo>
                        <a:pt x="85696" y="237631"/>
                        <a:pt x="84464" y="236509"/>
                        <a:pt x="82952" y="235948"/>
                      </a:cubicBezTo>
                      <a:cubicBezTo>
                        <a:pt x="81440" y="235443"/>
                        <a:pt x="79759" y="235611"/>
                        <a:pt x="78359" y="236397"/>
                      </a:cubicBezTo>
                      <a:cubicBezTo>
                        <a:pt x="75726" y="237912"/>
                        <a:pt x="72870" y="238698"/>
                        <a:pt x="69901" y="238698"/>
                      </a:cubicBezTo>
                      <a:cubicBezTo>
                        <a:pt x="59819" y="238698"/>
                        <a:pt x="51642" y="229608"/>
                        <a:pt x="51642" y="218273"/>
                      </a:cubicBezTo>
                      <a:cubicBezTo>
                        <a:pt x="51642" y="216646"/>
                        <a:pt x="50970" y="215131"/>
                        <a:pt x="49793" y="214065"/>
                      </a:cubicBezTo>
                      <a:cubicBezTo>
                        <a:pt x="48617" y="212999"/>
                        <a:pt x="47049" y="212494"/>
                        <a:pt x="45425" y="212662"/>
                      </a:cubicBezTo>
                      <a:cubicBezTo>
                        <a:pt x="44809" y="212718"/>
                        <a:pt x="44192" y="212774"/>
                        <a:pt x="43520" y="212774"/>
                      </a:cubicBezTo>
                      <a:cubicBezTo>
                        <a:pt x="33438" y="212774"/>
                        <a:pt x="25261" y="203684"/>
                        <a:pt x="25261" y="192518"/>
                      </a:cubicBezTo>
                      <a:cubicBezTo>
                        <a:pt x="25261" y="187861"/>
                        <a:pt x="26661" y="183484"/>
                        <a:pt x="29294" y="179837"/>
                      </a:cubicBezTo>
                      <a:cubicBezTo>
                        <a:pt x="30414" y="178322"/>
                        <a:pt x="30694" y="176358"/>
                        <a:pt x="30022" y="174562"/>
                      </a:cubicBezTo>
                      <a:cubicBezTo>
                        <a:pt x="29350" y="172767"/>
                        <a:pt x="27837" y="171476"/>
                        <a:pt x="25989" y="171083"/>
                      </a:cubicBezTo>
                      <a:cubicBezTo>
                        <a:pt x="17531" y="169176"/>
                        <a:pt x="11426" y="160815"/>
                        <a:pt x="11426" y="151276"/>
                      </a:cubicBezTo>
                      <a:cubicBezTo>
                        <a:pt x="11426" y="145665"/>
                        <a:pt x="13555" y="140503"/>
                        <a:pt x="17195" y="136687"/>
                      </a:cubicBezTo>
                      <a:lnTo>
                        <a:pt x="42344" y="136687"/>
                      </a:lnTo>
                      <a:cubicBezTo>
                        <a:pt x="39768" y="144262"/>
                        <a:pt x="40720" y="153072"/>
                        <a:pt x="46153" y="161208"/>
                      </a:cubicBezTo>
                      <a:cubicBezTo>
                        <a:pt x="47329" y="162947"/>
                        <a:pt x="48841" y="164462"/>
                        <a:pt x="50578" y="165585"/>
                      </a:cubicBezTo>
                      <a:cubicBezTo>
                        <a:pt x="70685" y="178434"/>
                        <a:pt x="91857" y="164126"/>
                        <a:pt x="91857" y="144992"/>
                      </a:cubicBezTo>
                      <a:cubicBezTo>
                        <a:pt x="91857" y="142130"/>
                        <a:pt x="91409" y="139324"/>
                        <a:pt x="90457" y="136687"/>
                      </a:cubicBezTo>
                      <a:lnTo>
                        <a:pt x="121151" y="136687"/>
                      </a:lnTo>
                      <a:lnTo>
                        <a:pt x="121151" y="177368"/>
                      </a:lnTo>
                      <a:cubicBezTo>
                        <a:pt x="121151" y="179612"/>
                        <a:pt x="122495" y="181688"/>
                        <a:pt x="124568" y="182530"/>
                      </a:cubicBezTo>
                      <a:cubicBezTo>
                        <a:pt x="126640" y="183428"/>
                        <a:pt x="129049" y="182979"/>
                        <a:pt x="130673" y="181352"/>
                      </a:cubicBezTo>
                      <a:cubicBezTo>
                        <a:pt x="133361" y="178715"/>
                        <a:pt x="136890" y="177256"/>
                        <a:pt x="140643" y="177256"/>
                      </a:cubicBezTo>
                      <a:cubicBezTo>
                        <a:pt x="151397" y="177256"/>
                        <a:pt x="159406" y="189264"/>
                        <a:pt x="152069" y="200598"/>
                      </a:cubicBezTo>
                      <a:cubicBezTo>
                        <a:pt x="151565" y="201327"/>
                        <a:pt x="150893" y="202057"/>
                        <a:pt x="150165" y="202562"/>
                      </a:cubicBezTo>
                      <a:cubicBezTo>
                        <a:pt x="143443" y="207387"/>
                        <a:pt x="135602" y="206602"/>
                        <a:pt x="130673" y="201720"/>
                      </a:cubicBezTo>
                      <a:cubicBezTo>
                        <a:pt x="129049" y="200149"/>
                        <a:pt x="126640" y="199700"/>
                        <a:pt x="124568" y="200542"/>
                      </a:cubicBezTo>
                      <a:cubicBezTo>
                        <a:pt x="122495" y="201440"/>
                        <a:pt x="121151" y="203460"/>
                        <a:pt x="121151" y="205704"/>
                      </a:cubicBezTo>
                      <a:lnTo>
                        <a:pt x="121151" y="230561"/>
                      </a:lnTo>
                      <a:cubicBezTo>
                        <a:pt x="121151" y="230561"/>
                        <a:pt x="121151" y="230561"/>
                        <a:pt x="121151" y="230561"/>
                      </a:cubicBezTo>
                      <a:cubicBezTo>
                        <a:pt x="121151" y="241728"/>
                        <a:pt x="112973" y="250818"/>
                        <a:pt x="102892" y="250818"/>
                      </a:cubicBezTo>
                      <a:close/>
                      <a:moveTo>
                        <a:pt x="235077" y="135397"/>
                      </a:moveTo>
                      <a:cubicBezTo>
                        <a:pt x="239558" y="139268"/>
                        <a:pt x="242134" y="145104"/>
                        <a:pt x="242134" y="151332"/>
                      </a:cubicBezTo>
                      <a:cubicBezTo>
                        <a:pt x="242134" y="159637"/>
                        <a:pt x="237485" y="166987"/>
                        <a:pt x="230764" y="170073"/>
                      </a:cubicBezTo>
                      <a:cubicBezTo>
                        <a:pt x="225443" y="164575"/>
                        <a:pt x="218218" y="161152"/>
                        <a:pt x="210264" y="161152"/>
                      </a:cubicBezTo>
                      <a:cubicBezTo>
                        <a:pt x="207183" y="161152"/>
                        <a:pt x="204663" y="163677"/>
                        <a:pt x="204663" y="166763"/>
                      </a:cubicBezTo>
                      <a:cubicBezTo>
                        <a:pt x="204663" y="169849"/>
                        <a:pt x="207183" y="172374"/>
                        <a:pt x="210264" y="172374"/>
                      </a:cubicBezTo>
                      <a:cubicBezTo>
                        <a:pt x="215697" y="172374"/>
                        <a:pt x="220514" y="175067"/>
                        <a:pt x="223875" y="179276"/>
                      </a:cubicBezTo>
                      <a:cubicBezTo>
                        <a:pt x="223987" y="179500"/>
                        <a:pt x="224099" y="179725"/>
                        <a:pt x="224267" y="179949"/>
                      </a:cubicBezTo>
                      <a:cubicBezTo>
                        <a:pt x="226899" y="183596"/>
                        <a:pt x="228299" y="187973"/>
                        <a:pt x="228299" y="192630"/>
                      </a:cubicBezTo>
                      <a:cubicBezTo>
                        <a:pt x="228299" y="203796"/>
                        <a:pt x="220122" y="212886"/>
                        <a:pt x="210040" y="212886"/>
                      </a:cubicBezTo>
                      <a:cubicBezTo>
                        <a:pt x="209424" y="212886"/>
                        <a:pt x="208752" y="212886"/>
                        <a:pt x="208136" y="212774"/>
                      </a:cubicBezTo>
                      <a:cubicBezTo>
                        <a:pt x="206567" y="212606"/>
                        <a:pt x="204943" y="213167"/>
                        <a:pt x="203767" y="214233"/>
                      </a:cubicBezTo>
                      <a:cubicBezTo>
                        <a:pt x="202591" y="215299"/>
                        <a:pt x="201918" y="216870"/>
                        <a:pt x="201918" y="218498"/>
                      </a:cubicBezTo>
                      <a:cubicBezTo>
                        <a:pt x="201918" y="229664"/>
                        <a:pt x="193741" y="238754"/>
                        <a:pt x="183659" y="238754"/>
                      </a:cubicBezTo>
                      <a:cubicBezTo>
                        <a:pt x="180690" y="238754"/>
                        <a:pt x="177834" y="237968"/>
                        <a:pt x="175201" y="236453"/>
                      </a:cubicBezTo>
                      <a:cubicBezTo>
                        <a:pt x="173801" y="235611"/>
                        <a:pt x="172121" y="235443"/>
                        <a:pt x="170608" y="236004"/>
                      </a:cubicBezTo>
                      <a:cubicBezTo>
                        <a:pt x="169096" y="236509"/>
                        <a:pt x="167864" y="237688"/>
                        <a:pt x="167248" y="239203"/>
                      </a:cubicBezTo>
                      <a:cubicBezTo>
                        <a:pt x="164279" y="246385"/>
                        <a:pt x="157782" y="251042"/>
                        <a:pt x="150669" y="251042"/>
                      </a:cubicBezTo>
                      <a:cubicBezTo>
                        <a:pt x="140587" y="251042"/>
                        <a:pt x="132409" y="241952"/>
                        <a:pt x="132409" y="230786"/>
                      </a:cubicBezTo>
                      <a:lnTo>
                        <a:pt x="132409" y="230786"/>
                      </a:lnTo>
                      <a:lnTo>
                        <a:pt x="132409" y="215804"/>
                      </a:lnTo>
                      <a:cubicBezTo>
                        <a:pt x="135042" y="216702"/>
                        <a:pt x="137842" y="217207"/>
                        <a:pt x="140699" y="217207"/>
                      </a:cubicBezTo>
                      <a:cubicBezTo>
                        <a:pt x="159798" y="217207"/>
                        <a:pt x="174081" y="195997"/>
                        <a:pt x="161255" y="175853"/>
                      </a:cubicBezTo>
                      <a:cubicBezTo>
                        <a:pt x="160134" y="174113"/>
                        <a:pt x="158622" y="172542"/>
                        <a:pt x="156886" y="171420"/>
                      </a:cubicBezTo>
                      <a:cubicBezTo>
                        <a:pt x="148764" y="165977"/>
                        <a:pt x="139971" y="165023"/>
                        <a:pt x="132409" y="167605"/>
                      </a:cubicBezTo>
                      <a:lnTo>
                        <a:pt x="132409" y="131244"/>
                      </a:lnTo>
                      <a:lnTo>
                        <a:pt x="132409" y="131244"/>
                      </a:lnTo>
                      <a:lnTo>
                        <a:pt x="132409" y="84953"/>
                      </a:lnTo>
                      <a:cubicBezTo>
                        <a:pt x="132409" y="82708"/>
                        <a:pt x="131065" y="80632"/>
                        <a:pt x="128993" y="79790"/>
                      </a:cubicBezTo>
                      <a:cubicBezTo>
                        <a:pt x="126920" y="78893"/>
                        <a:pt x="124512" y="79341"/>
                        <a:pt x="122887" y="80969"/>
                      </a:cubicBezTo>
                      <a:cubicBezTo>
                        <a:pt x="120199" y="83606"/>
                        <a:pt x="116670" y="85065"/>
                        <a:pt x="112917" y="85065"/>
                      </a:cubicBezTo>
                      <a:cubicBezTo>
                        <a:pt x="102219" y="85065"/>
                        <a:pt x="94210" y="73113"/>
                        <a:pt x="101435" y="61835"/>
                      </a:cubicBezTo>
                      <a:cubicBezTo>
                        <a:pt x="101939" y="61105"/>
                        <a:pt x="102556" y="60376"/>
                        <a:pt x="103284" y="59815"/>
                      </a:cubicBezTo>
                      <a:cubicBezTo>
                        <a:pt x="109949" y="54877"/>
                        <a:pt x="117846" y="55662"/>
                        <a:pt x="122831" y="60544"/>
                      </a:cubicBezTo>
                      <a:cubicBezTo>
                        <a:pt x="124456" y="62115"/>
                        <a:pt x="126864" y="62564"/>
                        <a:pt x="128937" y="61723"/>
                      </a:cubicBezTo>
                      <a:cubicBezTo>
                        <a:pt x="131009" y="60825"/>
                        <a:pt x="132353" y="58805"/>
                        <a:pt x="132353" y="56560"/>
                      </a:cubicBezTo>
                      <a:lnTo>
                        <a:pt x="132353" y="31647"/>
                      </a:lnTo>
                      <a:cubicBezTo>
                        <a:pt x="132353" y="20481"/>
                        <a:pt x="140531" y="11391"/>
                        <a:pt x="150613" y="11391"/>
                      </a:cubicBezTo>
                      <a:cubicBezTo>
                        <a:pt x="151733" y="11391"/>
                        <a:pt x="152797" y="11559"/>
                        <a:pt x="153861" y="11727"/>
                      </a:cubicBezTo>
                      <a:cubicBezTo>
                        <a:pt x="154197" y="11783"/>
                        <a:pt x="154533" y="11896"/>
                        <a:pt x="154869" y="12008"/>
                      </a:cubicBezTo>
                      <a:cubicBezTo>
                        <a:pt x="155598" y="12176"/>
                        <a:pt x="156326" y="12457"/>
                        <a:pt x="156998" y="12737"/>
                      </a:cubicBezTo>
                      <a:cubicBezTo>
                        <a:pt x="157334" y="12849"/>
                        <a:pt x="157670" y="13018"/>
                        <a:pt x="158006" y="13130"/>
                      </a:cubicBezTo>
                      <a:cubicBezTo>
                        <a:pt x="158902" y="13579"/>
                        <a:pt x="159742" y="14084"/>
                        <a:pt x="160583" y="14701"/>
                      </a:cubicBezTo>
                      <a:cubicBezTo>
                        <a:pt x="160863" y="14926"/>
                        <a:pt x="161143" y="15206"/>
                        <a:pt x="161479" y="15431"/>
                      </a:cubicBezTo>
                      <a:cubicBezTo>
                        <a:pt x="162039" y="15880"/>
                        <a:pt x="162543" y="16385"/>
                        <a:pt x="163047" y="16890"/>
                      </a:cubicBezTo>
                      <a:cubicBezTo>
                        <a:pt x="163327" y="17170"/>
                        <a:pt x="163607" y="17507"/>
                        <a:pt x="163887" y="17843"/>
                      </a:cubicBezTo>
                      <a:cubicBezTo>
                        <a:pt x="164391" y="18405"/>
                        <a:pt x="164839" y="19078"/>
                        <a:pt x="165287" y="19695"/>
                      </a:cubicBezTo>
                      <a:cubicBezTo>
                        <a:pt x="165455" y="19976"/>
                        <a:pt x="165680" y="20256"/>
                        <a:pt x="165848" y="20537"/>
                      </a:cubicBezTo>
                      <a:cubicBezTo>
                        <a:pt x="167752" y="23735"/>
                        <a:pt x="168872" y="27551"/>
                        <a:pt x="168872" y="31647"/>
                      </a:cubicBezTo>
                      <a:cubicBezTo>
                        <a:pt x="168872" y="37707"/>
                        <a:pt x="166464" y="43430"/>
                        <a:pt x="162207" y="47302"/>
                      </a:cubicBezTo>
                      <a:cubicBezTo>
                        <a:pt x="159910" y="49378"/>
                        <a:pt x="159742" y="52913"/>
                        <a:pt x="161871" y="55214"/>
                      </a:cubicBezTo>
                      <a:cubicBezTo>
                        <a:pt x="162991" y="56448"/>
                        <a:pt x="164503" y="57065"/>
                        <a:pt x="166016" y="57065"/>
                      </a:cubicBezTo>
                      <a:cubicBezTo>
                        <a:pt x="167360" y="57065"/>
                        <a:pt x="168704" y="56560"/>
                        <a:pt x="169768" y="55606"/>
                      </a:cubicBezTo>
                      <a:cubicBezTo>
                        <a:pt x="176322" y="49602"/>
                        <a:pt x="180074" y="40905"/>
                        <a:pt x="180074" y="31703"/>
                      </a:cubicBezTo>
                      <a:cubicBezTo>
                        <a:pt x="180074" y="29178"/>
                        <a:pt x="179738" y="26709"/>
                        <a:pt x="179234" y="24296"/>
                      </a:cubicBezTo>
                      <a:cubicBezTo>
                        <a:pt x="180690" y="23903"/>
                        <a:pt x="182147" y="23679"/>
                        <a:pt x="183715" y="23679"/>
                      </a:cubicBezTo>
                      <a:cubicBezTo>
                        <a:pt x="193797" y="23679"/>
                        <a:pt x="201974" y="32769"/>
                        <a:pt x="201974" y="44104"/>
                      </a:cubicBezTo>
                      <a:cubicBezTo>
                        <a:pt x="201974" y="45731"/>
                        <a:pt x="202647" y="47246"/>
                        <a:pt x="203879" y="48312"/>
                      </a:cubicBezTo>
                      <a:cubicBezTo>
                        <a:pt x="205055" y="49378"/>
                        <a:pt x="206679" y="49883"/>
                        <a:pt x="208248" y="49715"/>
                      </a:cubicBezTo>
                      <a:cubicBezTo>
                        <a:pt x="208864" y="49659"/>
                        <a:pt x="209480" y="49602"/>
                        <a:pt x="210096" y="49602"/>
                      </a:cubicBezTo>
                      <a:cubicBezTo>
                        <a:pt x="220178" y="49602"/>
                        <a:pt x="228355" y="58692"/>
                        <a:pt x="228355" y="69859"/>
                      </a:cubicBezTo>
                      <a:cubicBezTo>
                        <a:pt x="228355" y="74516"/>
                        <a:pt x="226955" y="78893"/>
                        <a:pt x="224323" y="82540"/>
                      </a:cubicBezTo>
                      <a:cubicBezTo>
                        <a:pt x="224155" y="82764"/>
                        <a:pt x="224099" y="82989"/>
                        <a:pt x="223931" y="83213"/>
                      </a:cubicBezTo>
                      <a:cubicBezTo>
                        <a:pt x="220570" y="87422"/>
                        <a:pt x="215753" y="90115"/>
                        <a:pt x="210320" y="90115"/>
                      </a:cubicBezTo>
                      <a:cubicBezTo>
                        <a:pt x="207239" y="90115"/>
                        <a:pt x="204719" y="92640"/>
                        <a:pt x="204719" y="95726"/>
                      </a:cubicBezTo>
                      <a:cubicBezTo>
                        <a:pt x="204719" y="98812"/>
                        <a:pt x="207239" y="101337"/>
                        <a:pt x="210320" y="101337"/>
                      </a:cubicBezTo>
                      <a:cubicBezTo>
                        <a:pt x="218274" y="101337"/>
                        <a:pt x="225499" y="97914"/>
                        <a:pt x="230820" y="92415"/>
                      </a:cubicBezTo>
                      <a:cubicBezTo>
                        <a:pt x="237541" y="95501"/>
                        <a:pt x="242190" y="102852"/>
                        <a:pt x="242190" y="111157"/>
                      </a:cubicBezTo>
                      <a:cubicBezTo>
                        <a:pt x="242190" y="117441"/>
                        <a:pt x="239614" y="123220"/>
                        <a:pt x="235133" y="127092"/>
                      </a:cubicBezTo>
                      <a:cubicBezTo>
                        <a:pt x="233901" y="128158"/>
                        <a:pt x="233172" y="129729"/>
                        <a:pt x="233172" y="131357"/>
                      </a:cubicBezTo>
                      <a:cubicBezTo>
                        <a:pt x="233172" y="132984"/>
                        <a:pt x="233901" y="134555"/>
                        <a:pt x="235133" y="135621"/>
                      </a:cubicBezTo>
                      <a:close/>
                    </a:path>
                  </a:pathLst>
                </a:custGeom>
                <a:solidFill>
                  <a:srgbClr val="265A9A"/>
                </a:solidFill>
                <a:ln w="5581" cap="flat">
                  <a:noFill/>
                  <a:prstDash val="solid"/>
                  <a:miter/>
                </a:ln>
              </p:spPr>
              <p:txBody>
                <a:bodyPr rtlCol="0" anchor="ctr"/>
                <a:lstStyle/>
                <a:p>
                  <a:endParaRPr lang="en-AU"/>
                </a:p>
              </p:txBody>
            </p:sp>
            <p:sp>
              <p:nvSpPr>
                <p:cNvPr id="55" name="Freeform 7">
                  <a:extLst>
                    <a:ext uri="{FF2B5EF4-FFF2-40B4-BE49-F238E27FC236}">
                      <a16:creationId xmlns:a16="http://schemas.microsoft.com/office/drawing/2014/main" id="{FF5E89C6-CE6A-877E-FBEE-34B7B6F6D003}"/>
                    </a:ext>
                  </a:extLst>
                </p:cNvPr>
                <p:cNvSpPr/>
                <p:nvPr/>
              </p:nvSpPr>
              <p:spPr>
                <a:xfrm>
                  <a:off x="-322060" y="496646"/>
                  <a:ext cx="52842" cy="67846"/>
                </a:xfrm>
                <a:custGeom>
                  <a:avLst/>
                  <a:gdLst>
                    <a:gd name="connsiteX0" fmla="*/ 44988 w 52842"/>
                    <a:gd name="connsiteY0" fmla="*/ 31879 h 67846"/>
                    <a:gd name="connsiteX1" fmla="*/ 38323 w 52842"/>
                    <a:gd name="connsiteY1" fmla="*/ 1298 h 67846"/>
                    <a:gd name="connsiteX2" fmla="*/ 30426 w 52842"/>
                    <a:gd name="connsiteY2" fmla="*/ 2028 h 67846"/>
                    <a:gd name="connsiteX3" fmla="*/ 31154 w 52842"/>
                    <a:gd name="connsiteY3" fmla="*/ 9939 h 67846"/>
                    <a:gd name="connsiteX4" fmla="*/ 36251 w 52842"/>
                    <a:gd name="connsiteY4" fmla="*/ 20825 h 67846"/>
                    <a:gd name="connsiteX5" fmla="*/ 22080 w 52842"/>
                    <a:gd name="connsiteY5" fmla="*/ 35021 h 67846"/>
                    <a:gd name="connsiteX6" fmla="*/ 10262 w 52842"/>
                    <a:gd name="connsiteY6" fmla="*/ 28737 h 67846"/>
                    <a:gd name="connsiteX7" fmla="*/ 2476 w 52842"/>
                    <a:gd name="connsiteY7" fmla="*/ 27222 h 67846"/>
                    <a:gd name="connsiteX8" fmla="*/ 964 w 52842"/>
                    <a:gd name="connsiteY8" fmla="*/ 35021 h 67846"/>
                    <a:gd name="connsiteX9" fmla="*/ 38099 w 52842"/>
                    <a:gd name="connsiteY9" fmla="*/ 40969 h 67846"/>
                    <a:gd name="connsiteX10" fmla="*/ 41628 w 52842"/>
                    <a:gd name="connsiteY10" fmla="*/ 48712 h 67846"/>
                    <a:gd name="connsiteX11" fmla="*/ 38379 w 52842"/>
                    <a:gd name="connsiteY11" fmla="*/ 58476 h 67846"/>
                    <a:gd name="connsiteX12" fmla="*/ 38827 w 52842"/>
                    <a:gd name="connsiteY12" fmla="*/ 66387 h 67846"/>
                    <a:gd name="connsiteX13" fmla="*/ 42580 w 52842"/>
                    <a:gd name="connsiteY13" fmla="*/ 67846 h 67846"/>
                    <a:gd name="connsiteX14" fmla="*/ 46725 w 52842"/>
                    <a:gd name="connsiteY14" fmla="*/ 65995 h 67846"/>
                    <a:gd name="connsiteX15" fmla="*/ 52774 w 52842"/>
                    <a:gd name="connsiteY15" fmla="*/ 47983 h 67846"/>
                    <a:gd name="connsiteX16" fmla="*/ 44988 w 52842"/>
                    <a:gd name="connsiteY16" fmla="*/ 31935 h 6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42" h="67846">
                      <a:moveTo>
                        <a:pt x="44988" y="31879"/>
                      </a:moveTo>
                      <a:cubicBezTo>
                        <a:pt x="50029" y="20657"/>
                        <a:pt x="46893" y="8537"/>
                        <a:pt x="38323" y="1298"/>
                      </a:cubicBezTo>
                      <a:cubicBezTo>
                        <a:pt x="35915" y="-666"/>
                        <a:pt x="32442" y="-385"/>
                        <a:pt x="30426" y="2028"/>
                      </a:cubicBezTo>
                      <a:cubicBezTo>
                        <a:pt x="28465" y="4384"/>
                        <a:pt x="28745" y="7919"/>
                        <a:pt x="31154" y="9939"/>
                      </a:cubicBezTo>
                      <a:cubicBezTo>
                        <a:pt x="34402" y="12633"/>
                        <a:pt x="36251" y="16617"/>
                        <a:pt x="36251" y="20825"/>
                      </a:cubicBezTo>
                      <a:cubicBezTo>
                        <a:pt x="36251" y="28681"/>
                        <a:pt x="29865" y="35021"/>
                        <a:pt x="22080" y="35021"/>
                      </a:cubicBezTo>
                      <a:cubicBezTo>
                        <a:pt x="17319" y="35021"/>
                        <a:pt x="12950" y="32665"/>
                        <a:pt x="10262" y="28737"/>
                      </a:cubicBezTo>
                      <a:cubicBezTo>
                        <a:pt x="8525" y="26156"/>
                        <a:pt x="5053" y="25482"/>
                        <a:pt x="2476" y="27222"/>
                      </a:cubicBezTo>
                      <a:cubicBezTo>
                        <a:pt x="-100" y="28961"/>
                        <a:pt x="-772" y="32440"/>
                        <a:pt x="964" y="35021"/>
                      </a:cubicBezTo>
                      <a:cubicBezTo>
                        <a:pt x="8693" y="46524"/>
                        <a:pt x="24768" y="50452"/>
                        <a:pt x="38099" y="40969"/>
                      </a:cubicBezTo>
                      <a:cubicBezTo>
                        <a:pt x="40171" y="43494"/>
                        <a:pt x="41404" y="46075"/>
                        <a:pt x="41628" y="48712"/>
                      </a:cubicBezTo>
                      <a:cubicBezTo>
                        <a:pt x="42076" y="54099"/>
                        <a:pt x="38491" y="58364"/>
                        <a:pt x="38379" y="58476"/>
                      </a:cubicBezTo>
                      <a:cubicBezTo>
                        <a:pt x="36363" y="60776"/>
                        <a:pt x="36531" y="64311"/>
                        <a:pt x="38827" y="66387"/>
                      </a:cubicBezTo>
                      <a:cubicBezTo>
                        <a:pt x="39891" y="67341"/>
                        <a:pt x="41236" y="67846"/>
                        <a:pt x="42580" y="67846"/>
                      </a:cubicBezTo>
                      <a:cubicBezTo>
                        <a:pt x="44092" y="67846"/>
                        <a:pt x="45604" y="67229"/>
                        <a:pt x="46725" y="65995"/>
                      </a:cubicBezTo>
                      <a:cubicBezTo>
                        <a:pt x="47397" y="65209"/>
                        <a:pt x="53558" y="58083"/>
                        <a:pt x="52774" y="47983"/>
                      </a:cubicBezTo>
                      <a:cubicBezTo>
                        <a:pt x="52326" y="42204"/>
                        <a:pt x="49637" y="36817"/>
                        <a:pt x="44988" y="31935"/>
                      </a:cubicBezTo>
                      <a:close/>
                    </a:path>
                  </a:pathLst>
                </a:custGeom>
                <a:solidFill>
                  <a:srgbClr val="265A9A"/>
                </a:solidFill>
                <a:ln w="5581" cap="flat">
                  <a:noFill/>
                  <a:prstDash val="solid"/>
                  <a:miter/>
                </a:ln>
              </p:spPr>
              <p:txBody>
                <a:bodyPr rtlCol="0" anchor="ctr"/>
                <a:lstStyle/>
                <a:p>
                  <a:endParaRPr lang="en-AU"/>
                </a:p>
              </p:txBody>
            </p:sp>
          </p:grpSp>
        </p:grpSp>
      </p:grpSp>
      <p:grpSp>
        <p:nvGrpSpPr>
          <p:cNvPr id="15" name="Group 14">
            <a:extLst>
              <a:ext uri="{FF2B5EF4-FFF2-40B4-BE49-F238E27FC236}">
                <a16:creationId xmlns:a16="http://schemas.microsoft.com/office/drawing/2014/main" id="{F59C2B70-3BF8-F93A-262C-6077B6DF5720}"/>
              </a:ext>
              <a:ext uri="{C183D7F6-B498-43B3-948B-1728B52AA6E4}">
                <adec:decorative xmlns:adec="http://schemas.microsoft.com/office/drawing/2017/decorative" val="1"/>
              </a:ext>
            </a:extLst>
          </p:cNvPr>
          <p:cNvGrpSpPr/>
          <p:nvPr/>
        </p:nvGrpSpPr>
        <p:grpSpPr>
          <a:xfrm>
            <a:off x="569995" y="4281703"/>
            <a:ext cx="11201747" cy="900000"/>
            <a:chOff x="569995" y="4612314"/>
            <a:chExt cx="11201747" cy="900000"/>
          </a:xfrm>
        </p:grpSpPr>
        <p:sp>
          <p:nvSpPr>
            <p:cNvPr id="8" name="Rectangle 7">
              <a:extLst>
                <a:ext uri="{FF2B5EF4-FFF2-40B4-BE49-F238E27FC236}">
                  <a16:creationId xmlns:a16="http://schemas.microsoft.com/office/drawing/2014/main" id="{7909B15E-A51F-A2DF-44B6-CAB411A66079}"/>
                </a:ext>
              </a:extLst>
            </p:cNvPr>
            <p:cNvSpPr/>
            <p:nvPr/>
          </p:nvSpPr>
          <p:spPr>
            <a:xfrm>
              <a:off x="569995" y="4612314"/>
              <a:ext cx="9982800"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lnSpc>
                  <a:spcPts val="2393"/>
                </a:lnSpc>
                <a:spcBef>
                  <a:spcPts val="0"/>
                </a:spcBef>
                <a:spcAft>
                  <a:spcPts val="1600"/>
                </a:spcAft>
              </a:pPr>
              <a:r>
                <a:rPr lang="en-AU" sz="1700" b="0">
                  <a:solidFill>
                    <a:schemeClr val="tx1"/>
                  </a:solidFill>
                  <a:latin typeface="Open Sans" panose="020B0606030504020204" pitchFamily="34" charset="0"/>
                  <a:ea typeface="Open Sans" panose="020B0606030504020204" pitchFamily="34" charset="0"/>
                  <a:cs typeface="Open Sans" panose="020B0606030504020204" pitchFamily="34" charset="0"/>
                </a:rPr>
                <a:t>Improve physical health and life expectancy for people living with mental health conditions and for those experiencing suicidal distress</a:t>
              </a:r>
            </a:p>
          </p:txBody>
        </p:sp>
        <p:sp>
          <p:nvSpPr>
            <p:cNvPr id="9" name="Rectangle 8">
              <a:extLst>
                <a:ext uri="{FF2B5EF4-FFF2-40B4-BE49-F238E27FC236}">
                  <a16:creationId xmlns:a16="http://schemas.microsoft.com/office/drawing/2014/main" id="{F93F9104-8D10-2845-6DB2-A96D22F06D91}"/>
                </a:ext>
              </a:extLst>
            </p:cNvPr>
            <p:cNvSpPr/>
            <p:nvPr/>
          </p:nvSpPr>
          <p:spPr>
            <a:xfrm>
              <a:off x="10551277" y="4612314"/>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0" name="Group 9">
              <a:extLst>
                <a:ext uri="{FF2B5EF4-FFF2-40B4-BE49-F238E27FC236}">
                  <a16:creationId xmlns:a16="http://schemas.microsoft.com/office/drawing/2014/main" id="{2DB808F7-13F0-0AFA-A8AF-B92D1D5D8D00}"/>
                </a:ext>
              </a:extLst>
            </p:cNvPr>
            <p:cNvGrpSpPr/>
            <p:nvPr/>
          </p:nvGrpSpPr>
          <p:grpSpPr>
            <a:xfrm>
              <a:off x="10945509" y="4739390"/>
              <a:ext cx="432000" cy="645849"/>
              <a:chOff x="10945509" y="4739390"/>
              <a:chExt cx="432000" cy="645849"/>
            </a:xfrm>
          </p:grpSpPr>
          <p:sp>
            <p:nvSpPr>
              <p:cNvPr id="57" name="Freeform: Shape 56">
                <a:extLst>
                  <a:ext uri="{FF2B5EF4-FFF2-40B4-BE49-F238E27FC236}">
                    <a16:creationId xmlns:a16="http://schemas.microsoft.com/office/drawing/2014/main" id="{A9EF7D01-555F-8EF5-2CEA-4AA96B52D545}"/>
                  </a:ext>
                </a:extLst>
              </p:cNvPr>
              <p:cNvSpPr/>
              <p:nvPr/>
            </p:nvSpPr>
            <p:spPr>
              <a:xfrm>
                <a:off x="11043481" y="4749423"/>
                <a:ext cx="119275" cy="119275"/>
              </a:xfrm>
              <a:custGeom>
                <a:avLst/>
                <a:gdLst>
                  <a:gd name="connsiteX0" fmla="*/ 40767 w 81533"/>
                  <a:gd name="connsiteY0" fmla="*/ 0 h 81533"/>
                  <a:gd name="connsiteX1" fmla="*/ 0 w 81533"/>
                  <a:gd name="connsiteY1" fmla="*/ 40767 h 81533"/>
                  <a:gd name="connsiteX2" fmla="*/ 40767 w 81533"/>
                  <a:gd name="connsiteY2" fmla="*/ 81534 h 81533"/>
                  <a:gd name="connsiteX3" fmla="*/ 81534 w 81533"/>
                  <a:gd name="connsiteY3" fmla="*/ 40767 h 81533"/>
                  <a:gd name="connsiteX4" fmla="*/ 40767 w 81533"/>
                  <a:gd name="connsiteY4" fmla="*/ 0 h 81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3" h="81533">
                    <a:moveTo>
                      <a:pt x="40767" y="0"/>
                    </a:moveTo>
                    <a:cubicBezTo>
                      <a:pt x="18250" y="0"/>
                      <a:pt x="0" y="18250"/>
                      <a:pt x="0" y="40767"/>
                    </a:cubicBezTo>
                    <a:cubicBezTo>
                      <a:pt x="0" y="63284"/>
                      <a:pt x="18250" y="81534"/>
                      <a:pt x="40767" y="81534"/>
                    </a:cubicBezTo>
                    <a:cubicBezTo>
                      <a:pt x="63284" y="81534"/>
                      <a:pt x="81534" y="63284"/>
                      <a:pt x="81534" y="40767"/>
                    </a:cubicBezTo>
                    <a:cubicBezTo>
                      <a:pt x="81534" y="18250"/>
                      <a:pt x="63284" y="0"/>
                      <a:pt x="40767" y="0"/>
                    </a:cubicBezTo>
                    <a:close/>
                  </a:path>
                </a:pathLst>
              </a:custGeom>
              <a:solidFill>
                <a:srgbClr val="C7E4F1"/>
              </a:solidFill>
              <a:ln w="9525"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7152053C-5A82-4933-40B2-3574BB7F6E93}"/>
                  </a:ext>
                </a:extLst>
              </p:cNvPr>
              <p:cNvSpPr/>
              <p:nvPr/>
            </p:nvSpPr>
            <p:spPr>
              <a:xfrm>
                <a:off x="10963498" y="4897682"/>
                <a:ext cx="357551" cy="472508"/>
              </a:xfrm>
              <a:custGeom>
                <a:avLst/>
                <a:gdLst>
                  <a:gd name="connsiteX0" fmla="*/ 0 w 244411"/>
                  <a:gd name="connsiteY0" fmla="*/ 113538 h 322992"/>
                  <a:gd name="connsiteX1" fmla="*/ 63055 w 244411"/>
                  <a:gd name="connsiteY1" fmla="*/ 89249 h 322992"/>
                  <a:gd name="connsiteX2" fmla="*/ 116110 w 244411"/>
                  <a:gd name="connsiteY2" fmla="*/ 8096 h 322992"/>
                  <a:gd name="connsiteX3" fmla="*/ 161544 w 244411"/>
                  <a:gd name="connsiteY3" fmla="*/ 0 h 322992"/>
                  <a:gd name="connsiteX4" fmla="*/ 200882 w 244411"/>
                  <a:gd name="connsiteY4" fmla="*/ 104204 h 322992"/>
                  <a:gd name="connsiteX5" fmla="*/ 200882 w 244411"/>
                  <a:gd name="connsiteY5" fmla="*/ 198977 h 322992"/>
                  <a:gd name="connsiteX6" fmla="*/ 194501 w 244411"/>
                  <a:gd name="connsiteY6" fmla="*/ 221075 h 322992"/>
                  <a:gd name="connsiteX7" fmla="*/ 238696 w 244411"/>
                  <a:gd name="connsiteY7" fmla="*/ 287369 h 322992"/>
                  <a:gd name="connsiteX8" fmla="*/ 244412 w 244411"/>
                  <a:gd name="connsiteY8" fmla="*/ 310801 h 322992"/>
                  <a:gd name="connsiteX9" fmla="*/ 232601 w 244411"/>
                  <a:gd name="connsiteY9" fmla="*/ 322993 h 322992"/>
                  <a:gd name="connsiteX10" fmla="*/ 207073 w 244411"/>
                  <a:gd name="connsiteY10" fmla="*/ 319373 h 322992"/>
                  <a:gd name="connsiteX11" fmla="*/ 136207 w 244411"/>
                  <a:gd name="connsiteY11" fmla="*/ 237173 h 322992"/>
                  <a:gd name="connsiteX12" fmla="*/ 108966 w 244411"/>
                  <a:gd name="connsiteY12" fmla="*/ 322993 h 322992"/>
                  <a:gd name="connsiteX13" fmla="*/ 74104 w 244411"/>
                  <a:gd name="connsiteY13" fmla="*/ 314135 h 322992"/>
                  <a:gd name="connsiteX14" fmla="*/ 85535 w 244411"/>
                  <a:gd name="connsiteY14" fmla="*/ 224600 h 322992"/>
                  <a:gd name="connsiteX15" fmla="*/ 119539 w 244411"/>
                  <a:gd name="connsiteY15" fmla="*/ 169831 h 322992"/>
                  <a:gd name="connsiteX16" fmla="*/ 136207 w 244411"/>
                  <a:gd name="connsiteY16" fmla="*/ 158306 h 322992"/>
                  <a:gd name="connsiteX17" fmla="*/ 112586 w 244411"/>
                  <a:gd name="connsiteY17" fmla="*/ 93536 h 322992"/>
                  <a:gd name="connsiteX18" fmla="*/ 97631 w 244411"/>
                  <a:gd name="connsiteY18" fmla="*/ 123444 h 322992"/>
                  <a:gd name="connsiteX19" fmla="*/ 27051 w 244411"/>
                  <a:gd name="connsiteY19" fmla="*/ 149066 h 322992"/>
                  <a:gd name="connsiteX20" fmla="*/ 0 w 244411"/>
                  <a:gd name="connsiteY20" fmla="*/ 137732 h 322992"/>
                  <a:gd name="connsiteX21" fmla="*/ 0 w 244411"/>
                  <a:gd name="connsiteY21" fmla="*/ 113538 h 32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411" h="322992">
                    <a:moveTo>
                      <a:pt x="0" y="113538"/>
                    </a:moveTo>
                    <a:lnTo>
                      <a:pt x="63055" y="89249"/>
                    </a:lnTo>
                    <a:lnTo>
                      <a:pt x="116110" y="8096"/>
                    </a:lnTo>
                    <a:lnTo>
                      <a:pt x="161544" y="0"/>
                    </a:lnTo>
                    <a:lnTo>
                      <a:pt x="200882" y="104204"/>
                    </a:lnTo>
                    <a:lnTo>
                      <a:pt x="200882" y="198977"/>
                    </a:lnTo>
                    <a:lnTo>
                      <a:pt x="194501" y="221075"/>
                    </a:lnTo>
                    <a:lnTo>
                      <a:pt x="238696" y="287369"/>
                    </a:lnTo>
                    <a:lnTo>
                      <a:pt x="244412" y="310801"/>
                    </a:lnTo>
                    <a:lnTo>
                      <a:pt x="232601" y="322993"/>
                    </a:lnTo>
                    <a:lnTo>
                      <a:pt x="207073" y="319373"/>
                    </a:lnTo>
                    <a:lnTo>
                      <a:pt x="136207" y="237173"/>
                    </a:lnTo>
                    <a:lnTo>
                      <a:pt x="108966" y="322993"/>
                    </a:lnTo>
                    <a:lnTo>
                      <a:pt x="74104" y="314135"/>
                    </a:lnTo>
                    <a:lnTo>
                      <a:pt x="85535" y="224600"/>
                    </a:lnTo>
                    <a:lnTo>
                      <a:pt x="119539" y="169831"/>
                    </a:lnTo>
                    <a:lnTo>
                      <a:pt x="136207" y="158306"/>
                    </a:lnTo>
                    <a:lnTo>
                      <a:pt x="112586" y="93536"/>
                    </a:lnTo>
                    <a:lnTo>
                      <a:pt x="97631" y="123444"/>
                    </a:lnTo>
                    <a:lnTo>
                      <a:pt x="27051" y="149066"/>
                    </a:lnTo>
                    <a:lnTo>
                      <a:pt x="0" y="137732"/>
                    </a:lnTo>
                    <a:lnTo>
                      <a:pt x="0" y="113538"/>
                    </a:lnTo>
                    <a:close/>
                  </a:path>
                </a:pathLst>
              </a:custGeom>
              <a:solidFill>
                <a:srgbClr val="C7E4F1"/>
              </a:solidFill>
              <a:ln w="9525"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4C270E1B-AB82-5F03-3942-5334B6BB32E0}"/>
                  </a:ext>
                </a:extLst>
              </p:cNvPr>
              <p:cNvSpPr/>
              <p:nvPr/>
            </p:nvSpPr>
            <p:spPr>
              <a:xfrm>
                <a:off x="11213199" y="4906322"/>
                <a:ext cx="145333" cy="198005"/>
              </a:xfrm>
              <a:custGeom>
                <a:avLst/>
                <a:gdLst>
                  <a:gd name="connsiteX0" fmla="*/ 0 w 99345"/>
                  <a:gd name="connsiteY0" fmla="*/ 0 h 135350"/>
                  <a:gd name="connsiteX1" fmla="*/ 36385 w 99345"/>
                  <a:gd name="connsiteY1" fmla="*/ 9239 h 135350"/>
                  <a:gd name="connsiteX2" fmla="*/ 85058 w 99345"/>
                  <a:gd name="connsiteY2" fmla="*/ 44196 h 135350"/>
                  <a:gd name="connsiteX3" fmla="*/ 99346 w 99345"/>
                  <a:gd name="connsiteY3" fmla="*/ 89059 h 135350"/>
                  <a:gd name="connsiteX4" fmla="*/ 89344 w 99345"/>
                  <a:gd name="connsiteY4" fmla="*/ 124015 h 135350"/>
                  <a:gd name="connsiteX5" fmla="*/ 61913 w 99345"/>
                  <a:gd name="connsiteY5" fmla="*/ 135350 h 135350"/>
                  <a:gd name="connsiteX6" fmla="*/ 36385 w 99345"/>
                  <a:gd name="connsiteY6" fmla="*/ 131826 h 135350"/>
                  <a:gd name="connsiteX7" fmla="*/ 0 w 99345"/>
                  <a:gd name="connsiteY7" fmla="*/ 0 h 13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45" h="135350">
                    <a:moveTo>
                      <a:pt x="0" y="0"/>
                    </a:moveTo>
                    <a:lnTo>
                      <a:pt x="36385" y="9239"/>
                    </a:lnTo>
                    <a:lnTo>
                      <a:pt x="85058" y="44196"/>
                    </a:lnTo>
                    <a:lnTo>
                      <a:pt x="99346" y="89059"/>
                    </a:lnTo>
                    <a:lnTo>
                      <a:pt x="89344" y="124015"/>
                    </a:lnTo>
                    <a:lnTo>
                      <a:pt x="61913" y="135350"/>
                    </a:lnTo>
                    <a:lnTo>
                      <a:pt x="36385" y="131826"/>
                    </a:lnTo>
                    <a:lnTo>
                      <a:pt x="0" y="0"/>
                    </a:lnTo>
                    <a:close/>
                  </a:path>
                </a:pathLst>
              </a:custGeom>
              <a:solidFill>
                <a:srgbClr val="66B9DA"/>
              </a:solidFill>
              <a:ln w="9525"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5F6C1C5D-BFAF-BBDB-335C-209132843D09}"/>
                  </a:ext>
                </a:extLst>
              </p:cNvPr>
              <p:cNvSpPr/>
              <p:nvPr/>
            </p:nvSpPr>
            <p:spPr>
              <a:xfrm>
                <a:off x="11060440" y="5104606"/>
                <a:ext cx="113326" cy="280497"/>
              </a:xfrm>
              <a:custGeom>
                <a:avLst/>
                <a:gdLst>
                  <a:gd name="connsiteX0" fmla="*/ 29936 w 77466"/>
                  <a:gd name="connsiteY0" fmla="*/ 191738 h 191739"/>
                  <a:gd name="connsiteX1" fmla="*/ 25841 w 77466"/>
                  <a:gd name="connsiteY1" fmla="*/ 191738 h 191739"/>
                  <a:gd name="connsiteX2" fmla="*/ 123 w 77466"/>
                  <a:gd name="connsiteY2" fmla="*/ 157163 h 191739"/>
                  <a:gd name="connsiteX3" fmla="*/ 1266 w 77466"/>
                  <a:gd name="connsiteY3" fmla="*/ 139065 h 191739"/>
                  <a:gd name="connsiteX4" fmla="*/ 4314 w 77466"/>
                  <a:gd name="connsiteY4" fmla="*/ 92583 h 191739"/>
                  <a:gd name="connsiteX5" fmla="*/ 13839 w 77466"/>
                  <a:gd name="connsiteY5" fmla="*/ 68866 h 191739"/>
                  <a:gd name="connsiteX6" fmla="*/ 14696 w 77466"/>
                  <a:gd name="connsiteY6" fmla="*/ 67532 h 191739"/>
                  <a:gd name="connsiteX7" fmla="*/ 58416 w 77466"/>
                  <a:gd name="connsiteY7" fmla="*/ 0 h 191739"/>
                  <a:gd name="connsiteX8" fmla="*/ 74323 w 77466"/>
                  <a:gd name="connsiteY8" fmla="*/ 10477 h 191739"/>
                  <a:gd name="connsiteX9" fmla="*/ 30984 w 77466"/>
                  <a:gd name="connsiteY9" fmla="*/ 77152 h 191739"/>
                  <a:gd name="connsiteX10" fmla="*/ 30222 w 77466"/>
                  <a:gd name="connsiteY10" fmla="*/ 78486 h 191739"/>
                  <a:gd name="connsiteX11" fmla="*/ 23269 w 77466"/>
                  <a:gd name="connsiteY11" fmla="*/ 94012 h 191739"/>
                  <a:gd name="connsiteX12" fmla="*/ 20316 w 77466"/>
                  <a:gd name="connsiteY12" fmla="*/ 140017 h 191739"/>
                  <a:gd name="connsiteX13" fmla="*/ 19173 w 77466"/>
                  <a:gd name="connsiteY13" fmla="*/ 158210 h 191739"/>
                  <a:gd name="connsiteX14" fmla="*/ 28031 w 77466"/>
                  <a:gd name="connsiteY14" fmla="*/ 172593 h 191739"/>
                  <a:gd name="connsiteX15" fmla="*/ 40890 w 77466"/>
                  <a:gd name="connsiteY15" fmla="*/ 161449 h 191739"/>
                  <a:gd name="connsiteX16" fmla="*/ 47653 w 77466"/>
                  <a:gd name="connsiteY16" fmla="*/ 101727 h 191739"/>
                  <a:gd name="connsiteX17" fmla="*/ 50320 w 77466"/>
                  <a:gd name="connsiteY17" fmla="*/ 96107 h 191739"/>
                  <a:gd name="connsiteX18" fmla="*/ 63941 w 77466"/>
                  <a:gd name="connsiteY18" fmla="*/ 82296 h 191739"/>
                  <a:gd name="connsiteX19" fmla="*/ 77466 w 77466"/>
                  <a:gd name="connsiteY19" fmla="*/ 95726 h 191739"/>
                  <a:gd name="connsiteX20" fmla="*/ 66131 w 77466"/>
                  <a:gd name="connsiteY20" fmla="*/ 107156 h 191739"/>
                  <a:gd name="connsiteX21" fmla="*/ 59750 w 77466"/>
                  <a:gd name="connsiteY21" fmla="*/ 163830 h 191739"/>
                  <a:gd name="connsiteX22" fmla="*/ 29936 w 77466"/>
                  <a:gd name="connsiteY22" fmla="*/ 191738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66" h="191739">
                    <a:moveTo>
                      <a:pt x="29936" y="191738"/>
                    </a:moveTo>
                    <a:lnTo>
                      <a:pt x="25841" y="191738"/>
                    </a:lnTo>
                    <a:cubicBezTo>
                      <a:pt x="13172" y="190214"/>
                      <a:pt x="-1496" y="183071"/>
                      <a:pt x="123" y="157163"/>
                    </a:cubicBezTo>
                    <a:cubicBezTo>
                      <a:pt x="123" y="152114"/>
                      <a:pt x="885" y="145828"/>
                      <a:pt x="1266" y="139065"/>
                    </a:cubicBezTo>
                    <a:cubicBezTo>
                      <a:pt x="2219" y="123444"/>
                      <a:pt x="3266" y="105061"/>
                      <a:pt x="4314" y="92583"/>
                    </a:cubicBezTo>
                    <a:cubicBezTo>
                      <a:pt x="5476" y="84010"/>
                      <a:pt x="8753" y="75867"/>
                      <a:pt x="13839" y="68866"/>
                    </a:cubicBezTo>
                    <a:lnTo>
                      <a:pt x="14696" y="67532"/>
                    </a:lnTo>
                    <a:cubicBezTo>
                      <a:pt x="23555" y="52673"/>
                      <a:pt x="56987" y="2096"/>
                      <a:pt x="58416" y="0"/>
                    </a:cubicBezTo>
                    <a:lnTo>
                      <a:pt x="74323" y="10477"/>
                    </a:lnTo>
                    <a:cubicBezTo>
                      <a:pt x="74323" y="10954"/>
                      <a:pt x="39747" y="62865"/>
                      <a:pt x="30984" y="77152"/>
                    </a:cubicBezTo>
                    <a:lnTo>
                      <a:pt x="30222" y="78486"/>
                    </a:lnTo>
                    <a:cubicBezTo>
                      <a:pt x="26764" y="83067"/>
                      <a:pt x="24383" y="88382"/>
                      <a:pt x="23269" y="94012"/>
                    </a:cubicBezTo>
                    <a:cubicBezTo>
                      <a:pt x="22221" y="106299"/>
                      <a:pt x="21173" y="124492"/>
                      <a:pt x="20316" y="140017"/>
                    </a:cubicBezTo>
                    <a:cubicBezTo>
                      <a:pt x="20316" y="146780"/>
                      <a:pt x="19459" y="153162"/>
                      <a:pt x="19173" y="158210"/>
                    </a:cubicBezTo>
                    <a:cubicBezTo>
                      <a:pt x="18316" y="171450"/>
                      <a:pt x="22602" y="172021"/>
                      <a:pt x="28031" y="172593"/>
                    </a:cubicBezTo>
                    <a:cubicBezTo>
                      <a:pt x="35461" y="173355"/>
                      <a:pt x="39747" y="169640"/>
                      <a:pt x="40890" y="161449"/>
                    </a:cubicBezTo>
                    <a:lnTo>
                      <a:pt x="47653" y="101727"/>
                    </a:lnTo>
                    <a:cubicBezTo>
                      <a:pt x="47843" y="99593"/>
                      <a:pt x="48786" y="97603"/>
                      <a:pt x="50320" y="96107"/>
                    </a:cubicBezTo>
                    <a:lnTo>
                      <a:pt x="63941" y="82296"/>
                    </a:lnTo>
                    <a:lnTo>
                      <a:pt x="77466" y="95726"/>
                    </a:lnTo>
                    <a:lnTo>
                      <a:pt x="66131" y="107156"/>
                    </a:lnTo>
                    <a:lnTo>
                      <a:pt x="59750" y="163830"/>
                    </a:lnTo>
                    <a:cubicBezTo>
                      <a:pt x="58835" y="179594"/>
                      <a:pt x="45719" y="191862"/>
                      <a:pt x="29936" y="191738"/>
                    </a:cubicBezTo>
                    <a:close/>
                  </a:path>
                </a:pathLst>
              </a:custGeom>
              <a:solidFill>
                <a:srgbClr val="265998"/>
              </a:solidFill>
              <a:ln w="9525"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6EC902C7-AC84-ADC8-0A6E-AECC2202CBE0}"/>
                  </a:ext>
                </a:extLst>
              </p:cNvPr>
              <p:cNvSpPr/>
              <p:nvPr/>
            </p:nvSpPr>
            <p:spPr>
              <a:xfrm>
                <a:off x="10945509" y="4887289"/>
                <a:ext cx="385828" cy="497950"/>
              </a:xfrm>
              <a:custGeom>
                <a:avLst/>
                <a:gdLst>
                  <a:gd name="connsiteX0" fmla="*/ 232897 w 263740"/>
                  <a:gd name="connsiteY0" fmla="*/ 340385 h 340384"/>
                  <a:gd name="connsiteX1" fmla="*/ 205846 w 263740"/>
                  <a:gd name="connsiteY1" fmla="*/ 326002 h 340384"/>
                  <a:gd name="connsiteX2" fmla="*/ 193558 w 263740"/>
                  <a:gd name="connsiteY2" fmla="*/ 312381 h 340384"/>
                  <a:gd name="connsiteX3" fmla="*/ 148696 w 263740"/>
                  <a:gd name="connsiteY3" fmla="*/ 260946 h 340384"/>
                  <a:gd name="connsiteX4" fmla="*/ 139742 w 263740"/>
                  <a:gd name="connsiteY4" fmla="*/ 229990 h 340384"/>
                  <a:gd name="connsiteX5" fmla="*/ 139171 w 263740"/>
                  <a:gd name="connsiteY5" fmla="*/ 166839 h 340384"/>
                  <a:gd name="connsiteX6" fmla="*/ 125550 w 263740"/>
                  <a:gd name="connsiteY6" fmla="*/ 124167 h 340384"/>
                  <a:gd name="connsiteX7" fmla="*/ 121930 w 263740"/>
                  <a:gd name="connsiteY7" fmla="*/ 130358 h 340384"/>
                  <a:gd name="connsiteX8" fmla="*/ 101261 w 263740"/>
                  <a:gd name="connsiteY8" fmla="*/ 145313 h 340384"/>
                  <a:gd name="connsiteX9" fmla="*/ 39063 w 263740"/>
                  <a:gd name="connsiteY9" fmla="*/ 159124 h 340384"/>
                  <a:gd name="connsiteX10" fmla="*/ 963 w 263740"/>
                  <a:gd name="connsiteY10" fmla="*/ 140074 h 340384"/>
                  <a:gd name="connsiteX11" fmla="*/ 21261 w 263740"/>
                  <a:gd name="connsiteY11" fmla="*/ 105127 h 340384"/>
                  <a:gd name="connsiteX12" fmla="*/ 23442 w 263740"/>
                  <a:gd name="connsiteY12" fmla="*/ 104641 h 340384"/>
                  <a:gd name="connsiteX13" fmla="*/ 68876 w 263740"/>
                  <a:gd name="connsiteY13" fmla="*/ 87782 h 340384"/>
                  <a:gd name="connsiteX14" fmla="*/ 101071 w 263740"/>
                  <a:gd name="connsiteY14" fmla="*/ 29012 h 340384"/>
                  <a:gd name="connsiteX15" fmla="*/ 152696 w 263740"/>
                  <a:gd name="connsiteY15" fmla="*/ 437 h 340384"/>
                  <a:gd name="connsiteX16" fmla="*/ 201559 w 263740"/>
                  <a:gd name="connsiteY16" fmla="*/ 39680 h 340384"/>
                  <a:gd name="connsiteX17" fmla="*/ 226420 w 263740"/>
                  <a:gd name="connsiteY17" fmla="*/ 121786 h 340384"/>
                  <a:gd name="connsiteX18" fmla="*/ 228515 w 263740"/>
                  <a:gd name="connsiteY18" fmla="*/ 151218 h 340384"/>
                  <a:gd name="connsiteX19" fmla="*/ 214704 w 263740"/>
                  <a:gd name="connsiteY19" fmla="*/ 226466 h 340384"/>
                  <a:gd name="connsiteX20" fmla="*/ 256519 w 263740"/>
                  <a:gd name="connsiteY20" fmla="*/ 287235 h 340384"/>
                  <a:gd name="connsiteX21" fmla="*/ 251470 w 263740"/>
                  <a:gd name="connsiteY21" fmla="*/ 333717 h 340384"/>
                  <a:gd name="connsiteX22" fmla="*/ 232897 w 263740"/>
                  <a:gd name="connsiteY22" fmla="*/ 340385 h 340384"/>
                  <a:gd name="connsiteX23" fmla="*/ 128122 w 263740"/>
                  <a:gd name="connsiteY23" fmla="*/ 91306 h 340384"/>
                  <a:gd name="connsiteX24" fmla="*/ 129074 w 263740"/>
                  <a:gd name="connsiteY24" fmla="*/ 91306 h 340384"/>
                  <a:gd name="connsiteX25" fmla="*/ 137170 w 263740"/>
                  <a:gd name="connsiteY25" fmla="*/ 97878 h 340384"/>
                  <a:gd name="connsiteX26" fmla="*/ 157744 w 263740"/>
                  <a:gd name="connsiteY26" fmla="*/ 162267 h 340384"/>
                  <a:gd name="connsiteX27" fmla="*/ 157744 w 263740"/>
                  <a:gd name="connsiteY27" fmla="*/ 165029 h 340384"/>
                  <a:gd name="connsiteX28" fmla="*/ 158411 w 263740"/>
                  <a:gd name="connsiteY28" fmla="*/ 230276 h 340384"/>
                  <a:gd name="connsiteX29" fmla="*/ 163459 w 263740"/>
                  <a:gd name="connsiteY29" fmla="*/ 249326 h 340384"/>
                  <a:gd name="connsiteX30" fmla="*/ 207274 w 263740"/>
                  <a:gd name="connsiteY30" fmla="*/ 299427 h 340384"/>
                  <a:gd name="connsiteX31" fmla="*/ 219657 w 263740"/>
                  <a:gd name="connsiteY31" fmla="*/ 313238 h 340384"/>
                  <a:gd name="connsiteX32" fmla="*/ 240231 w 263740"/>
                  <a:gd name="connsiteY32" fmla="*/ 318287 h 340384"/>
                  <a:gd name="connsiteX33" fmla="*/ 240802 w 263740"/>
                  <a:gd name="connsiteY33" fmla="*/ 297903 h 340384"/>
                  <a:gd name="connsiteX34" fmla="*/ 196797 w 263740"/>
                  <a:gd name="connsiteY34" fmla="*/ 233990 h 340384"/>
                  <a:gd name="connsiteX35" fmla="*/ 195273 w 263740"/>
                  <a:gd name="connsiteY35" fmla="*/ 226942 h 340384"/>
                  <a:gd name="connsiteX36" fmla="*/ 208894 w 263740"/>
                  <a:gd name="connsiteY36" fmla="*/ 148646 h 340384"/>
                  <a:gd name="connsiteX37" fmla="*/ 207370 w 263740"/>
                  <a:gd name="connsiteY37" fmla="*/ 127501 h 340384"/>
                  <a:gd name="connsiteX38" fmla="*/ 182414 w 263740"/>
                  <a:gd name="connsiteY38" fmla="*/ 44919 h 340384"/>
                  <a:gd name="connsiteX39" fmla="*/ 149934 w 263740"/>
                  <a:gd name="connsiteY39" fmla="*/ 19487 h 340384"/>
                  <a:gd name="connsiteX40" fmla="*/ 117263 w 263740"/>
                  <a:gd name="connsiteY40" fmla="*/ 37680 h 340384"/>
                  <a:gd name="connsiteX41" fmla="*/ 83545 w 263740"/>
                  <a:gd name="connsiteY41" fmla="*/ 100164 h 340384"/>
                  <a:gd name="connsiteX42" fmla="*/ 78496 w 263740"/>
                  <a:gd name="connsiteY42" fmla="*/ 104450 h 340384"/>
                  <a:gd name="connsiteX43" fmla="*/ 29062 w 263740"/>
                  <a:gd name="connsiteY43" fmla="*/ 122834 h 340384"/>
                  <a:gd name="connsiteX44" fmla="*/ 19537 w 263740"/>
                  <a:gd name="connsiteY44" fmla="*/ 135883 h 340384"/>
                  <a:gd name="connsiteX45" fmla="*/ 19537 w 263740"/>
                  <a:gd name="connsiteY45" fmla="*/ 135883 h 340384"/>
                  <a:gd name="connsiteX46" fmla="*/ 35539 w 263740"/>
                  <a:gd name="connsiteY46" fmla="*/ 140550 h 340384"/>
                  <a:gd name="connsiteX47" fmla="*/ 97165 w 263740"/>
                  <a:gd name="connsiteY47" fmla="*/ 126929 h 340384"/>
                  <a:gd name="connsiteX48" fmla="*/ 106214 w 263740"/>
                  <a:gd name="connsiteY48" fmla="*/ 120357 h 340384"/>
                  <a:gd name="connsiteX49" fmla="*/ 120216 w 263740"/>
                  <a:gd name="connsiteY49" fmla="*/ 96164 h 340384"/>
                  <a:gd name="connsiteX50" fmla="*/ 128122 w 263740"/>
                  <a:gd name="connsiteY50" fmla="*/ 91306 h 34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3740" h="340384">
                    <a:moveTo>
                      <a:pt x="232897" y="340385"/>
                    </a:moveTo>
                    <a:cubicBezTo>
                      <a:pt x="222191" y="339832"/>
                      <a:pt x="212285" y="334565"/>
                      <a:pt x="205846" y="326002"/>
                    </a:cubicBezTo>
                    <a:lnTo>
                      <a:pt x="193558" y="312381"/>
                    </a:lnTo>
                    <a:cubicBezTo>
                      <a:pt x="178699" y="296093"/>
                      <a:pt x="158411" y="273805"/>
                      <a:pt x="148696" y="260946"/>
                    </a:cubicBezTo>
                    <a:cubicBezTo>
                      <a:pt x="142028" y="252069"/>
                      <a:pt x="138847" y="241058"/>
                      <a:pt x="139742" y="229990"/>
                    </a:cubicBezTo>
                    <a:cubicBezTo>
                      <a:pt x="139742" y="218179"/>
                      <a:pt x="139266" y="175126"/>
                      <a:pt x="139171" y="166839"/>
                    </a:cubicBezTo>
                    <a:lnTo>
                      <a:pt x="125550" y="124167"/>
                    </a:lnTo>
                    <a:lnTo>
                      <a:pt x="121930" y="130358"/>
                    </a:lnTo>
                    <a:cubicBezTo>
                      <a:pt x="117120" y="137721"/>
                      <a:pt x="109757" y="143055"/>
                      <a:pt x="101261" y="145313"/>
                    </a:cubicBezTo>
                    <a:lnTo>
                      <a:pt x="39063" y="159124"/>
                    </a:lnTo>
                    <a:cubicBezTo>
                      <a:pt x="17441" y="163410"/>
                      <a:pt x="4487" y="157028"/>
                      <a:pt x="963" y="140074"/>
                    </a:cubicBezTo>
                    <a:cubicBezTo>
                      <a:pt x="-3085" y="124824"/>
                      <a:pt x="6001" y="109175"/>
                      <a:pt x="21261" y="105127"/>
                    </a:cubicBezTo>
                    <a:cubicBezTo>
                      <a:pt x="21985" y="104936"/>
                      <a:pt x="22708" y="104774"/>
                      <a:pt x="23442" y="104641"/>
                    </a:cubicBezTo>
                    <a:lnTo>
                      <a:pt x="68876" y="87782"/>
                    </a:lnTo>
                    <a:lnTo>
                      <a:pt x="101071" y="29012"/>
                    </a:lnTo>
                    <a:cubicBezTo>
                      <a:pt x="110110" y="9162"/>
                      <a:pt x="131074" y="-2449"/>
                      <a:pt x="152696" y="437"/>
                    </a:cubicBezTo>
                    <a:cubicBezTo>
                      <a:pt x="175518" y="2199"/>
                      <a:pt x="194911" y="17782"/>
                      <a:pt x="201559" y="39680"/>
                    </a:cubicBezTo>
                    <a:lnTo>
                      <a:pt x="226420" y="121786"/>
                    </a:lnTo>
                    <a:cubicBezTo>
                      <a:pt x="229287" y="131320"/>
                      <a:pt x="230001" y="141369"/>
                      <a:pt x="228515" y="151218"/>
                    </a:cubicBezTo>
                    <a:lnTo>
                      <a:pt x="214704" y="226466"/>
                    </a:lnTo>
                    <a:lnTo>
                      <a:pt x="256519" y="287235"/>
                    </a:lnTo>
                    <a:cubicBezTo>
                      <a:pt x="267853" y="301494"/>
                      <a:pt x="265605" y="322220"/>
                      <a:pt x="251470" y="333717"/>
                    </a:cubicBezTo>
                    <a:cubicBezTo>
                      <a:pt x="246108" y="337794"/>
                      <a:pt x="239631" y="340127"/>
                      <a:pt x="232897" y="340385"/>
                    </a:cubicBezTo>
                    <a:close/>
                    <a:moveTo>
                      <a:pt x="128122" y="91306"/>
                    </a:moveTo>
                    <a:lnTo>
                      <a:pt x="129074" y="91306"/>
                    </a:lnTo>
                    <a:cubicBezTo>
                      <a:pt x="132836" y="91696"/>
                      <a:pt x="136018" y="94278"/>
                      <a:pt x="137170" y="97878"/>
                    </a:cubicBezTo>
                    <a:lnTo>
                      <a:pt x="157744" y="162267"/>
                    </a:lnTo>
                    <a:cubicBezTo>
                      <a:pt x="157887" y="163181"/>
                      <a:pt x="157887" y="164115"/>
                      <a:pt x="157744" y="165029"/>
                    </a:cubicBezTo>
                    <a:cubicBezTo>
                      <a:pt x="157744" y="167125"/>
                      <a:pt x="158697" y="216845"/>
                      <a:pt x="158411" y="230276"/>
                    </a:cubicBezTo>
                    <a:cubicBezTo>
                      <a:pt x="157640" y="237038"/>
                      <a:pt x="159440" y="243839"/>
                      <a:pt x="163459" y="249326"/>
                    </a:cubicBezTo>
                    <a:cubicBezTo>
                      <a:pt x="172984" y="261613"/>
                      <a:pt x="192701" y="283520"/>
                      <a:pt x="207274" y="299427"/>
                    </a:cubicBezTo>
                    <a:lnTo>
                      <a:pt x="219657" y="313238"/>
                    </a:lnTo>
                    <a:cubicBezTo>
                      <a:pt x="229182" y="324002"/>
                      <a:pt x="235468" y="321811"/>
                      <a:pt x="240231" y="318287"/>
                    </a:cubicBezTo>
                    <a:cubicBezTo>
                      <a:pt x="245841" y="312734"/>
                      <a:pt x="246089" y="303761"/>
                      <a:pt x="240802" y="297903"/>
                    </a:cubicBezTo>
                    <a:lnTo>
                      <a:pt x="196797" y="233990"/>
                    </a:lnTo>
                    <a:cubicBezTo>
                      <a:pt x="195387" y="231933"/>
                      <a:pt x="194835" y="229399"/>
                      <a:pt x="195273" y="226942"/>
                    </a:cubicBezTo>
                    <a:lnTo>
                      <a:pt x="208894" y="148646"/>
                    </a:lnTo>
                    <a:cubicBezTo>
                      <a:pt x="209979" y="141569"/>
                      <a:pt x="209456" y="134349"/>
                      <a:pt x="207370" y="127501"/>
                    </a:cubicBezTo>
                    <a:lnTo>
                      <a:pt x="182414" y="44919"/>
                    </a:lnTo>
                    <a:cubicBezTo>
                      <a:pt x="177661" y="30698"/>
                      <a:pt x="164879" y="20697"/>
                      <a:pt x="149934" y="19487"/>
                    </a:cubicBezTo>
                    <a:cubicBezTo>
                      <a:pt x="136180" y="17439"/>
                      <a:pt x="122769" y="24907"/>
                      <a:pt x="117263" y="37680"/>
                    </a:cubicBezTo>
                    <a:lnTo>
                      <a:pt x="83545" y="100164"/>
                    </a:lnTo>
                    <a:cubicBezTo>
                      <a:pt x="82430" y="102155"/>
                      <a:pt x="80639" y="103669"/>
                      <a:pt x="78496" y="104450"/>
                    </a:cubicBezTo>
                    <a:lnTo>
                      <a:pt x="29062" y="122834"/>
                    </a:lnTo>
                    <a:cubicBezTo>
                      <a:pt x="16965" y="126358"/>
                      <a:pt x="18489" y="133311"/>
                      <a:pt x="19537" y="135883"/>
                    </a:cubicBezTo>
                    <a:lnTo>
                      <a:pt x="19537" y="135883"/>
                    </a:lnTo>
                    <a:cubicBezTo>
                      <a:pt x="20489" y="140264"/>
                      <a:pt x="21251" y="143407"/>
                      <a:pt x="35539" y="140550"/>
                    </a:cubicBezTo>
                    <a:lnTo>
                      <a:pt x="97165" y="126929"/>
                    </a:lnTo>
                    <a:cubicBezTo>
                      <a:pt x="100852" y="125862"/>
                      <a:pt x="104052" y="123538"/>
                      <a:pt x="106214" y="120357"/>
                    </a:cubicBezTo>
                    <a:lnTo>
                      <a:pt x="120216" y="96164"/>
                    </a:lnTo>
                    <a:cubicBezTo>
                      <a:pt x="121835" y="93287"/>
                      <a:pt x="124826" y="91449"/>
                      <a:pt x="128122" y="91306"/>
                    </a:cubicBezTo>
                    <a:close/>
                  </a:path>
                </a:pathLst>
              </a:custGeom>
              <a:solidFill>
                <a:srgbClr val="265998"/>
              </a:solidFill>
              <a:ln w="9525" cap="flat">
                <a:noFill/>
                <a:prstDash val="solid"/>
                <a:miter/>
              </a:ln>
            </p:spPr>
            <p:txBody>
              <a:bodyPr rtlCol="0" anchor="ctr"/>
              <a:lstStyle/>
              <a:p>
                <a:endParaRPr lang="en-AU"/>
              </a:p>
            </p:txBody>
          </p:sp>
          <p:sp>
            <p:nvSpPr>
              <p:cNvPr id="62" name="Freeform: Shape 61">
                <a:extLst>
                  <a:ext uri="{FF2B5EF4-FFF2-40B4-BE49-F238E27FC236}">
                    <a16:creationId xmlns:a16="http://schemas.microsoft.com/office/drawing/2014/main" id="{54B85B37-D77C-FAB8-DCCF-B5CF7C085D19}"/>
                  </a:ext>
                </a:extLst>
              </p:cNvPr>
              <p:cNvSpPr/>
              <p:nvPr/>
            </p:nvSpPr>
            <p:spPr>
              <a:xfrm>
                <a:off x="11155233" y="4885382"/>
                <a:ext cx="222276" cy="230439"/>
              </a:xfrm>
              <a:custGeom>
                <a:avLst/>
                <a:gdLst>
                  <a:gd name="connsiteX0" fmla="*/ 95250 w 151941"/>
                  <a:gd name="connsiteY0" fmla="*/ 157474 h 157521"/>
                  <a:gd name="connsiteX1" fmla="*/ 66675 w 151941"/>
                  <a:gd name="connsiteY1" fmla="*/ 138424 h 157521"/>
                  <a:gd name="connsiteX2" fmla="*/ 84772 w 151941"/>
                  <a:gd name="connsiteY2" fmla="*/ 132424 h 157521"/>
                  <a:gd name="connsiteX3" fmla="*/ 98203 w 151941"/>
                  <a:gd name="connsiteY3" fmla="*/ 137853 h 157521"/>
                  <a:gd name="connsiteX4" fmla="*/ 128016 w 151941"/>
                  <a:gd name="connsiteY4" fmla="*/ 121279 h 157521"/>
                  <a:gd name="connsiteX5" fmla="*/ 131445 w 151941"/>
                  <a:gd name="connsiteY5" fmla="*/ 95276 h 157521"/>
                  <a:gd name="connsiteX6" fmla="*/ 68675 w 151941"/>
                  <a:gd name="connsiteY6" fmla="*/ 30887 h 157521"/>
                  <a:gd name="connsiteX7" fmla="*/ 62293 w 151941"/>
                  <a:gd name="connsiteY7" fmla="*/ 29935 h 157521"/>
                  <a:gd name="connsiteX8" fmla="*/ 2572 w 151941"/>
                  <a:gd name="connsiteY8" fmla="*/ 20410 h 157521"/>
                  <a:gd name="connsiteX9" fmla="*/ 0 w 151941"/>
                  <a:gd name="connsiteY9" fmla="*/ 1360 h 157521"/>
                  <a:gd name="connsiteX10" fmla="*/ 68485 w 151941"/>
                  <a:gd name="connsiteY10" fmla="*/ 11647 h 157521"/>
                  <a:gd name="connsiteX11" fmla="*/ 149638 w 151941"/>
                  <a:gd name="connsiteY11" fmla="*/ 89656 h 157521"/>
                  <a:gd name="connsiteX12" fmla="*/ 144018 w 151941"/>
                  <a:gd name="connsiteY12" fmla="*/ 131662 h 157521"/>
                  <a:gd name="connsiteX13" fmla="*/ 100489 w 151941"/>
                  <a:gd name="connsiteY13" fmla="*/ 156712 h 157521"/>
                  <a:gd name="connsiteX14" fmla="*/ 95250 w 151941"/>
                  <a:gd name="connsiteY14" fmla="*/ 157474 h 15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41" h="157521">
                    <a:moveTo>
                      <a:pt x="95250" y="157474"/>
                    </a:moveTo>
                    <a:cubicBezTo>
                      <a:pt x="82544" y="158198"/>
                      <a:pt x="70895" y="150426"/>
                      <a:pt x="66675" y="138424"/>
                    </a:cubicBezTo>
                    <a:lnTo>
                      <a:pt x="84772" y="132424"/>
                    </a:lnTo>
                    <a:cubicBezTo>
                      <a:pt x="86773" y="138710"/>
                      <a:pt x="95536" y="138139"/>
                      <a:pt x="98203" y="137853"/>
                    </a:cubicBezTo>
                    <a:cubicBezTo>
                      <a:pt x="110109" y="137043"/>
                      <a:pt x="121043" y="130966"/>
                      <a:pt x="128016" y="121279"/>
                    </a:cubicBezTo>
                    <a:cubicBezTo>
                      <a:pt x="132997" y="113564"/>
                      <a:pt x="134255" y="104020"/>
                      <a:pt x="131445" y="95276"/>
                    </a:cubicBezTo>
                    <a:cubicBezTo>
                      <a:pt x="121444" y="62605"/>
                      <a:pt x="91059" y="26601"/>
                      <a:pt x="68675" y="30887"/>
                    </a:cubicBezTo>
                    <a:cubicBezTo>
                      <a:pt x="66504" y="31325"/>
                      <a:pt x="64246" y="30982"/>
                      <a:pt x="62293" y="29935"/>
                    </a:cubicBezTo>
                    <a:cubicBezTo>
                      <a:pt x="43901" y="20495"/>
                      <a:pt x="22984" y="17152"/>
                      <a:pt x="2572" y="20410"/>
                    </a:cubicBezTo>
                    <a:lnTo>
                      <a:pt x="0" y="1360"/>
                    </a:lnTo>
                    <a:cubicBezTo>
                      <a:pt x="23346" y="-2241"/>
                      <a:pt x="47225" y="1350"/>
                      <a:pt x="68485" y="11647"/>
                    </a:cubicBezTo>
                    <a:cubicBezTo>
                      <a:pt x="104204" y="8122"/>
                      <a:pt x="138874" y="54604"/>
                      <a:pt x="149638" y="89656"/>
                    </a:cubicBezTo>
                    <a:cubicBezTo>
                      <a:pt x="154086" y="103801"/>
                      <a:pt x="152029" y="119184"/>
                      <a:pt x="144018" y="131662"/>
                    </a:cubicBezTo>
                    <a:cubicBezTo>
                      <a:pt x="134007" y="146121"/>
                      <a:pt x="118024" y="155322"/>
                      <a:pt x="100489" y="156712"/>
                    </a:cubicBezTo>
                    <a:cubicBezTo>
                      <a:pt x="98755" y="157055"/>
                      <a:pt x="97012" y="157313"/>
                      <a:pt x="95250" y="157474"/>
                    </a:cubicBezTo>
                    <a:close/>
                  </a:path>
                </a:pathLst>
              </a:custGeom>
              <a:solidFill>
                <a:srgbClr val="265998"/>
              </a:solidFill>
              <a:ln w="9525" cap="flat">
                <a:noFill/>
                <a:prstDash val="solid"/>
                <a:miter/>
              </a:ln>
            </p:spPr>
            <p:txBody>
              <a:bodyPr rtlCol="0" anchor="ctr"/>
              <a:lstStyle/>
              <a:p>
                <a:endParaRPr lang="en-AU"/>
              </a:p>
            </p:txBody>
          </p:sp>
          <p:sp>
            <p:nvSpPr>
              <p:cNvPr id="63" name="Freeform: Shape 62">
                <a:extLst>
                  <a:ext uri="{FF2B5EF4-FFF2-40B4-BE49-F238E27FC236}">
                    <a16:creationId xmlns:a16="http://schemas.microsoft.com/office/drawing/2014/main" id="{A6274C3F-317A-3DDA-9300-5EC2F0EDF72E}"/>
                  </a:ext>
                </a:extLst>
              </p:cNvPr>
              <p:cNvSpPr/>
              <p:nvPr/>
            </p:nvSpPr>
            <p:spPr>
              <a:xfrm>
                <a:off x="11027735" y="4739390"/>
                <a:ext cx="157178" cy="157176"/>
              </a:xfrm>
              <a:custGeom>
                <a:avLst/>
                <a:gdLst>
                  <a:gd name="connsiteX0" fmla="*/ 53721 w 107442"/>
                  <a:gd name="connsiteY0" fmla="*/ 107442 h 107441"/>
                  <a:gd name="connsiteX1" fmla="*/ 0 w 107442"/>
                  <a:gd name="connsiteY1" fmla="*/ 53721 h 107441"/>
                  <a:gd name="connsiteX2" fmla="*/ 53721 w 107442"/>
                  <a:gd name="connsiteY2" fmla="*/ 0 h 107441"/>
                  <a:gd name="connsiteX3" fmla="*/ 107442 w 107442"/>
                  <a:gd name="connsiteY3" fmla="*/ 53721 h 107441"/>
                  <a:gd name="connsiteX4" fmla="*/ 53721 w 107442"/>
                  <a:gd name="connsiteY4" fmla="*/ 107442 h 107441"/>
                  <a:gd name="connsiteX5" fmla="*/ 53721 w 107442"/>
                  <a:gd name="connsiteY5" fmla="*/ 19145 h 107441"/>
                  <a:gd name="connsiteX6" fmla="*/ 19050 w 107442"/>
                  <a:gd name="connsiteY6" fmla="*/ 53816 h 107441"/>
                  <a:gd name="connsiteX7" fmla="*/ 53721 w 107442"/>
                  <a:gd name="connsiteY7" fmla="*/ 88487 h 107441"/>
                  <a:gd name="connsiteX8" fmla="*/ 88392 w 107442"/>
                  <a:gd name="connsiteY8" fmla="*/ 53816 h 107441"/>
                  <a:gd name="connsiteX9" fmla="*/ 88392 w 107442"/>
                  <a:gd name="connsiteY9" fmla="*/ 53721 h 107441"/>
                  <a:gd name="connsiteX10" fmla="*/ 53721 w 107442"/>
                  <a:gd name="connsiteY10" fmla="*/ 19145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442" h="107441">
                    <a:moveTo>
                      <a:pt x="53721" y="107442"/>
                    </a:moveTo>
                    <a:cubicBezTo>
                      <a:pt x="24051" y="107442"/>
                      <a:pt x="0" y="83391"/>
                      <a:pt x="0" y="53721"/>
                    </a:cubicBezTo>
                    <a:cubicBezTo>
                      <a:pt x="0" y="24051"/>
                      <a:pt x="24051" y="0"/>
                      <a:pt x="53721" y="0"/>
                    </a:cubicBezTo>
                    <a:cubicBezTo>
                      <a:pt x="83391" y="0"/>
                      <a:pt x="107442" y="24051"/>
                      <a:pt x="107442" y="53721"/>
                    </a:cubicBezTo>
                    <a:cubicBezTo>
                      <a:pt x="107442" y="83391"/>
                      <a:pt x="83391" y="107442"/>
                      <a:pt x="53721" y="107442"/>
                    </a:cubicBezTo>
                    <a:close/>
                    <a:moveTo>
                      <a:pt x="53721" y="19145"/>
                    </a:moveTo>
                    <a:cubicBezTo>
                      <a:pt x="34576" y="19145"/>
                      <a:pt x="19050" y="34671"/>
                      <a:pt x="19050" y="53816"/>
                    </a:cubicBezTo>
                    <a:cubicBezTo>
                      <a:pt x="19050" y="72961"/>
                      <a:pt x="34576" y="88487"/>
                      <a:pt x="53721" y="88487"/>
                    </a:cubicBezTo>
                    <a:cubicBezTo>
                      <a:pt x="72866" y="88487"/>
                      <a:pt x="88392" y="72961"/>
                      <a:pt x="88392" y="53816"/>
                    </a:cubicBezTo>
                    <a:cubicBezTo>
                      <a:pt x="88392" y="53788"/>
                      <a:pt x="88392" y="53750"/>
                      <a:pt x="88392" y="53721"/>
                    </a:cubicBezTo>
                    <a:cubicBezTo>
                      <a:pt x="88335" y="34614"/>
                      <a:pt x="72828" y="19145"/>
                      <a:pt x="53721" y="19145"/>
                    </a:cubicBezTo>
                    <a:close/>
                  </a:path>
                </a:pathLst>
              </a:custGeom>
              <a:solidFill>
                <a:srgbClr val="265998"/>
              </a:solidFill>
              <a:ln w="9525" cap="flat">
                <a:noFill/>
                <a:prstDash val="solid"/>
                <a:miter/>
              </a:ln>
            </p:spPr>
            <p:txBody>
              <a:bodyPr rtlCol="0" anchor="ctr"/>
              <a:lstStyle/>
              <a:p>
                <a:endParaRPr lang="en-AU"/>
              </a:p>
            </p:txBody>
          </p:sp>
        </p:grpSp>
      </p:grpSp>
      <p:grpSp>
        <p:nvGrpSpPr>
          <p:cNvPr id="14" name="Group 13">
            <a:extLst>
              <a:ext uri="{FF2B5EF4-FFF2-40B4-BE49-F238E27FC236}">
                <a16:creationId xmlns:a16="http://schemas.microsoft.com/office/drawing/2014/main" id="{A067D199-771F-BA9E-978C-7D6AAF3EEC6B}"/>
              </a:ext>
              <a:ext uri="{C183D7F6-B498-43B3-948B-1728B52AA6E4}">
                <adec:decorative xmlns:adec="http://schemas.microsoft.com/office/drawing/2017/decorative" val="1"/>
              </a:ext>
            </a:extLst>
          </p:cNvPr>
          <p:cNvGrpSpPr/>
          <p:nvPr/>
        </p:nvGrpSpPr>
        <p:grpSpPr>
          <a:xfrm>
            <a:off x="569995" y="5304650"/>
            <a:ext cx="11201747" cy="900000"/>
            <a:chOff x="569995" y="5670683"/>
            <a:chExt cx="11201747" cy="900000"/>
          </a:xfrm>
        </p:grpSpPr>
        <p:sp>
          <p:nvSpPr>
            <p:cNvPr id="34" name="Rectangle 33">
              <a:extLst>
                <a:ext uri="{FF2B5EF4-FFF2-40B4-BE49-F238E27FC236}">
                  <a16:creationId xmlns:a16="http://schemas.microsoft.com/office/drawing/2014/main" id="{B194DF10-796B-6673-2EF2-05B025A44C02}"/>
                </a:ext>
              </a:extLst>
            </p:cNvPr>
            <p:cNvSpPr/>
            <p:nvPr/>
          </p:nvSpPr>
          <p:spPr>
            <a:xfrm>
              <a:off x="569995" y="5670683"/>
              <a:ext cx="9982800"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lnSpc>
                  <a:spcPts val="2393"/>
                </a:lnSpc>
                <a:spcBef>
                  <a:spcPts val="0"/>
                </a:spcBef>
                <a:spcAft>
                  <a:spcPts val="1600"/>
                </a:spcAft>
              </a:pPr>
              <a:r>
                <a:rPr lang="en-US" sz="1700" b="0">
                  <a:solidFill>
                    <a:schemeClr val="tx1"/>
                  </a:solidFill>
                  <a:latin typeface="Open Sans" panose="020B0606030504020204" pitchFamily="34" charset="0"/>
                  <a:ea typeface="Open Sans" panose="020B0606030504020204" pitchFamily="34" charset="0"/>
                  <a:cs typeface="Open Sans" panose="020B0606030504020204" pitchFamily="34" charset="0"/>
                </a:rPr>
                <a:t>Improve quality, safety and capacity in the Australian mental health and suicide prevention system</a:t>
              </a:r>
              <a:endParaRPr lang="en-AU" sz="17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7C1753AE-AB4C-1C6E-0EDD-477EDD9A4C57}"/>
                </a:ext>
              </a:extLst>
            </p:cNvPr>
            <p:cNvGrpSpPr/>
            <p:nvPr/>
          </p:nvGrpSpPr>
          <p:grpSpPr>
            <a:xfrm>
              <a:off x="10551277" y="5670683"/>
              <a:ext cx="1220465" cy="900000"/>
              <a:chOff x="10551277" y="5670683"/>
              <a:chExt cx="1220465" cy="900000"/>
            </a:xfrm>
          </p:grpSpPr>
          <p:sp>
            <p:nvSpPr>
              <p:cNvPr id="35" name="Rectangle 34">
                <a:extLst>
                  <a:ext uri="{FF2B5EF4-FFF2-40B4-BE49-F238E27FC236}">
                    <a16:creationId xmlns:a16="http://schemas.microsoft.com/office/drawing/2014/main" id="{42649B77-5404-3F19-FD0D-12D34224DEAC}"/>
                  </a:ext>
                </a:extLst>
              </p:cNvPr>
              <p:cNvSpPr/>
              <p:nvPr/>
            </p:nvSpPr>
            <p:spPr>
              <a:xfrm>
                <a:off x="10551277" y="5670683"/>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65" name="Freeform 20">
                <a:extLst>
                  <a:ext uri="{FF2B5EF4-FFF2-40B4-BE49-F238E27FC236}">
                    <a16:creationId xmlns:a16="http://schemas.microsoft.com/office/drawing/2014/main" id="{55FF3ADB-83EC-626A-5F09-44D33F213C26}"/>
                  </a:ext>
                </a:extLst>
              </p:cNvPr>
              <p:cNvSpPr/>
              <p:nvPr/>
            </p:nvSpPr>
            <p:spPr>
              <a:xfrm>
                <a:off x="10990311" y="5811118"/>
                <a:ext cx="99964" cy="100402"/>
              </a:xfrm>
              <a:custGeom>
                <a:avLst/>
                <a:gdLst>
                  <a:gd name="connsiteX0" fmla="*/ 78479 w 78478"/>
                  <a:gd name="connsiteY0" fmla="*/ 23418 h 78822"/>
                  <a:gd name="connsiteX1" fmla="*/ 78479 w 78478"/>
                  <a:gd name="connsiteY1" fmla="*/ 23609 h 78822"/>
                  <a:gd name="connsiteX2" fmla="*/ 47690 w 78478"/>
                  <a:gd name="connsiteY2" fmla="*/ 24085 h 78822"/>
                  <a:gd name="connsiteX3" fmla="*/ 33436 w 78478"/>
                  <a:gd name="connsiteY3" fmla="*/ 34652 h 78822"/>
                  <a:gd name="connsiteX4" fmla="*/ 21653 w 78478"/>
                  <a:gd name="connsiteY4" fmla="*/ 78823 h 78822"/>
                  <a:gd name="connsiteX5" fmla="*/ 5404 w 78478"/>
                  <a:gd name="connsiteY5" fmla="*/ 63972 h 78822"/>
                  <a:gd name="connsiteX6" fmla="*/ 4929 w 78478"/>
                  <a:gd name="connsiteY6" fmla="*/ 63401 h 78822"/>
                  <a:gd name="connsiteX7" fmla="*/ 1413 w 78478"/>
                  <a:gd name="connsiteY7" fmla="*/ 32272 h 78822"/>
                  <a:gd name="connsiteX8" fmla="*/ 21558 w 78478"/>
                  <a:gd name="connsiteY8" fmla="*/ 5807 h 78822"/>
                  <a:gd name="connsiteX9" fmla="*/ 22699 w 78478"/>
                  <a:gd name="connsiteY9" fmla="*/ 5045 h 78822"/>
                  <a:gd name="connsiteX10" fmla="*/ 42084 w 78478"/>
                  <a:gd name="connsiteY10" fmla="*/ 0 h 78822"/>
                  <a:gd name="connsiteX11" fmla="*/ 47025 w 78478"/>
                  <a:gd name="connsiteY11" fmla="*/ 476 h 78822"/>
                  <a:gd name="connsiteX12" fmla="*/ 50826 w 78478"/>
                  <a:gd name="connsiteY12" fmla="*/ 1047 h 78822"/>
                  <a:gd name="connsiteX13" fmla="*/ 54722 w 78478"/>
                  <a:gd name="connsiteY13" fmla="*/ 2094 h 78822"/>
                  <a:gd name="connsiteX14" fmla="*/ 72397 w 78478"/>
                  <a:gd name="connsiteY14" fmla="*/ 13137 h 78822"/>
                  <a:gd name="connsiteX15" fmla="*/ 74678 w 78478"/>
                  <a:gd name="connsiteY15" fmla="*/ 15898 h 78822"/>
                  <a:gd name="connsiteX16" fmla="*/ 74868 w 78478"/>
                  <a:gd name="connsiteY16" fmla="*/ 16374 h 78822"/>
                  <a:gd name="connsiteX17" fmla="*/ 78099 w 78478"/>
                  <a:gd name="connsiteY17" fmla="*/ 23228 h 78822"/>
                  <a:gd name="connsiteX18" fmla="*/ 78289 w 78478"/>
                  <a:gd name="connsiteY18" fmla="*/ 23513 h 7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478" h="78822">
                    <a:moveTo>
                      <a:pt x="78479" y="23418"/>
                    </a:moveTo>
                    <a:lnTo>
                      <a:pt x="78479" y="23609"/>
                    </a:lnTo>
                    <a:cubicBezTo>
                      <a:pt x="65840" y="24180"/>
                      <a:pt x="55102" y="24370"/>
                      <a:pt x="47690" y="24085"/>
                    </a:cubicBezTo>
                    <a:cubicBezTo>
                      <a:pt x="40848" y="24275"/>
                      <a:pt x="35052" y="28559"/>
                      <a:pt x="33436" y="34652"/>
                    </a:cubicBezTo>
                    <a:cubicBezTo>
                      <a:pt x="33436" y="34652"/>
                      <a:pt x="27640" y="56547"/>
                      <a:pt x="21653" y="78823"/>
                    </a:cubicBezTo>
                    <a:cubicBezTo>
                      <a:pt x="15096" y="75491"/>
                      <a:pt x="9490" y="70350"/>
                      <a:pt x="5404" y="63972"/>
                    </a:cubicBezTo>
                    <a:cubicBezTo>
                      <a:pt x="5119" y="63782"/>
                      <a:pt x="4929" y="63686"/>
                      <a:pt x="4929" y="63401"/>
                    </a:cubicBezTo>
                    <a:cubicBezTo>
                      <a:pt x="-13" y="53976"/>
                      <a:pt x="-1343" y="42648"/>
                      <a:pt x="1413" y="32272"/>
                    </a:cubicBezTo>
                    <a:cubicBezTo>
                      <a:pt x="4168" y="20086"/>
                      <a:pt x="11866" y="10948"/>
                      <a:pt x="21558" y="5807"/>
                    </a:cubicBezTo>
                    <a:cubicBezTo>
                      <a:pt x="22033" y="5521"/>
                      <a:pt x="22413" y="5331"/>
                      <a:pt x="22699" y="5045"/>
                    </a:cubicBezTo>
                    <a:cubicBezTo>
                      <a:pt x="28495" y="1809"/>
                      <a:pt x="35147" y="0"/>
                      <a:pt x="42084" y="0"/>
                    </a:cubicBezTo>
                    <a:cubicBezTo>
                      <a:pt x="43794" y="0"/>
                      <a:pt x="45410" y="190"/>
                      <a:pt x="47025" y="476"/>
                    </a:cubicBezTo>
                    <a:cubicBezTo>
                      <a:pt x="48355" y="666"/>
                      <a:pt x="49496" y="952"/>
                      <a:pt x="50826" y="1047"/>
                    </a:cubicBezTo>
                    <a:cubicBezTo>
                      <a:pt x="52157" y="1333"/>
                      <a:pt x="53392" y="1809"/>
                      <a:pt x="54722" y="2094"/>
                    </a:cubicBezTo>
                    <a:cubicBezTo>
                      <a:pt x="61279" y="4093"/>
                      <a:pt x="67361" y="7711"/>
                      <a:pt x="72397" y="13137"/>
                    </a:cubicBezTo>
                    <a:cubicBezTo>
                      <a:pt x="73252" y="13994"/>
                      <a:pt x="74012" y="14851"/>
                      <a:pt x="74678" y="15898"/>
                    </a:cubicBezTo>
                    <a:cubicBezTo>
                      <a:pt x="74868" y="16088"/>
                      <a:pt x="74868" y="16183"/>
                      <a:pt x="74868" y="16374"/>
                    </a:cubicBezTo>
                    <a:cubicBezTo>
                      <a:pt x="76198" y="18563"/>
                      <a:pt x="77148" y="20848"/>
                      <a:pt x="78099" y="23228"/>
                    </a:cubicBezTo>
                    <a:cubicBezTo>
                      <a:pt x="78099" y="23228"/>
                      <a:pt x="78099" y="23418"/>
                      <a:pt x="78289" y="23513"/>
                    </a:cubicBezTo>
                    <a:close/>
                  </a:path>
                </a:pathLst>
              </a:custGeom>
              <a:solidFill>
                <a:srgbClr val="C7E4F1"/>
              </a:solidFill>
              <a:ln w="0" cap="flat">
                <a:noFill/>
                <a:prstDash val="solid"/>
                <a:miter/>
              </a:ln>
            </p:spPr>
            <p:txBody>
              <a:bodyPr rtlCol="0" anchor="ctr"/>
              <a:lstStyle/>
              <a:p>
                <a:endParaRPr lang="en-US"/>
              </a:p>
            </p:txBody>
          </p:sp>
          <p:sp>
            <p:nvSpPr>
              <p:cNvPr id="66" name="Freeform 21">
                <a:extLst>
                  <a:ext uri="{FF2B5EF4-FFF2-40B4-BE49-F238E27FC236}">
                    <a16:creationId xmlns:a16="http://schemas.microsoft.com/office/drawing/2014/main" id="{22ABC52D-281C-1747-BA47-BBCE94D82353}"/>
                  </a:ext>
                </a:extLst>
              </p:cNvPr>
              <p:cNvSpPr/>
              <p:nvPr/>
            </p:nvSpPr>
            <p:spPr>
              <a:xfrm>
                <a:off x="10976133" y="5957963"/>
                <a:ext cx="147066" cy="164427"/>
              </a:xfrm>
              <a:custGeom>
                <a:avLst/>
                <a:gdLst>
                  <a:gd name="connsiteX0" fmla="*/ 115456 w 115456"/>
                  <a:gd name="connsiteY0" fmla="*/ 119757 h 129086"/>
                  <a:gd name="connsiteX1" fmla="*/ 104148 w 115456"/>
                  <a:gd name="connsiteY1" fmla="*/ 129087 h 129086"/>
                  <a:gd name="connsiteX2" fmla="*/ 103008 w 115456"/>
                  <a:gd name="connsiteY2" fmla="*/ 129087 h 129086"/>
                  <a:gd name="connsiteX3" fmla="*/ 90750 w 115456"/>
                  <a:gd name="connsiteY3" fmla="*/ 128611 h 129086"/>
                  <a:gd name="connsiteX4" fmla="*/ 50554 w 115456"/>
                  <a:gd name="connsiteY4" fmla="*/ 121852 h 129086"/>
                  <a:gd name="connsiteX5" fmla="*/ 49033 w 115456"/>
                  <a:gd name="connsiteY5" fmla="*/ 121566 h 129086"/>
                  <a:gd name="connsiteX6" fmla="*/ 20146 w 115456"/>
                  <a:gd name="connsiteY6" fmla="*/ 100718 h 129086"/>
                  <a:gd name="connsiteX7" fmla="*/ 14254 w 115456"/>
                  <a:gd name="connsiteY7" fmla="*/ 89009 h 129086"/>
                  <a:gd name="connsiteX8" fmla="*/ 8647 w 115456"/>
                  <a:gd name="connsiteY8" fmla="*/ 78537 h 129086"/>
                  <a:gd name="connsiteX9" fmla="*/ 8362 w 115456"/>
                  <a:gd name="connsiteY9" fmla="*/ 77300 h 129086"/>
                  <a:gd name="connsiteX10" fmla="*/ 0 w 115456"/>
                  <a:gd name="connsiteY10" fmla="*/ 53500 h 129086"/>
                  <a:gd name="connsiteX11" fmla="*/ 13969 w 115456"/>
                  <a:gd name="connsiteY11" fmla="*/ 15517 h 129086"/>
                  <a:gd name="connsiteX12" fmla="*/ 15204 w 115456"/>
                  <a:gd name="connsiteY12" fmla="*/ 6949 h 129086"/>
                  <a:gd name="connsiteX13" fmla="*/ 15679 w 115456"/>
                  <a:gd name="connsiteY13" fmla="*/ 6759 h 129086"/>
                  <a:gd name="connsiteX14" fmla="*/ 14824 w 115456"/>
                  <a:gd name="connsiteY14" fmla="*/ 1904 h 129086"/>
                  <a:gd name="connsiteX15" fmla="*/ 25942 w 115456"/>
                  <a:gd name="connsiteY15" fmla="*/ 0 h 129086"/>
                  <a:gd name="connsiteX16" fmla="*/ 25657 w 115456"/>
                  <a:gd name="connsiteY16" fmla="*/ 6949 h 129086"/>
                  <a:gd name="connsiteX17" fmla="*/ 28603 w 115456"/>
                  <a:gd name="connsiteY17" fmla="*/ 59022 h 129086"/>
                  <a:gd name="connsiteX18" fmla="*/ 28413 w 115456"/>
                  <a:gd name="connsiteY18" fmla="*/ 62639 h 129086"/>
                  <a:gd name="connsiteX19" fmla="*/ 54260 w 115456"/>
                  <a:gd name="connsiteY19" fmla="*/ 93102 h 129086"/>
                  <a:gd name="connsiteX20" fmla="*/ 57111 w 115456"/>
                  <a:gd name="connsiteY20" fmla="*/ 95768 h 129086"/>
                  <a:gd name="connsiteX21" fmla="*/ 60246 w 115456"/>
                  <a:gd name="connsiteY21" fmla="*/ 95387 h 129086"/>
                  <a:gd name="connsiteX22" fmla="*/ 103483 w 115456"/>
                  <a:gd name="connsiteY22" fmla="*/ 103383 h 129086"/>
                  <a:gd name="connsiteX23" fmla="*/ 115456 w 115456"/>
                  <a:gd name="connsiteY23" fmla="*/ 119853 h 12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456" h="129086">
                    <a:moveTo>
                      <a:pt x="115456" y="119757"/>
                    </a:moveTo>
                    <a:cubicBezTo>
                      <a:pt x="115171" y="123470"/>
                      <a:pt x="112036" y="128230"/>
                      <a:pt x="104148" y="129087"/>
                    </a:cubicBezTo>
                    <a:lnTo>
                      <a:pt x="103008" y="129087"/>
                    </a:lnTo>
                    <a:cubicBezTo>
                      <a:pt x="100062" y="129087"/>
                      <a:pt x="94456" y="129087"/>
                      <a:pt x="90750" y="128611"/>
                    </a:cubicBezTo>
                    <a:cubicBezTo>
                      <a:pt x="84383" y="127849"/>
                      <a:pt x="71554" y="125660"/>
                      <a:pt x="50554" y="121852"/>
                    </a:cubicBezTo>
                    <a:lnTo>
                      <a:pt x="49033" y="121566"/>
                    </a:lnTo>
                    <a:cubicBezTo>
                      <a:pt x="34114" y="118044"/>
                      <a:pt x="25562" y="111761"/>
                      <a:pt x="20146" y="100718"/>
                    </a:cubicBezTo>
                    <a:lnTo>
                      <a:pt x="14254" y="89009"/>
                    </a:lnTo>
                    <a:cubicBezTo>
                      <a:pt x="12163" y="84439"/>
                      <a:pt x="10358" y="81012"/>
                      <a:pt x="8647" y="78537"/>
                    </a:cubicBezTo>
                    <a:lnTo>
                      <a:pt x="8362" y="77300"/>
                    </a:lnTo>
                    <a:cubicBezTo>
                      <a:pt x="2471" y="66352"/>
                      <a:pt x="0" y="61592"/>
                      <a:pt x="0" y="53500"/>
                    </a:cubicBezTo>
                    <a:cubicBezTo>
                      <a:pt x="0" y="37983"/>
                      <a:pt x="6462" y="25322"/>
                      <a:pt x="13969" y="15517"/>
                    </a:cubicBezTo>
                    <a:cubicBezTo>
                      <a:pt x="15489" y="13518"/>
                      <a:pt x="-7222" y="16564"/>
                      <a:pt x="15204" y="6949"/>
                    </a:cubicBezTo>
                    <a:cubicBezTo>
                      <a:pt x="15394" y="6378"/>
                      <a:pt x="16249" y="6759"/>
                      <a:pt x="15679" y="6759"/>
                    </a:cubicBezTo>
                    <a:cubicBezTo>
                      <a:pt x="12448" y="6759"/>
                      <a:pt x="14919" y="2189"/>
                      <a:pt x="14824" y="1904"/>
                    </a:cubicBezTo>
                    <a:cubicBezTo>
                      <a:pt x="16344" y="381"/>
                      <a:pt x="24517" y="1333"/>
                      <a:pt x="25942" y="0"/>
                    </a:cubicBezTo>
                    <a:cubicBezTo>
                      <a:pt x="25087" y="3237"/>
                      <a:pt x="25847" y="6188"/>
                      <a:pt x="25657" y="6949"/>
                    </a:cubicBezTo>
                    <a:cubicBezTo>
                      <a:pt x="21761" y="22752"/>
                      <a:pt x="23186" y="38840"/>
                      <a:pt x="28603" y="59022"/>
                    </a:cubicBezTo>
                    <a:cubicBezTo>
                      <a:pt x="29078" y="60069"/>
                      <a:pt x="28033" y="61783"/>
                      <a:pt x="28413" y="62639"/>
                    </a:cubicBezTo>
                    <a:cubicBezTo>
                      <a:pt x="34684" y="75872"/>
                      <a:pt x="41716" y="88152"/>
                      <a:pt x="54260" y="93102"/>
                    </a:cubicBezTo>
                    <a:cubicBezTo>
                      <a:pt x="54545" y="93293"/>
                      <a:pt x="56921" y="95577"/>
                      <a:pt x="57111" y="95768"/>
                    </a:cubicBezTo>
                    <a:lnTo>
                      <a:pt x="60246" y="95387"/>
                    </a:lnTo>
                    <a:cubicBezTo>
                      <a:pt x="64998" y="96625"/>
                      <a:pt x="91225" y="100623"/>
                      <a:pt x="103483" y="103383"/>
                    </a:cubicBezTo>
                    <a:cubicBezTo>
                      <a:pt x="115266" y="105954"/>
                      <a:pt x="115456" y="118615"/>
                      <a:pt x="115456" y="119853"/>
                    </a:cubicBezTo>
                    <a:close/>
                  </a:path>
                </a:pathLst>
              </a:custGeom>
              <a:solidFill>
                <a:srgbClr val="C7E4F1"/>
              </a:solidFill>
              <a:ln w="0" cap="flat">
                <a:noFill/>
                <a:prstDash val="solid"/>
                <a:miter/>
              </a:ln>
            </p:spPr>
            <p:txBody>
              <a:bodyPr rtlCol="0" anchor="ctr"/>
              <a:lstStyle/>
              <a:p>
                <a:endParaRPr lang="en-US"/>
              </a:p>
            </p:txBody>
          </p:sp>
          <p:sp>
            <p:nvSpPr>
              <p:cNvPr id="67" name="Freeform 22">
                <a:extLst>
                  <a:ext uri="{FF2B5EF4-FFF2-40B4-BE49-F238E27FC236}">
                    <a16:creationId xmlns:a16="http://schemas.microsoft.com/office/drawing/2014/main" id="{5B01ADD1-FAF5-792B-8E15-BEB1EF6D6691}"/>
                  </a:ext>
                </a:extLst>
              </p:cNvPr>
              <p:cNvSpPr/>
              <p:nvPr/>
            </p:nvSpPr>
            <p:spPr>
              <a:xfrm>
                <a:off x="11208655" y="6099230"/>
                <a:ext cx="65968" cy="55293"/>
              </a:xfrm>
              <a:custGeom>
                <a:avLst/>
                <a:gdLst>
                  <a:gd name="connsiteX0" fmla="*/ 51789 w 51789"/>
                  <a:gd name="connsiteY0" fmla="*/ 21800 h 43409"/>
                  <a:gd name="connsiteX1" fmla="*/ 25942 w 51789"/>
                  <a:gd name="connsiteY1" fmla="*/ 43410 h 43409"/>
                  <a:gd name="connsiteX2" fmla="*/ 0 w 51789"/>
                  <a:gd name="connsiteY2" fmla="*/ 21800 h 43409"/>
                  <a:gd name="connsiteX3" fmla="*/ 25942 w 51789"/>
                  <a:gd name="connsiteY3" fmla="*/ 0 h 43409"/>
                  <a:gd name="connsiteX4" fmla="*/ 51789 w 51789"/>
                  <a:gd name="connsiteY4" fmla="*/ 21800 h 4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9" h="43409">
                    <a:moveTo>
                      <a:pt x="51789" y="21800"/>
                    </a:moveTo>
                    <a:cubicBezTo>
                      <a:pt x="51789" y="33700"/>
                      <a:pt x="40196" y="43410"/>
                      <a:pt x="25942" y="43410"/>
                    </a:cubicBezTo>
                    <a:cubicBezTo>
                      <a:pt x="11688" y="43410"/>
                      <a:pt x="0" y="33700"/>
                      <a:pt x="0" y="21800"/>
                    </a:cubicBezTo>
                    <a:cubicBezTo>
                      <a:pt x="0" y="9900"/>
                      <a:pt x="11593" y="0"/>
                      <a:pt x="25942" y="0"/>
                    </a:cubicBezTo>
                    <a:cubicBezTo>
                      <a:pt x="40291" y="0"/>
                      <a:pt x="51789" y="9710"/>
                      <a:pt x="51789" y="21800"/>
                    </a:cubicBezTo>
                    <a:close/>
                  </a:path>
                </a:pathLst>
              </a:custGeom>
              <a:solidFill>
                <a:srgbClr val="C7E4F1"/>
              </a:solidFill>
              <a:ln w="0" cap="flat">
                <a:noFill/>
                <a:prstDash val="solid"/>
                <a:miter/>
              </a:ln>
            </p:spPr>
            <p:txBody>
              <a:bodyPr rtlCol="0" anchor="ctr"/>
              <a:lstStyle/>
              <a:p>
                <a:endParaRPr lang="en-US"/>
              </a:p>
            </p:txBody>
          </p:sp>
          <p:sp>
            <p:nvSpPr>
              <p:cNvPr id="68" name="Freeform 23">
                <a:extLst>
                  <a:ext uri="{FF2B5EF4-FFF2-40B4-BE49-F238E27FC236}">
                    <a16:creationId xmlns:a16="http://schemas.microsoft.com/office/drawing/2014/main" id="{20C1FA5F-77D3-33CC-42BD-040B9D6F0403}"/>
                  </a:ext>
                </a:extLst>
              </p:cNvPr>
              <p:cNvSpPr/>
              <p:nvPr/>
            </p:nvSpPr>
            <p:spPr>
              <a:xfrm>
                <a:off x="11119205" y="5872960"/>
                <a:ext cx="23240" cy="105131"/>
              </a:xfrm>
              <a:custGeom>
                <a:avLst/>
                <a:gdLst>
                  <a:gd name="connsiteX0" fmla="*/ 0 w 18245"/>
                  <a:gd name="connsiteY0" fmla="*/ 0 h 82535"/>
                  <a:gd name="connsiteX1" fmla="*/ 0 w 18245"/>
                  <a:gd name="connsiteY1" fmla="*/ 286 h 82535"/>
                  <a:gd name="connsiteX2" fmla="*/ 190 w 18245"/>
                  <a:gd name="connsiteY2" fmla="*/ 0 h 82535"/>
                  <a:gd name="connsiteX3" fmla="*/ 0 w 18245"/>
                  <a:gd name="connsiteY3" fmla="*/ 0 h 82535"/>
                  <a:gd name="connsiteX4" fmla="*/ 17865 w 18245"/>
                  <a:gd name="connsiteY4" fmla="*/ 81869 h 82535"/>
                  <a:gd name="connsiteX5" fmla="*/ 18055 w 18245"/>
                  <a:gd name="connsiteY5" fmla="*/ 82345 h 82535"/>
                  <a:gd name="connsiteX6" fmla="*/ 18245 w 18245"/>
                  <a:gd name="connsiteY6" fmla="*/ 82535 h 82535"/>
                  <a:gd name="connsiteX7" fmla="*/ 17865 w 18245"/>
                  <a:gd name="connsiteY7" fmla="*/ 81869 h 8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5" h="82535">
                    <a:moveTo>
                      <a:pt x="0" y="0"/>
                    </a:moveTo>
                    <a:lnTo>
                      <a:pt x="0" y="286"/>
                    </a:lnTo>
                    <a:lnTo>
                      <a:pt x="190" y="0"/>
                    </a:lnTo>
                    <a:lnTo>
                      <a:pt x="0" y="0"/>
                    </a:lnTo>
                    <a:close/>
                    <a:moveTo>
                      <a:pt x="17865" y="81869"/>
                    </a:moveTo>
                    <a:lnTo>
                      <a:pt x="18055" y="82345"/>
                    </a:lnTo>
                    <a:cubicBezTo>
                      <a:pt x="18055" y="82345"/>
                      <a:pt x="18055" y="82440"/>
                      <a:pt x="18245" y="82535"/>
                    </a:cubicBezTo>
                    <a:lnTo>
                      <a:pt x="17865" y="81869"/>
                    </a:lnTo>
                    <a:close/>
                  </a:path>
                </a:pathLst>
              </a:custGeom>
              <a:solidFill>
                <a:srgbClr val="66BCDB"/>
              </a:solidFill>
              <a:ln w="0" cap="flat">
                <a:noFill/>
                <a:prstDash val="solid"/>
                <a:miter/>
              </a:ln>
            </p:spPr>
            <p:txBody>
              <a:bodyPr rtlCol="0" anchor="ctr"/>
              <a:lstStyle/>
              <a:p>
                <a:endParaRPr lang="en-US"/>
              </a:p>
            </p:txBody>
          </p:sp>
          <p:sp>
            <p:nvSpPr>
              <p:cNvPr id="69" name="Freeform 28">
                <a:extLst>
                  <a:ext uri="{FF2B5EF4-FFF2-40B4-BE49-F238E27FC236}">
                    <a16:creationId xmlns:a16="http://schemas.microsoft.com/office/drawing/2014/main" id="{554DE6FA-4289-4234-4895-01E1E44926F5}"/>
                  </a:ext>
                </a:extLst>
              </p:cNvPr>
              <p:cNvSpPr/>
              <p:nvPr/>
            </p:nvSpPr>
            <p:spPr>
              <a:xfrm>
                <a:off x="10945509" y="5786362"/>
                <a:ext cx="432000" cy="668642"/>
              </a:xfrm>
              <a:custGeom>
                <a:avLst/>
                <a:gdLst>
                  <a:gd name="connsiteX0" fmla="*/ 331925 w 339147"/>
                  <a:gd name="connsiteY0" fmla="*/ 107111 h 524928"/>
                  <a:gd name="connsiteX1" fmla="*/ 233574 w 339147"/>
                  <a:gd name="connsiteY1" fmla="*/ 34190 h 524928"/>
                  <a:gd name="connsiteX2" fmla="*/ 217609 w 339147"/>
                  <a:gd name="connsiteY2" fmla="*/ 21910 h 524928"/>
                  <a:gd name="connsiteX3" fmla="*/ 197939 w 339147"/>
                  <a:gd name="connsiteY3" fmla="*/ 25623 h 524928"/>
                  <a:gd name="connsiteX4" fmla="*/ 135697 w 339147"/>
                  <a:gd name="connsiteY4" fmla="*/ 42377 h 524928"/>
                  <a:gd name="connsiteX5" fmla="*/ 134747 w 339147"/>
                  <a:gd name="connsiteY5" fmla="*/ 42377 h 524928"/>
                  <a:gd name="connsiteX6" fmla="*/ 134082 w 339147"/>
                  <a:gd name="connsiteY6" fmla="*/ 41140 h 524928"/>
                  <a:gd name="connsiteX7" fmla="*/ 64047 w 339147"/>
                  <a:gd name="connsiteY7" fmla="*/ 1252 h 524928"/>
                  <a:gd name="connsiteX8" fmla="*/ 16154 w 339147"/>
                  <a:gd name="connsiteY8" fmla="*/ 70175 h 524928"/>
                  <a:gd name="connsiteX9" fmla="*/ 41051 w 339147"/>
                  <a:gd name="connsiteY9" fmla="*/ 111680 h 524928"/>
                  <a:gd name="connsiteX10" fmla="*/ 41146 w 339147"/>
                  <a:gd name="connsiteY10" fmla="*/ 111680 h 524928"/>
                  <a:gd name="connsiteX11" fmla="*/ 45042 w 339147"/>
                  <a:gd name="connsiteY11" fmla="*/ 109776 h 524928"/>
                  <a:gd name="connsiteX12" fmla="*/ 49033 w 339147"/>
                  <a:gd name="connsiteY12" fmla="*/ 98448 h 524928"/>
                  <a:gd name="connsiteX13" fmla="*/ 43997 w 339147"/>
                  <a:gd name="connsiteY13" fmla="*/ 88262 h 524928"/>
                  <a:gd name="connsiteX14" fmla="*/ 43142 w 339147"/>
                  <a:gd name="connsiteY14" fmla="*/ 87120 h 524928"/>
                  <a:gd name="connsiteX15" fmla="*/ 42001 w 339147"/>
                  <a:gd name="connsiteY15" fmla="*/ 85216 h 524928"/>
                  <a:gd name="connsiteX16" fmla="*/ 41811 w 339147"/>
                  <a:gd name="connsiteY16" fmla="*/ 84930 h 524928"/>
                  <a:gd name="connsiteX17" fmla="*/ 41716 w 339147"/>
                  <a:gd name="connsiteY17" fmla="*/ 84740 h 524928"/>
                  <a:gd name="connsiteX18" fmla="*/ 41051 w 339147"/>
                  <a:gd name="connsiteY18" fmla="*/ 83407 h 524928"/>
                  <a:gd name="connsiteX19" fmla="*/ 40576 w 339147"/>
                  <a:gd name="connsiteY19" fmla="*/ 82741 h 524928"/>
                  <a:gd name="connsiteX20" fmla="*/ 37155 w 339147"/>
                  <a:gd name="connsiteY20" fmla="*/ 51706 h 524928"/>
                  <a:gd name="connsiteX21" fmla="*/ 57206 w 339147"/>
                  <a:gd name="connsiteY21" fmla="*/ 25432 h 524928"/>
                  <a:gd name="connsiteX22" fmla="*/ 57586 w 339147"/>
                  <a:gd name="connsiteY22" fmla="*/ 25242 h 524928"/>
                  <a:gd name="connsiteX23" fmla="*/ 58156 w 339147"/>
                  <a:gd name="connsiteY23" fmla="*/ 24861 h 524928"/>
                  <a:gd name="connsiteX24" fmla="*/ 64428 w 339147"/>
                  <a:gd name="connsiteY24" fmla="*/ 22291 h 524928"/>
                  <a:gd name="connsiteX25" fmla="*/ 82387 w 339147"/>
                  <a:gd name="connsiteY25" fmla="*/ 20196 h 524928"/>
                  <a:gd name="connsiteX26" fmla="*/ 84288 w 339147"/>
                  <a:gd name="connsiteY26" fmla="*/ 20482 h 524928"/>
                  <a:gd name="connsiteX27" fmla="*/ 85998 w 339147"/>
                  <a:gd name="connsiteY27" fmla="*/ 20672 h 524928"/>
                  <a:gd name="connsiteX28" fmla="*/ 87709 w 339147"/>
                  <a:gd name="connsiteY28" fmla="*/ 21148 h 524928"/>
                  <a:gd name="connsiteX29" fmla="*/ 88089 w 339147"/>
                  <a:gd name="connsiteY29" fmla="*/ 21148 h 524928"/>
                  <a:gd name="connsiteX30" fmla="*/ 89894 w 339147"/>
                  <a:gd name="connsiteY30" fmla="*/ 21719 h 524928"/>
                  <a:gd name="connsiteX31" fmla="*/ 107664 w 339147"/>
                  <a:gd name="connsiteY31" fmla="*/ 32762 h 524928"/>
                  <a:gd name="connsiteX32" fmla="*/ 109660 w 339147"/>
                  <a:gd name="connsiteY32" fmla="*/ 35142 h 524928"/>
                  <a:gd name="connsiteX33" fmla="*/ 109945 w 339147"/>
                  <a:gd name="connsiteY33" fmla="*/ 35523 h 524928"/>
                  <a:gd name="connsiteX34" fmla="*/ 109945 w 339147"/>
                  <a:gd name="connsiteY34" fmla="*/ 35904 h 524928"/>
                  <a:gd name="connsiteX35" fmla="*/ 110990 w 339147"/>
                  <a:gd name="connsiteY35" fmla="*/ 37046 h 524928"/>
                  <a:gd name="connsiteX36" fmla="*/ 110990 w 339147"/>
                  <a:gd name="connsiteY36" fmla="*/ 37046 h 524928"/>
                  <a:gd name="connsiteX37" fmla="*/ 113936 w 339147"/>
                  <a:gd name="connsiteY37" fmla="*/ 42377 h 524928"/>
                  <a:gd name="connsiteX38" fmla="*/ 114791 w 339147"/>
                  <a:gd name="connsiteY38" fmla="*/ 44186 h 524928"/>
                  <a:gd name="connsiteX39" fmla="*/ 112796 w 339147"/>
                  <a:gd name="connsiteY39" fmla="*/ 44186 h 524928"/>
                  <a:gd name="connsiteX40" fmla="*/ 82672 w 339147"/>
                  <a:gd name="connsiteY40" fmla="*/ 44662 h 524928"/>
                  <a:gd name="connsiteX41" fmla="*/ 69939 w 339147"/>
                  <a:gd name="connsiteY41" fmla="*/ 54372 h 524928"/>
                  <a:gd name="connsiteX42" fmla="*/ 58156 w 339147"/>
                  <a:gd name="connsiteY42" fmla="*/ 98353 h 524928"/>
                  <a:gd name="connsiteX43" fmla="*/ 58156 w 339147"/>
                  <a:gd name="connsiteY43" fmla="*/ 98829 h 524928"/>
                  <a:gd name="connsiteX44" fmla="*/ 57206 w 339147"/>
                  <a:gd name="connsiteY44" fmla="*/ 102541 h 524928"/>
                  <a:gd name="connsiteX45" fmla="*/ 53500 w 339147"/>
                  <a:gd name="connsiteY45" fmla="*/ 116440 h 524928"/>
                  <a:gd name="connsiteX46" fmla="*/ 48748 w 339147"/>
                  <a:gd name="connsiteY46" fmla="*/ 133956 h 524928"/>
                  <a:gd name="connsiteX47" fmla="*/ 48368 w 339147"/>
                  <a:gd name="connsiteY47" fmla="*/ 135194 h 524928"/>
                  <a:gd name="connsiteX48" fmla="*/ 47893 w 339147"/>
                  <a:gd name="connsiteY48" fmla="*/ 136907 h 524928"/>
                  <a:gd name="connsiteX49" fmla="*/ 47703 w 339147"/>
                  <a:gd name="connsiteY49" fmla="*/ 137955 h 524928"/>
                  <a:gd name="connsiteX50" fmla="*/ 46943 w 339147"/>
                  <a:gd name="connsiteY50" fmla="*/ 141286 h 524928"/>
                  <a:gd name="connsiteX51" fmla="*/ 46468 w 339147"/>
                  <a:gd name="connsiteY51" fmla="*/ 143476 h 524928"/>
                  <a:gd name="connsiteX52" fmla="*/ 48273 w 339147"/>
                  <a:gd name="connsiteY52" fmla="*/ 194216 h 524928"/>
                  <a:gd name="connsiteX53" fmla="*/ 49128 w 339147"/>
                  <a:gd name="connsiteY53" fmla="*/ 196691 h 524928"/>
                  <a:gd name="connsiteX54" fmla="*/ 49318 w 339147"/>
                  <a:gd name="connsiteY54" fmla="*/ 197167 h 524928"/>
                  <a:gd name="connsiteX55" fmla="*/ 74025 w 339147"/>
                  <a:gd name="connsiteY55" fmla="*/ 229248 h 524928"/>
                  <a:gd name="connsiteX56" fmla="*/ 74690 w 339147"/>
                  <a:gd name="connsiteY56" fmla="*/ 229534 h 524928"/>
                  <a:gd name="connsiteX57" fmla="*/ 75831 w 339147"/>
                  <a:gd name="connsiteY57" fmla="*/ 229724 h 524928"/>
                  <a:gd name="connsiteX58" fmla="*/ 118307 w 339147"/>
                  <a:gd name="connsiteY58" fmla="*/ 240481 h 524928"/>
                  <a:gd name="connsiteX59" fmla="*/ 129805 w 339147"/>
                  <a:gd name="connsiteY59" fmla="*/ 251429 h 524928"/>
                  <a:gd name="connsiteX60" fmla="*/ 118687 w 339147"/>
                  <a:gd name="connsiteY60" fmla="*/ 261615 h 524928"/>
                  <a:gd name="connsiteX61" fmla="*/ 117452 w 339147"/>
                  <a:gd name="connsiteY61" fmla="*/ 261615 h 524928"/>
                  <a:gd name="connsiteX62" fmla="*/ 106429 w 339147"/>
                  <a:gd name="connsiteY62" fmla="*/ 261139 h 524928"/>
                  <a:gd name="connsiteX63" fmla="*/ 70794 w 339147"/>
                  <a:gd name="connsiteY63" fmla="*/ 254761 h 524928"/>
                  <a:gd name="connsiteX64" fmla="*/ 69464 w 339147"/>
                  <a:gd name="connsiteY64" fmla="*/ 254475 h 524928"/>
                  <a:gd name="connsiteX65" fmla="*/ 53120 w 339147"/>
                  <a:gd name="connsiteY65" fmla="*/ 247050 h 524928"/>
                  <a:gd name="connsiteX66" fmla="*/ 51694 w 339147"/>
                  <a:gd name="connsiteY66" fmla="*/ 245812 h 524928"/>
                  <a:gd name="connsiteX67" fmla="*/ 42952 w 339147"/>
                  <a:gd name="connsiteY67" fmla="*/ 234008 h 524928"/>
                  <a:gd name="connsiteX68" fmla="*/ 37820 w 339147"/>
                  <a:gd name="connsiteY68" fmla="*/ 222965 h 524928"/>
                  <a:gd name="connsiteX69" fmla="*/ 36490 w 339147"/>
                  <a:gd name="connsiteY69" fmla="*/ 219919 h 524928"/>
                  <a:gd name="connsiteX70" fmla="*/ 36110 w 339147"/>
                  <a:gd name="connsiteY70" fmla="*/ 219157 h 524928"/>
                  <a:gd name="connsiteX71" fmla="*/ 35255 w 339147"/>
                  <a:gd name="connsiteY71" fmla="*/ 217444 h 524928"/>
                  <a:gd name="connsiteX72" fmla="*/ 32974 w 339147"/>
                  <a:gd name="connsiteY72" fmla="*/ 213255 h 524928"/>
                  <a:gd name="connsiteX73" fmla="*/ 32784 w 339147"/>
                  <a:gd name="connsiteY73" fmla="*/ 212779 h 524928"/>
                  <a:gd name="connsiteX74" fmla="*/ 32499 w 339147"/>
                  <a:gd name="connsiteY74" fmla="*/ 211637 h 524928"/>
                  <a:gd name="connsiteX75" fmla="*/ 25087 w 339147"/>
                  <a:gd name="connsiteY75" fmla="*/ 188790 h 524928"/>
                  <a:gd name="connsiteX76" fmla="*/ 37725 w 339147"/>
                  <a:gd name="connsiteY76" fmla="*/ 151949 h 524928"/>
                  <a:gd name="connsiteX77" fmla="*/ 41146 w 339147"/>
                  <a:gd name="connsiteY77" fmla="*/ 144809 h 524928"/>
                  <a:gd name="connsiteX78" fmla="*/ 41336 w 339147"/>
                  <a:gd name="connsiteY78" fmla="*/ 143000 h 524928"/>
                  <a:gd name="connsiteX79" fmla="*/ 41051 w 339147"/>
                  <a:gd name="connsiteY79" fmla="*/ 142714 h 524928"/>
                  <a:gd name="connsiteX80" fmla="*/ 41051 w 339147"/>
                  <a:gd name="connsiteY80" fmla="*/ 142048 h 524928"/>
                  <a:gd name="connsiteX81" fmla="*/ 39151 w 339147"/>
                  <a:gd name="connsiteY81" fmla="*/ 136336 h 524928"/>
                  <a:gd name="connsiteX82" fmla="*/ 37630 w 339147"/>
                  <a:gd name="connsiteY82" fmla="*/ 134432 h 524928"/>
                  <a:gd name="connsiteX83" fmla="*/ 28698 w 339147"/>
                  <a:gd name="connsiteY83" fmla="*/ 130720 h 524928"/>
                  <a:gd name="connsiteX84" fmla="*/ 19955 w 339147"/>
                  <a:gd name="connsiteY84" fmla="*/ 134432 h 524928"/>
                  <a:gd name="connsiteX85" fmla="*/ 0 w 339147"/>
                  <a:gd name="connsiteY85" fmla="*/ 188790 h 524928"/>
                  <a:gd name="connsiteX86" fmla="*/ 9788 w 339147"/>
                  <a:gd name="connsiteY86" fmla="*/ 222394 h 524928"/>
                  <a:gd name="connsiteX87" fmla="*/ 12068 w 339147"/>
                  <a:gd name="connsiteY87" fmla="*/ 227154 h 524928"/>
                  <a:gd name="connsiteX88" fmla="*/ 15109 w 339147"/>
                  <a:gd name="connsiteY88" fmla="*/ 233532 h 524928"/>
                  <a:gd name="connsiteX89" fmla="*/ 20240 w 339147"/>
                  <a:gd name="connsiteY89" fmla="*/ 244480 h 524928"/>
                  <a:gd name="connsiteX90" fmla="*/ 39436 w 339147"/>
                  <a:gd name="connsiteY90" fmla="*/ 267993 h 524928"/>
                  <a:gd name="connsiteX91" fmla="*/ 40006 w 339147"/>
                  <a:gd name="connsiteY91" fmla="*/ 268469 h 524928"/>
                  <a:gd name="connsiteX92" fmla="*/ 40006 w 339147"/>
                  <a:gd name="connsiteY92" fmla="*/ 485613 h 524928"/>
                  <a:gd name="connsiteX93" fmla="*/ 40196 w 339147"/>
                  <a:gd name="connsiteY93" fmla="*/ 488278 h 524928"/>
                  <a:gd name="connsiteX94" fmla="*/ 51884 w 339147"/>
                  <a:gd name="connsiteY94" fmla="*/ 512839 h 524928"/>
                  <a:gd name="connsiteX95" fmla="*/ 63477 w 339147"/>
                  <a:gd name="connsiteY95" fmla="*/ 521121 h 524928"/>
                  <a:gd name="connsiteX96" fmla="*/ 80297 w 339147"/>
                  <a:gd name="connsiteY96" fmla="*/ 524929 h 524928"/>
                  <a:gd name="connsiteX97" fmla="*/ 108710 w 339147"/>
                  <a:gd name="connsiteY97" fmla="*/ 513125 h 524928"/>
                  <a:gd name="connsiteX98" fmla="*/ 109470 w 339147"/>
                  <a:gd name="connsiteY98" fmla="*/ 512363 h 524928"/>
                  <a:gd name="connsiteX99" fmla="*/ 110325 w 339147"/>
                  <a:gd name="connsiteY99" fmla="*/ 510840 h 524928"/>
                  <a:gd name="connsiteX100" fmla="*/ 111560 w 339147"/>
                  <a:gd name="connsiteY100" fmla="*/ 512077 h 524928"/>
                  <a:gd name="connsiteX101" fmla="*/ 112131 w 339147"/>
                  <a:gd name="connsiteY101" fmla="*/ 512553 h 524928"/>
                  <a:gd name="connsiteX102" fmla="*/ 112511 w 339147"/>
                  <a:gd name="connsiteY102" fmla="*/ 512839 h 524928"/>
                  <a:gd name="connsiteX103" fmla="*/ 124104 w 339147"/>
                  <a:gd name="connsiteY103" fmla="*/ 521121 h 524928"/>
                  <a:gd name="connsiteX104" fmla="*/ 140923 w 339147"/>
                  <a:gd name="connsiteY104" fmla="*/ 524929 h 524928"/>
                  <a:gd name="connsiteX105" fmla="*/ 169431 w 339147"/>
                  <a:gd name="connsiteY105" fmla="*/ 512934 h 524928"/>
                  <a:gd name="connsiteX106" fmla="*/ 181119 w 339147"/>
                  <a:gd name="connsiteY106" fmla="*/ 487802 h 524928"/>
                  <a:gd name="connsiteX107" fmla="*/ 181214 w 339147"/>
                  <a:gd name="connsiteY107" fmla="*/ 486184 h 524928"/>
                  <a:gd name="connsiteX108" fmla="*/ 181214 w 339147"/>
                  <a:gd name="connsiteY108" fmla="*/ 310641 h 524928"/>
                  <a:gd name="connsiteX109" fmla="*/ 182165 w 339147"/>
                  <a:gd name="connsiteY109" fmla="*/ 310260 h 524928"/>
                  <a:gd name="connsiteX110" fmla="*/ 207061 w 339147"/>
                  <a:gd name="connsiteY110" fmla="*/ 301598 h 524928"/>
                  <a:gd name="connsiteX111" fmla="*/ 207632 w 339147"/>
                  <a:gd name="connsiteY111" fmla="*/ 301312 h 524928"/>
                  <a:gd name="connsiteX112" fmla="*/ 208202 w 339147"/>
                  <a:gd name="connsiteY112" fmla="*/ 301693 h 524928"/>
                  <a:gd name="connsiteX113" fmla="*/ 226827 w 339147"/>
                  <a:gd name="connsiteY113" fmla="*/ 306453 h 524928"/>
                  <a:gd name="connsiteX114" fmla="*/ 237375 w 339147"/>
                  <a:gd name="connsiteY114" fmla="*/ 306453 h 524928"/>
                  <a:gd name="connsiteX115" fmla="*/ 276240 w 339147"/>
                  <a:gd name="connsiteY115" fmla="*/ 267517 h 524928"/>
                  <a:gd name="connsiteX116" fmla="*/ 275765 w 339147"/>
                  <a:gd name="connsiteY116" fmla="*/ 261901 h 524928"/>
                  <a:gd name="connsiteX117" fmla="*/ 275765 w 339147"/>
                  <a:gd name="connsiteY117" fmla="*/ 261234 h 524928"/>
                  <a:gd name="connsiteX118" fmla="*/ 276145 w 339147"/>
                  <a:gd name="connsiteY118" fmla="*/ 260663 h 524928"/>
                  <a:gd name="connsiteX119" fmla="*/ 298096 w 339147"/>
                  <a:gd name="connsiteY119" fmla="*/ 232199 h 524928"/>
                  <a:gd name="connsiteX120" fmla="*/ 338387 w 339147"/>
                  <a:gd name="connsiteY120" fmla="*/ 123199 h 524928"/>
                  <a:gd name="connsiteX121" fmla="*/ 339147 w 339147"/>
                  <a:gd name="connsiteY121" fmla="*/ 118915 h 524928"/>
                  <a:gd name="connsiteX122" fmla="*/ 331830 w 339147"/>
                  <a:gd name="connsiteY122" fmla="*/ 107111 h 524928"/>
                  <a:gd name="connsiteX123" fmla="*/ 156318 w 339147"/>
                  <a:gd name="connsiteY123" fmla="*/ 484280 h 524928"/>
                  <a:gd name="connsiteX124" fmla="*/ 155082 w 339147"/>
                  <a:gd name="connsiteY124" fmla="*/ 494085 h 524928"/>
                  <a:gd name="connsiteX125" fmla="*/ 148145 w 339147"/>
                  <a:gd name="connsiteY125" fmla="*/ 500749 h 524928"/>
                  <a:gd name="connsiteX126" fmla="*/ 147100 w 339147"/>
                  <a:gd name="connsiteY126" fmla="*/ 501035 h 524928"/>
                  <a:gd name="connsiteX127" fmla="*/ 145960 w 339147"/>
                  <a:gd name="connsiteY127" fmla="*/ 501415 h 524928"/>
                  <a:gd name="connsiteX128" fmla="*/ 144534 w 339147"/>
                  <a:gd name="connsiteY128" fmla="*/ 501701 h 524928"/>
                  <a:gd name="connsiteX129" fmla="*/ 141018 w 339147"/>
                  <a:gd name="connsiteY129" fmla="*/ 502177 h 524928"/>
                  <a:gd name="connsiteX130" fmla="*/ 137312 w 339147"/>
                  <a:gd name="connsiteY130" fmla="*/ 501701 h 524928"/>
                  <a:gd name="connsiteX131" fmla="*/ 135507 w 339147"/>
                  <a:gd name="connsiteY131" fmla="*/ 501225 h 524928"/>
                  <a:gd name="connsiteX132" fmla="*/ 135032 w 339147"/>
                  <a:gd name="connsiteY132" fmla="*/ 501225 h 524928"/>
                  <a:gd name="connsiteX133" fmla="*/ 128285 w 339147"/>
                  <a:gd name="connsiteY133" fmla="*/ 496179 h 524928"/>
                  <a:gd name="connsiteX134" fmla="*/ 126384 w 339147"/>
                  <a:gd name="connsiteY134" fmla="*/ 493895 h 524928"/>
                  <a:gd name="connsiteX135" fmla="*/ 122013 w 339147"/>
                  <a:gd name="connsiteY135" fmla="*/ 485517 h 524928"/>
                  <a:gd name="connsiteX136" fmla="*/ 121728 w 339147"/>
                  <a:gd name="connsiteY136" fmla="*/ 484851 h 524928"/>
                  <a:gd name="connsiteX137" fmla="*/ 121728 w 339147"/>
                  <a:gd name="connsiteY137" fmla="*/ 484280 h 524928"/>
                  <a:gd name="connsiteX138" fmla="*/ 121633 w 339147"/>
                  <a:gd name="connsiteY138" fmla="*/ 341485 h 524928"/>
                  <a:gd name="connsiteX139" fmla="*/ 110705 w 339147"/>
                  <a:gd name="connsiteY139" fmla="*/ 330633 h 524928"/>
                  <a:gd name="connsiteX140" fmla="*/ 99872 w 339147"/>
                  <a:gd name="connsiteY140" fmla="*/ 341485 h 524928"/>
                  <a:gd name="connsiteX141" fmla="*/ 99872 w 339147"/>
                  <a:gd name="connsiteY141" fmla="*/ 484090 h 524928"/>
                  <a:gd name="connsiteX142" fmla="*/ 95691 w 339147"/>
                  <a:gd name="connsiteY142" fmla="*/ 494085 h 524928"/>
                  <a:gd name="connsiteX143" fmla="*/ 87519 w 339147"/>
                  <a:gd name="connsiteY143" fmla="*/ 500749 h 524928"/>
                  <a:gd name="connsiteX144" fmla="*/ 86474 w 339147"/>
                  <a:gd name="connsiteY144" fmla="*/ 501035 h 524928"/>
                  <a:gd name="connsiteX145" fmla="*/ 85808 w 339147"/>
                  <a:gd name="connsiteY145" fmla="*/ 501225 h 524928"/>
                  <a:gd name="connsiteX146" fmla="*/ 85238 w 339147"/>
                  <a:gd name="connsiteY146" fmla="*/ 501415 h 524928"/>
                  <a:gd name="connsiteX147" fmla="*/ 84003 w 339147"/>
                  <a:gd name="connsiteY147" fmla="*/ 501701 h 524928"/>
                  <a:gd name="connsiteX148" fmla="*/ 76686 w 339147"/>
                  <a:gd name="connsiteY148" fmla="*/ 501701 h 524928"/>
                  <a:gd name="connsiteX149" fmla="*/ 75166 w 339147"/>
                  <a:gd name="connsiteY149" fmla="*/ 501320 h 524928"/>
                  <a:gd name="connsiteX150" fmla="*/ 74500 w 339147"/>
                  <a:gd name="connsiteY150" fmla="*/ 501130 h 524928"/>
                  <a:gd name="connsiteX151" fmla="*/ 67658 w 339147"/>
                  <a:gd name="connsiteY151" fmla="*/ 496179 h 524928"/>
                  <a:gd name="connsiteX152" fmla="*/ 66043 w 339147"/>
                  <a:gd name="connsiteY152" fmla="*/ 493990 h 524928"/>
                  <a:gd name="connsiteX153" fmla="*/ 66043 w 339147"/>
                  <a:gd name="connsiteY153" fmla="*/ 493609 h 524928"/>
                  <a:gd name="connsiteX154" fmla="*/ 65188 w 339147"/>
                  <a:gd name="connsiteY154" fmla="*/ 484280 h 524928"/>
                  <a:gd name="connsiteX155" fmla="*/ 65188 w 339147"/>
                  <a:gd name="connsiteY155" fmla="*/ 279607 h 524928"/>
                  <a:gd name="connsiteX156" fmla="*/ 66518 w 339147"/>
                  <a:gd name="connsiteY156" fmla="*/ 279607 h 524928"/>
                  <a:gd name="connsiteX157" fmla="*/ 68324 w 339147"/>
                  <a:gd name="connsiteY157" fmla="*/ 279988 h 524928"/>
                  <a:gd name="connsiteX158" fmla="*/ 69559 w 339147"/>
                  <a:gd name="connsiteY158" fmla="*/ 280178 h 524928"/>
                  <a:gd name="connsiteX159" fmla="*/ 78966 w 339147"/>
                  <a:gd name="connsiteY159" fmla="*/ 281892 h 524928"/>
                  <a:gd name="connsiteX160" fmla="*/ 92080 w 339147"/>
                  <a:gd name="connsiteY160" fmla="*/ 284367 h 524928"/>
                  <a:gd name="connsiteX161" fmla="*/ 92650 w 339147"/>
                  <a:gd name="connsiteY161" fmla="*/ 284367 h 524928"/>
                  <a:gd name="connsiteX162" fmla="*/ 92935 w 339147"/>
                  <a:gd name="connsiteY162" fmla="*/ 284938 h 524928"/>
                  <a:gd name="connsiteX163" fmla="*/ 118402 w 339147"/>
                  <a:gd name="connsiteY163" fmla="*/ 317305 h 524928"/>
                  <a:gd name="connsiteX164" fmla="*/ 119067 w 339147"/>
                  <a:gd name="connsiteY164" fmla="*/ 318067 h 524928"/>
                  <a:gd name="connsiteX165" fmla="*/ 119543 w 339147"/>
                  <a:gd name="connsiteY165" fmla="*/ 318638 h 524928"/>
                  <a:gd name="connsiteX166" fmla="*/ 129710 w 339147"/>
                  <a:gd name="connsiteY166" fmla="*/ 323112 h 524928"/>
                  <a:gd name="connsiteX167" fmla="*/ 130661 w 339147"/>
                  <a:gd name="connsiteY167" fmla="*/ 323017 h 524928"/>
                  <a:gd name="connsiteX168" fmla="*/ 131041 w 339147"/>
                  <a:gd name="connsiteY168" fmla="*/ 323017 h 524928"/>
                  <a:gd name="connsiteX169" fmla="*/ 154702 w 339147"/>
                  <a:gd name="connsiteY169" fmla="*/ 318067 h 524928"/>
                  <a:gd name="connsiteX170" fmla="*/ 156318 w 339147"/>
                  <a:gd name="connsiteY170" fmla="*/ 317686 h 524928"/>
                  <a:gd name="connsiteX171" fmla="*/ 156318 w 339147"/>
                  <a:gd name="connsiteY171" fmla="*/ 484280 h 524928"/>
                  <a:gd name="connsiteX172" fmla="*/ 237470 w 339147"/>
                  <a:gd name="connsiteY172" fmla="*/ 281511 h 524928"/>
                  <a:gd name="connsiteX173" fmla="*/ 226922 w 339147"/>
                  <a:gd name="connsiteY173" fmla="*/ 281511 h 524928"/>
                  <a:gd name="connsiteX174" fmla="*/ 212953 w 339147"/>
                  <a:gd name="connsiteY174" fmla="*/ 267517 h 524928"/>
                  <a:gd name="connsiteX175" fmla="*/ 226922 w 339147"/>
                  <a:gd name="connsiteY175" fmla="*/ 253523 h 524928"/>
                  <a:gd name="connsiteX176" fmla="*/ 237470 w 339147"/>
                  <a:gd name="connsiteY176" fmla="*/ 253523 h 524928"/>
                  <a:gd name="connsiteX177" fmla="*/ 249538 w 339147"/>
                  <a:gd name="connsiteY177" fmla="*/ 260949 h 524928"/>
                  <a:gd name="connsiteX178" fmla="*/ 249823 w 339147"/>
                  <a:gd name="connsiteY178" fmla="*/ 261425 h 524928"/>
                  <a:gd name="connsiteX179" fmla="*/ 250393 w 339147"/>
                  <a:gd name="connsiteY179" fmla="*/ 261805 h 524928"/>
                  <a:gd name="connsiteX180" fmla="*/ 250393 w 339147"/>
                  <a:gd name="connsiteY180" fmla="*/ 262377 h 524928"/>
                  <a:gd name="connsiteX181" fmla="*/ 251248 w 339147"/>
                  <a:gd name="connsiteY181" fmla="*/ 267517 h 524928"/>
                  <a:gd name="connsiteX182" fmla="*/ 237470 w 339147"/>
                  <a:gd name="connsiteY182" fmla="*/ 281511 h 524928"/>
                  <a:gd name="connsiteX183" fmla="*/ 312065 w 339147"/>
                  <a:gd name="connsiteY183" fmla="*/ 125389 h 524928"/>
                  <a:gd name="connsiteX184" fmla="*/ 277476 w 339147"/>
                  <a:gd name="connsiteY184" fmla="*/ 222204 h 524928"/>
                  <a:gd name="connsiteX185" fmla="*/ 264362 w 339147"/>
                  <a:gd name="connsiteY185" fmla="*/ 240481 h 524928"/>
                  <a:gd name="connsiteX186" fmla="*/ 263412 w 339147"/>
                  <a:gd name="connsiteY186" fmla="*/ 241433 h 524928"/>
                  <a:gd name="connsiteX187" fmla="*/ 262461 w 339147"/>
                  <a:gd name="connsiteY187" fmla="*/ 240481 h 524928"/>
                  <a:gd name="connsiteX188" fmla="*/ 237470 w 339147"/>
                  <a:gd name="connsiteY188" fmla="*/ 230486 h 524928"/>
                  <a:gd name="connsiteX189" fmla="*/ 226922 w 339147"/>
                  <a:gd name="connsiteY189" fmla="*/ 230486 h 524928"/>
                  <a:gd name="connsiteX190" fmla="*/ 189957 w 339147"/>
                  <a:gd name="connsiteY190" fmla="*/ 267517 h 524928"/>
                  <a:gd name="connsiteX191" fmla="*/ 192618 w 339147"/>
                  <a:gd name="connsiteY191" fmla="*/ 281035 h 524928"/>
                  <a:gd name="connsiteX192" fmla="*/ 193093 w 339147"/>
                  <a:gd name="connsiteY192" fmla="*/ 282273 h 524928"/>
                  <a:gd name="connsiteX193" fmla="*/ 191857 w 339147"/>
                  <a:gd name="connsiteY193" fmla="*/ 282749 h 524928"/>
                  <a:gd name="connsiteX194" fmla="*/ 134082 w 339147"/>
                  <a:gd name="connsiteY194" fmla="*/ 299122 h 524928"/>
                  <a:gd name="connsiteX195" fmla="*/ 133226 w 339147"/>
                  <a:gd name="connsiteY195" fmla="*/ 299313 h 524928"/>
                  <a:gd name="connsiteX196" fmla="*/ 130566 w 339147"/>
                  <a:gd name="connsiteY196" fmla="*/ 295981 h 524928"/>
                  <a:gd name="connsiteX197" fmla="*/ 125529 w 339147"/>
                  <a:gd name="connsiteY197" fmla="*/ 289508 h 524928"/>
                  <a:gd name="connsiteX198" fmla="*/ 121348 w 339147"/>
                  <a:gd name="connsiteY198" fmla="*/ 284272 h 524928"/>
                  <a:gd name="connsiteX199" fmla="*/ 123534 w 339147"/>
                  <a:gd name="connsiteY199" fmla="*/ 283891 h 524928"/>
                  <a:gd name="connsiteX200" fmla="*/ 152897 w 339147"/>
                  <a:gd name="connsiteY200" fmla="*/ 252762 h 524928"/>
                  <a:gd name="connsiteX201" fmla="*/ 123629 w 339147"/>
                  <a:gd name="connsiteY201" fmla="*/ 218205 h 524928"/>
                  <a:gd name="connsiteX202" fmla="*/ 83053 w 339147"/>
                  <a:gd name="connsiteY202" fmla="*/ 207829 h 524928"/>
                  <a:gd name="connsiteX203" fmla="*/ 82578 w 339147"/>
                  <a:gd name="connsiteY203" fmla="*/ 207543 h 524928"/>
                  <a:gd name="connsiteX204" fmla="*/ 70509 w 339147"/>
                  <a:gd name="connsiteY204" fmla="*/ 187933 h 524928"/>
                  <a:gd name="connsiteX205" fmla="*/ 68989 w 339147"/>
                  <a:gd name="connsiteY205" fmla="*/ 148712 h 524928"/>
                  <a:gd name="connsiteX206" fmla="*/ 90750 w 339147"/>
                  <a:gd name="connsiteY206" fmla="*/ 69889 h 524928"/>
                  <a:gd name="connsiteX207" fmla="*/ 91035 w 339147"/>
                  <a:gd name="connsiteY207" fmla="*/ 68937 h 524928"/>
                  <a:gd name="connsiteX208" fmla="*/ 92080 w 339147"/>
                  <a:gd name="connsiteY208" fmla="*/ 68937 h 524928"/>
                  <a:gd name="connsiteX209" fmla="*/ 136172 w 339147"/>
                  <a:gd name="connsiteY209" fmla="*/ 66652 h 524928"/>
                  <a:gd name="connsiteX210" fmla="*/ 137692 w 339147"/>
                  <a:gd name="connsiteY210" fmla="*/ 66462 h 524928"/>
                  <a:gd name="connsiteX211" fmla="*/ 137692 w 339147"/>
                  <a:gd name="connsiteY211" fmla="*/ 66462 h 524928"/>
                  <a:gd name="connsiteX212" fmla="*/ 210292 w 339147"/>
                  <a:gd name="connsiteY212" fmla="*/ 45138 h 524928"/>
                  <a:gd name="connsiteX213" fmla="*/ 211528 w 339147"/>
                  <a:gd name="connsiteY213" fmla="*/ 44281 h 524928"/>
                  <a:gd name="connsiteX214" fmla="*/ 212193 w 339147"/>
                  <a:gd name="connsiteY214" fmla="*/ 45614 h 524928"/>
                  <a:gd name="connsiteX215" fmla="*/ 311495 w 339147"/>
                  <a:gd name="connsiteY215" fmla="*/ 123675 h 524928"/>
                  <a:gd name="connsiteX216" fmla="*/ 312540 w 339147"/>
                  <a:gd name="connsiteY216" fmla="*/ 124246 h 524928"/>
                  <a:gd name="connsiteX217" fmla="*/ 312065 w 339147"/>
                  <a:gd name="connsiteY217" fmla="*/ 125389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339147" h="524928">
                    <a:moveTo>
                      <a:pt x="331925" y="107111"/>
                    </a:moveTo>
                    <a:cubicBezTo>
                      <a:pt x="309689" y="96354"/>
                      <a:pt x="248778" y="62273"/>
                      <a:pt x="233574" y="34190"/>
                    </a:cubicBezTo>
                    <a:cubicBezTo>
                      <a:pt x="230248" y="28098"/>
                      <a:pt x="224261" y="23528"/>
                      <a:pt x="217609" y="21910"/>
                    </a:cubicBezTo>
                    <a:cubicBezTo>
                      <a:pt x="210672" y="20482"/>
                      <a:pt x="203450" y="21815"/>
                      <a:pt x="197939" y="25623"/>
                    </a:cubicBezTo>
                    <a:cubicBezTo>
                      <a:pt x="186346" y="33524"/>
                      <a:pt x="165440" y="39236"/>
                      <a:pt x="135697" y="42377"/>
                    </a:cubicBezTo>
                    <a:lnTo>
                      <a:pt x="134747" y="42377"/>
                    </a:lnTo>
                    <a:lnTo>
                      <a:pt x="134082" y="41140"/>
                    </a:lnTo>
                    <a:cubicBezTo>
                      <a:pt x="122013" y="6298"/>
                      <a:pt x="89324" y="-3888"/>
                      <a:pt x="64047" y="1252"/>
                    </a:cubicBezTo>
                    <a:cubicBezTo>
                      <a:pt x="40101" y="6202"/>
                      <a:pt x="13209" y="27146"/>
                      <a:pt x="16154" y="70175"/>
                    </a:cubicBezTo>
                    <a:cubicBezTo>
                      <a:pt x="17580" y="83978"/>
                      <a:pt x="27177" y="106730"/>
                      <a:pt x="41051" y="111680"/>
                    </a:cubicBezTo>
                    <a:lnTo>
                      <a:pt x="41146" y="111680"/>
                    </a:lnTo>
                    <a:cubicBezTo>
                      <a:pt x="42477" y="111680"/>
                      <a:pt x="43807" y="111014"/>
                      <a:pt x="45042" y="109776"/>
                    </a:cubicBezTo>
                    <a:cubicBezTo>
                      <a:pt x="47798" y="106920"/>
                      <a:pt x="49508" y="102065"/>
                      <a:pt x="49033" y="98448"/>
                    </a:cubicBezTo>
                    <a:cubicBezTo>
                      <a:pt x="48558" y="95021"/>
                      <a:pt x="46373" y="91784"/>
                      <a:pt x="43997" y="88262"/>
                    </a:cubicBezTo>
                    <a:lnTo>
                      <a:pt x="43142" y="87120"/>
                    </a:lnTo>
                    <a:cubicBezTo>
                      <a:pt x="42762" y="86548"/>
                      <a:pt x="42382" y="85882"/>
                      <a:pt x="42001" y="85216"/>
                    </a:cubicBezTo>
                    <a:cubicBezTo>
                      <a:pt x="41906" y="85120"/>
                      <a:pt x="41906" y="85025"/>
                      <a:pt x="41811" y="84930"/>
                    </a:cubicBezTo>
                    <a:cubicBezTo>
                      <a:pt x="41811" y="84835"/>
                      <a:pt x="41716" y="84835"/>
                      <a:pt x="41716" y="84740"/>
                    </a:cubicBezTo>
                    <a:cubicBezTo>
                      <a:pt x="41431" y="84359"/>
                      <a:pt x="41241" y="83788"/>
                      <a:pt x="41051" y="83407"/>
                    </a:cubicBezTo>
                    <a:lnTo>
                      <a:pt x="40576" y="82741"/>
                    </a:lnTo>
                    <a:cubicBezTo>
                      <a:pt x="35635" y="73221"/>
                      <a:pt x="34399" y="61892"/>
                      <a:pt x="37155" y="51706"/>
                    </a:cubicBezTo>
                    <a:cubicBezTo>
                      <a:pt x="39721" y="40188"/>
                      <a:pt x="46848" y="30858"/>
                      <a:pt x="57206" y="25432"/>
                    </a:cubicBezTo>
                    <a:lnTo>
                      <a:pt x="57586" y="25242"/>
                    </a:lnTo>
                    <a:cubicBezTo>
                      <a:pt x="57586" y="25242"/>
                      <a:pt x="57966" y="24956"/>
                      <a:pt x="58156" y="24861"/>
                    </a:cubicBezTo>
                    <a:cubicBezTo>
                      <a:pt x="60246" y="23719"/>
                      <a:pt x="62622" y="22957"/>
                      <a:pt x="64428" y="22291"/>
                    </a:cubicBezTo>
                    <a:cubicBezTo>
                      <a:pt x="70319" y="20387"/>
                      <a:pt x="76496" y="19625"/>
                      <a:pt x="82387" y="20196"/>
                    </a:cubicBezTo>
                    <a:cubicBezTo>
                      <a:pt x="83053" y="20196"/>
                      <a:pt x="83718" y="20387"/>
                      <a:pt x="84288" y="20482"/>
                    </a:cubicBezTo>
                    <a:cubicBezTo>
                      <a:pt x="84858" y="20577"/>
                      <a:pt x="85523" y="20672"/>
                      <a:pt x="85998" y="20672"/>
                    </a:cubicBezTo>
                    <a:cubicBezTo>
                      <a:pt x="86664" y="20863"/>
                      <a:pt x="87139" y="20958"/>
                      <a:pt x="87709" y="21148"/>
                    </a:cubicBezTo>
                    <a:lnTo>
                      <a:pt x="88089" y="21148"/>
                    </a:lnTo>
                    <a:cubicBezTo>
                      <a:pt x="88754" y="21434"/>
                      <a:pt x="89419" y="21624"/>
                      <a:pt x="89894" y="21719"/>
                    </a:cubicBezTo>
                    <a:cubicBezTo>
                      <a:pt x="96831" y="23909"/>
                      <a:pt x="102723" y="27526"/>
                      <a:pt x="107664" y="32762"/>
                    </a:cubicBezTo>
                    <a:cubicBezTo>
                      <a:pt x="108330" y="33429"/>
                      <a:pt x="108995" y="34190"/>
                      <a:pt x="109660" y="35142"/>
                    </a:cubicBezTo>
                    <a:lnTo>
                      <a:pt x="109945" y="35523"/>
                    </a:lnTo>
                    <a:lnTo>
                      <a:pt x="109945" y="35904"/>
                    </a:lnTo>
                    <a:cubicBezTo>
                      <a:pt x="110420" y="36285"/>
                      <a:pt x="110705" y="36665"/>
                      <a:pt x="110990" y="37046"/>
                    </a:cubicBezTo>
                    <a:lnTo>
                      <a:pt x="110990" y="37046"/>
                    </a:lnTo>
                    <a:cubicBezTo>
                      <a:pt x="112321" y="38855"/>
                      <a:pt x="113176" y="40759"/>
                      <a:pt x="113936" y="42377"/>
                    </a:cubicBezTo>
                    <a:lnTo>
                      <a:pt x="114791" y="44186"/>
                    </a:lnTo>
                    <a:lnTo>
                      <a:pt x="112796" y="44186"/>
                    </a:lnTo>
                    <a:cubicBezTo>
                      <a:pt x="99587" y="44947"/>
                      <a:pt x="89514" y="45043"/>
                      <a:pt x="82672" y="44662"/>
                    </a:cubicBezTo>
                    <a:cubicBezTo>
                      <a:pt x="76686" y="44852"/>
                      <a:pt x="71364" y="48851"/>
                      <a:pt x="69939" y="54372"/>
                    </a:cubicBezTo>
                    <a:cubicBezTo>
                      <a:pt x="69939" y="54372"/>
                      <a:pt x="64142" y="76077"/>
                      <a:pt x="58156" y="98353"/>
                    </a:cubicBezTo>
                    <a:lnTo>
                      <a:pt x="58156" y="98829"/>
                    </a:lnTo>
                    <a:cubicBezTo>
                      <a:pt x="58156" y="98829"/>
                      <a:pt x="57206" y="102541"/>
                      <a:pt x="57206" y="102541"/>
                    </a:cubicBezTo>
                    <a:cubicBezTo>
                      <a:pt x="55875" y="107301"/>
                      <a:pt x="54640" y="112061"/>
                      <a:pt x="53500" y="116440"/>
                    </a:cubicBezTo>
                    <a:cubicBezTo>
                      <a:pt x="51694" y="123199"/>
                      <a:pt x="50079" y="129292"/>
                      <a:pt x="48748" y="133956"/>
                    </a:cubicBezTo>
                    <a:cubicBezTo>
                      <a:pt x="48558" y="134432"/>
                      <a:pt x="48463" y="134813"/>
                      <a:pt x="48368" y="135194"/>
                    </a:cubicBezTo>
                    <a:cubicBezTo>
                      <a:pt x="48178" y="135860"/>
                      <a:pt x="48083" y="136336"/>
                      <a:pt x="47893" y="136907"/>
                    </a:cubicBezTo>
                    <a:lnTo>
                      <a:pt x="47703" y="137955"/>
                    </a:lnTo>
                    <a:cubicBezTo>
                      <a:pt x="47418" y="139287"/>
                      <a:pt x="47133" y="140335"/>
                      <a:pt x="46943" y="141286"/>
                    </a:cubicBezTo>
                    <a:cubicBezTo>
                      <a:pt x="46658" y="142334"/>
                      <a:pt x="46563" y="143095"/>
                      <a:pt x="46468" y="143476"/>
                    </a:cubicBezTo>
                    <a:cubicBezTo>
                      <a:pt x="42952" y="158422"/>
                      <a:pt x="43617" y="175462"/>
                      <a:pt x="48273" y="194216"/>
                    </a:cubicBezTo>
                    <a:cubicBezTo>
                      <a:pt x="48558" y="194787"/>
                      <a:pt x="48843" y="195834"/>
                      <a:pt x="49128" y="196691"/>
                    </a:cubicBezTo>
                    <a:lnTo>
                      <a:pt x="49318" y="197167"/>
                    </a:lnTo>
                    <a:cubicBezTo>
                      <a:pt x="54640" y="209257"/>
                      <a:pt x="63287" y="224774"/>
                      <a:pt x="74025" y="229248"/>
                    </a:cubicBezTo>
                    <a:lnTo>
                      <a:pt x="74690" y="229534"/>
                    </a:lnTo>
                    <a:lnTo>
                      <a:pt x="75831" y="229724"/>
                    </a:lnTo>
                    <a:cubicBezTo>
                      <a:pt x="80107" y="230962"/>
                      <a:pt x="107664" y="238006"/>
                      <a:pt x="118307" y="240481"/>
                    </a:cubicBezTo>
                    <a:cubicBezTo>
                      <a:pt x="128665" y="242956"/>
                      <a:pt x="129805" y="248954"/>
                      <a:pt x="129805" y="251429"/>
                    </a:cubicBezTo>
                    <a:cubicBezTo>
                      <a:pt x="129425" y="255903"/>
                      <a:pt x="125909" y="260758"/>
                      <a:pt x="118687" y="261615"/>
                    </a:cubicBezTo>
                    <a:lnTo>
                      <a:pt x="117452" y="261615"/>
                    </a:lnTo>
                    <a:cubicBezTo>
                      <a:pt x="114791" y="261615"/>
                      <a:pt x="109850" y="261615"/>
                      <a:pt x="106429" y="261139"/>
                    </a:cubicBezTo>
                    <a:cubicBezTo>
                      <a:pt x="101108" y="260473"/>
                      <a:pt x="91130" y="258759"/>
                      <a:pt x="70794" y="254761"/>
                    </a:cubicBezTo>
                    <a:lnTo>
                      <a:pt x="69464" y="254475"/>
                    </a:lnTo>
                    <a:cubicBezTo>
                      <a:pt x="62717" y="252762"/>
                      <a:pt x="57396" y="250382"/>
                      <a:pt x="53120" y="247050"/>
                    </a:cubicBezTo>
                    <a:cubicBezTo>
                      <a:pt x="52644" y="246669"/>
                      <a:pt x="52169" y="246288"/>
                      <a:pt x="51694" y="245812"/>
                    </a:cubicBezTo>
                    <a:cubicBezTo>
                      <a:pt x="48083" y="242766"/>
                      <a:pt x="45232" y="238863"/>
                      <a:pt x="42952" y="234008"/>
                    </a:cubicBezTo>
                    <a:lnTo>
                      <a:pt x="37820" y="222965"/>
                    </a:lnTo>
                    <a:cubicBezTo>
                      <a:pt x="37345" y="221918"/>
                      <a:pt x="36870" y="220871"/>
                      <a:pt x="36490" y="219919"/>
                    </a:cubicBezTo>
                    <a:cubicBezTo>
                      <a:pt x="36300" y="219633"/>
                      <a:pt x="36205" y="219348"/>
                      <a:pt x="36110" y="219157"/>
                    </a:cubicBezTo>
                    <a:cubicBezTo>
                      <a:pt x="35825" y="218491"/>
                      <a:pt x="35540" y="217920"/>
                      <a:pt x="35255" y="217444"/>
                    </a:cubicBezTo>
                    <a:cubicBezTo>
                      <a:pt x="34494" y="215730"/>
                      <a:pt x="33734" y="214398"/>
                      <a:pt x="32974" y="213255"/>
                    </a:cubicBezTo>
                    <a:lnTo>
                      <a:pt x="32784" y="212779"/>
                    </a:lnTo>
                    <a:lnTo>
                      <a:pt x="32499" y="211637"/>
                    </a:lnTo>
                    <a:cubicBezTo>
                      <a:pt x="27462" y="201641"/>
                      <a:pt x="25087" y="196976"/>
                      <a:pt x="25087" y="188790"/>
                    </a:cubicBezTo>
                    <a:cubicBezTo>
                      <a:pt x="25087" y="173844"/>
                      <a:pt x="29648" y="160421"/>
                      <a:pt x="37725" y="151949"/>
                    </a:cubicBezTo>
                    <a:cubicBezTo>
                      <a:pt x="39626" y="150044"/>
                      <a:pt x="40861" y="147474"/>
                      <a:pt x="41146" y="144809"/>
                    </a:cubicBezTo>
                    <a:cubicBezTo>
                      <a:pt x="41336" y="144142"/>
                      <a:pt x="41336" y="143476"/>
                      <a:pt x="41336" y="143000"/>
                    </a:cubicBezTo>
                    <a:lnTo>
                      <a:pt x="41051" y="142714"/>
                    </a:lnTo>
                    <a:lnTo>
                      <a:pt x="41051" y="142048"/>
                    </a:lnTo>
                    <a:cubicBezTo>
                      <a:pt x="41051" y="140049"/>
                      <a:pt x="40386" y="138050"/>
                      <a:pt x="39151" y="136336"/>
                    </a:cubicBezTo>
                    <a:cubicBezTo>
                      <a:pt x="38771" y="135670"/>
                      <a:pt x="38200" y="135004"/>
                      <a:pt x="37630" y="134432"/>
                    </a:cubicBezTo>
                    <a:cubicBezTo>
                      <a:pt x="35255" y="132052"/>
                      <a:pt x="32119" y="130720"/>
                      <a:pt x="28698" y="130720"/>
                    </a:cubicBezTo>
                    <a:cubicBezTo>
                      <a:pt x="25277" y="130720"/>
                      <a:pt x="22236" y="132052"/>
                      <a:pt x="19955" y="134432"/>
                    </a:cubicBezTo>
                    <a:cubicBezTo>
                      <a:pt x="7317" y="147284"/>
                      <a:pt x="0" y="167085"/>
                      <a:pt x="0" y="188790"/>
                    </a:cubicBezTo>
                    <a:cubicBezTo>
                      <a:pt x="0" y="202593"/>
                      <a:pt x="4561" y="211732"/>
                      <a:pt x="9788" y="222394"/>
                    </a:cubicBezTo>
                    <a:lnTo>
                      <a:pt x="12068" y="227154"/>
                    </a:lnTo>
                    <a:cubicBezTo>
                      <a:pt x="13019" y="228963"/>
                      <a:pt x="14159" y="231057"/>
                      <a:pt x="15109" y="233532"/>
                    </a:cubicBezTo>
                    <a:lnTo>
                      <a:pt x="20240" y="244480"/>
                    </a:lnTo>
                    <a:cubicBezTo>
                      <a:pt x="24802" y="254475"/>
                      <a:pt x="31074" y="262186"/>
                      <a:pt x="39436" y="267993"/>
                    </a:cubicBezTo>
                    <a:lnTo>
                      <a:pt x="40006" y="268469"/>
                    </a:lnTo>
                    <a:lnTo>
                      <a:pt x="40006" y="485613"/>
                    </a:lnTo>
                    <a:lnTo>
                      <a:pt x="40196" y="488278"/>
                    </a:lnTo>
                    <a:cubicBezTo>
                      <a:pt x="41051" y="497798"/>
                      <a:pt x="45137" y="506556"/>
                      <a:pt x="51884" y="512839"/>
                    </a:cubicBezTo>
                    <a:cubicBezTo>
                      <a:pt x="55115" y="516361"/>
                      <a:pt x="59011" y="519122"/>
                      <a:pt x="63477" y="521121"/>
                    </a:cubicBezTo>
                    <a:cubicBezTo>
                      <a:pt x="68704" y="523596"/>
                      <a:pt x="74405" y="524929"/>
                      <a:pt x="80297" y="524929"/>
                    </a:cubicBezTo>
                    <a:cubicBezTo>
                      <a:pt x="90940" y="524929"/>
                      <a:pt x="101012" y="520740"/>
                      <a:pt x="108710" y="513125"/>
                    </a:cubicBezTo>
                    <a:cubicBezTo>
                      <a:pt x="109090" y="512839"/>
                      <a:pt x="109280" y="512649"/>
                      <a:pt x="109470" y="512363"/>
                    </a:cubicBezTo>
                    <a:lnTo>
                      <a:pt x="110325" y="510840"/>
                    </a:lnTo>
                    <a:lnTo>
                      <a:pt x="111560" y="512077"/>
                    </a:lnTo>
                    <a:cubicBezTo>
                      <a:pt x="111560" y="512077"/>
                      <a:pt x="111940" y="512458"/>
                      <a:pt x="112131" y="512553"/>
                    </a:cubicBezTo>
                    <a:lnTo>
                      <a:pt x="112511" y="512839"/>
                    </a:lnTo>
                    <a:cubicBezTo>
                      <a:pt x="115742" y="516361"/>
                      <a:pt x="119638" y="519122"/>
                      <a:pt x="124104" y="521121"/>
                    </a:cubicBezTo>
                    <a:cubicBezTo>
                      <a:pt x="129330" y="523596"/>
                      <a:pt x="135032" y="524929"/>
                      <a:pt x="140923" y="524929"/>
                    </a:cubicBezTo>
                    <a:cubicBezTo>
                      <a:pt x="151566" y="524929"/>
                      <a:pt x="161734" y="520645"/>
                      <a:pt x="169431" y="512934"/>
                    </a:cubicBezTo>
                    <a:cubicBezTo>
                      <a:pt x="176083" y="506270"/>
                      <a:pt x="180359" y="497036"/>
                      <a:pt x="181119" y="487802"/>
                    </a:cubicBezTo>
                    <a:cubicBezTo>
                      <a:pt x="181214" y="487231"/>
                      <a:pt x="181214" y="486660"/>
                      <a:pt x="181214" y="486184"/>
                    </a:cubicBezTo>
                    <a:lnTo>
                      <a:pt x="181214" y="310641"/>
                    </a:lnTo>
                    <a:lnTo>
                      <a:pt x="182165" y="310260"/>
                    </a:lnTo>
                    <a:cubicBezTo>
                      <a:pt x="192047" y="307214"/>
                      <a:pt x="199934" y="304453"/>
                      <a:pt x="207061" y="301598"/>
                    </a:cubicBezTo>
                    <a:lnTo>
                      <a:pt x="207632" y="301312"/>
                    </a:lnTo>
                    <a:lnTo>
                      <a:pt x="208202" y="301693"/>
                    </a:lnTo>
                    <a:cubicBezTo>
                      <a:pt x="213998" y="304834"/>
                      <a:pt x="220270" y="306453"/>
                      <a:pt x="226827" y="306453"/>
                    </a:cubicBezTo>
                    <a:lnTo>
                      <a:pt x="237375" y="306453"/>
                    </a:lnTo>
                    <a:cubicBezTo>
                      <a:pt x="258755" y="306453"/>
                      <a:pt x="276240" y="288936"/>
                      <a:pt x="276240" y="267517"/>
                    </a:cubicBezTo>
                    <a:cubicBezTo>
                      <a:pt x="276240" y="265613"/>
                      <a:pt x="276050" y="263805"/>
                      <a:pt x="275765" y="261901"/>
                    </a:cubicBezTo>
                    <a:lnTo>
                      <a:pt x="275765" y="261234"/>
                    </a:lnTo>
                    <a:cubicBezTo>
                      <a:pt x="275765" y="261234"/>
                      <a:pt x="276145" y="260663"/>
                      <a:pt x="276145" y="260663"/>
                    </a:cubicBezTo>
                    <a:cubicBezTo>
                      <a:pt x="285743" y="252000"/>
                      <a:pt x="293155" y="242480"/>
                      <a:pt x="298096" y="232199"/>
                    </a:cubicBezTo>
                    <a:cubicBezTo>
                      <a:pt x="299046" y="230105"/>
                      <a:pt x="334016" y="135384"/>
                      <a:pt x="338387" y="123199"/>
                    </a:cubicBezTo>
                    <a:cubicBezTo>
                      <a:pt x="338862" y="121866"/>
                      <a:pt x="339147" y="120343"/>
                      <a:pt x="339147" y="118915"/>
                    </a:cubicBezTo>
                    <a:cubicBezTo>
                      <a:pt x="339147" y="113870"/>
                      <a:pt x="336297" y="109300"/>
                      <a:pt x="331830" y="107111"/>
                    </a:cubicBezTo>
                    <a:close/>
                    <a:moveTo>
                      <a:pt x="156318" y="484280"/>
                    </a:moveTo>
                    <a:cubicBezTo>
                      <a:pt x="156318" y="486374"/>
                      <a:pt x="155938" y="492562"/>
                      <a:pt x="155082" y="494085"/>
                    </a:cubicBezTo>
                    <a:cubicBezTo>
                      <a:pt x="153372" y="497131"/>
                      <a:pt x="150901" y="499511"/>
                      <a:pt x="148145" y="500749"/>
                    </a:cubicBezTo>
                    <a:cubicBezTo>
                      <a:pt x="147670" y="500939"/>
                      <a:pt x="147385" y="500939"/>
                      <a:pt x="147100" y="501035"/>
                    </a:cubicBezTo>
                    <a:lnTo>
                      <a:pt x="145960" y="501415"/>
                    </a:lnTo>
                    <a:cubicBezTo>
                      <a:pt x="145960" y="501415"/>
                      <a:pt x="145105" y="501606"/>
                      <a:pt x="144534" y="501701"/>
                    </a:cubicBezTo>
                    <a:cubicBezTo>
                      <a:pt x="143299" y="502082"/>
                      <a:pt x="142159" y="502177"/>
                      <a:pt x="141018" y="502177"/>
                    </a:cubicBezTo>
                    <a:cubicBezTo>
                      <a:pt x="139878" y="502177"/>
                      <a:pt x="138738" y="502082"/>
                      <a:pt x="137312" y="501701"/>
                    </a:cubicBezTo>
                    <a:cubicBezTo>
                      <a:pt x="136837" y="501701"/>
                      <a:pt x="136077" y="501415"/>
                      <a:pt x="135507" y="501225"/>
                    </a:cubicBezTo>
                    <a:lnTo>
                      <a:pt x="135032" y="501225"/>
                    </a:lnTo>
                    <a:cubicBezTo>
                      <a:pt x="132466" y="500083"/>
                      <a:pt x="130185" y="498464"/>
                      <a:pt x="128285" y="496179"/>
                    </a:cubicBezTo>
                    <a:cubicBezTo>
                      <a:pt x="127620" y="495513"/>
                      <a:pt x="126955" y="494656"/>
                      <a:pt x="126384" y="493895"/>
                    </a:cubicBezTo>
                    <a:cubicBezTo>
                      <a:pt x="124864" y="491991"/>
                      <a:pt x="122868" y="487421"/>
                      <a:pt x="122013" y="485517"/>
                    </a:cubicBezTo>
                    <a:cubicBezTo>
                      <a:pt x="121918" y="485232"/>
                      <a:pt x="121823" y="484946"/>
                      <a:pt x="121728" y="484851"/>
                    </a:cubicBezTo>
                    <a:lnTo>
                      <a:pt x="121728" y="484280"/>
                    </a:lnTo>
                    <a:cubicBezTo>
                      <a:pt x="121728" y="484280"/>
                      <a:pt x="121633" y="341485"/>
                      <a:pt x="121633" y="341485"/>
                    </a:cubicBezTo>
                    <a:cubicBezTo>
                      <a:pt x="121633" y="335488"/>
                      <a:pt x="116692" y="330633"/>
                      <a:pt x="110705" y="330633"/>
                    </a:cubicBezTo>
                    <a:cubicBezTo>
                      <a:pt x="104719" y="330633"/>
                      <a:pt x="99872" y="335583"/>
                      <a:pt x="99872" y="341485"/>
                    </a:cubicBezTo>
                    <a:lnTo>
                      <a:pt x="99872" y="484090"/>
                    </a:lnTo>
                    <a:cubicBezTo>
                      <a:pt x="99872" y="485517"/>
                      <a:pt x="97782" y="491896"/>
                      <a:pt x="95691" y="494085"/>
                    </a:cubicBezTo>
                    <a:cubicBezTo>
                      <a:pt x="93600" y="496846"/>
                      <a:pt x="90465" y="499416"/>
                      <a:pt x="87519" y="500749"/>
                    </a:cubicBezTo>
                    <a:cubicBezTo>
                      <a:pt x="87139" y="500844"/>
                      <a:pt x="86759" y="500939"/>
                      <a:pt x="86474" y="501035"/>
                    </a:cubicBezTo>
                    <a:cubicBezTo>
                      <a:pt x="86284" y="501130"/>
                      <a:pt x="85998" y="501130"/>
                      <a:pt x="85808" y="501225"/>
                    </a:cubicBezTo>
                    <a:lnTo>
                      <a:pt x="85238" y="501415"/>
                    </a:lnTo>
                    <a:cubicBezTo>
                      <a:pt x="85238" y="501415"/>
                      <a:pt x="84478" y="501606"/>
                      <a:pt x="84003" y="501701"/>
                    </a:cubicBezTo>
                    <a:cubicBezTo>
                      <a:pt x="81532" y="502367"/>
                      <a:pt x="79442" y="502367"/>
                      <a:pt x="76686" y="501701"/>
                    </a:cubicBezTo>
                    <a:cubicBezTo>
                      <a:pt x="76306" y="501701"/>
                      <a:pt x="75736" y="501511"/>
                      <a:pt x="75166" y="501320"/>
                    </a:cubicBezTo>
                    <a:cubicBezTo>
                      <a:pt x="74975" y="501225"/>
                      <a:pt x="74690" y="501130"/>
                      <a:pt x="74500" y="501130"/>
                    </a:cubicBezTo>
                    <a:cubicBezTo>
                      <a:pt x="71745" y="500083"/>
                      <a:pt x="69654" y="498464"/>
                      <a:pt x="67658" y="496179"/>
                    </a:cubicBezTo>
                    <a:cubicBezTo>
                      <a:pt x="67183" y="495704"/>
                      <a:pt x="66518" y="495037"/>
                      <a:pt x="66043" y="493990"/>
                    </a:cubicBezTo>
                    <a:lnTo>
                      <a:pt x="66043" y="493609"/>
                    </a:lnTo>
                    <a:cubicBezTo>
                      <a:pt x="65283" y="491515"/>
                      <a:pt x="65188" y="487421"/>
                      <a:pt x="65188" y="484280"/>
                    </a:cubicBezTo>
                    <a:lnTo>
                      <a:pt x="65188" y="279607"/>
                    </a:lnTo>
                    <a:lnTo>
                      <a:pt x="66518" y="279607"/>
                    </a:lnTo>
                    <a:cubicBezTo>
                      <a:pt x="67088" y="279607"/>
                      <a:pt x="67753" y="279702"/>
                      <a:pt x="68324" y="279988"/>
                    </a:cubicBezTo>
                    <a:lnTo>
                      <a:pt x="69559" y="280178"/>
                    </a:lnTo>
                    <a:cubicBezTo>
                      <a:pt x="71650" y="280464"/>
                      <a:pt x="75070" y="281130"/>
                      <a:pt x="78966" y="281892"/>
                    </a:cubicBezTo>
                    <a:cubicBezTo>
                      <a:pt x="83148" y="282749"/>
                      <a:pt x="87804" y="283606"/>
                      <a:pt x="92080" y="284367"/>
                    </a:cubicBezTo>
                    <a:lnTo>
                      <a:pt x="92650" y="284367"/>
                    </a:lnTo>
                    <a:cubicBezTo>
                      <a:pt x="92650" y="284367"/>
                      <a:pt x="92935" y="284938"/>
                      <a:pt x="92935" y="284938"/>
                    </a:cubicBezTo>
                    <a:cubicBezTo>
                      <a:pt x="103103" y="298932"/>
                      <a:pt x="114221" y="312260"/>
                      <a:pt x="118402" y="317305"/>
                    </a:cubicBezTo>
                    <a:lnTo>
                      <a:pt x="119067" y="318067"/>
                    </a:lnTo>
                    <a:cubicBezTo>
                      <a:pt x="119067" y="318067"/>
                      <a:pt x="119448" y="318447"/>
                      <a:pt x="119543" y="318638"/>
                    </a:cubicBezTo>
                    <a:cubicBezTo>
                      <a:pt x="122108" y="321779"/>
                      <a:pt x="125719" y="323112"/>
                      <a:pt x="129710" y="323112"/>
                    </a:cubicBezTo>
                    <a:cubicBezTo>
                      <a:pt x="130090" y="323112"/>
                      <a:pt x="130471" y="323112"/>
                      <a:pt x="130661" y="323017"/>
                    </a:cubicBezTo>
                    <a:lnTo>
                      <a:pt x="131041" y="323017"/>
                    </a:lnTo>
                    <a:cubicBezTo>
                      <a:pt x="131896" y="323017"/>
                      <a:pt x="140733" y="321494"/>
                      <a:pt x="154702" y="318067"/>
                    </a:cubicBezTo>
                    <a:lnTo>
                      <a:pt x="156318" y="317686"/>
                    </a:lnTo>
                    <a:lnTo>
                      <a:pt x="156318" y="484280"/>
                    </a:lnTo>
                    <a:close/>
                    <a:moveTo>
                      <a:pt x="237470" y="281511"/>
                    </a:moveTo>
                    <a:lnTo>
                      <a:pt x="226922" y="281511"/>
                    </a:lnTo>
                    <a:cubicBezTo>
                      <a:pt x="219225" y="281511"/>
                      <a:pt x="212953" y="275228"/>
                      <a:pt x="212953" y="267517"/>
                    </a:cubicBezTo>
                    <a:cubicBezTo>
                      <a:pt x="212953" y="259806"/>
                      <a:pt x="219225" y="253523"/>
                      <a:pt x="226922" y="253523"/>
                    </a:cubicBezTo>
                    <a:lnTo>
                      <a:pt x="237470" y="253523"/>
                    </a:lnTo>
                    <a:cubicBezTo>
                      <a:pt x="242411" y="253523"/>
                      <a:pt x="247162" y="256474"/>
                      <a:pt x="249538" y="260949"/>
                    </a:cubicBezTo>
                    <a:lnTo>
                      <a:pt x="249823" y="261425"/>
                    </a:lnTo>
                    <a:lnTo>
                      <a:pt x="250393" y="261805"/>
                    </a:lnTo>
                    <a:lnTo>
                      <a:pt x="250393" y="262377"/>
                    </a:lnTo>
                    <a:cubicBezTo>
                      <a:pt x="250963" y="263805"/>
                      <a:pt x="251248" y="265518"/>
                      <a:pt x="251248" y="267517"/>
                    </a:cubicBezTo>
                    <a:cubicBezTo>
                      <a:pt x="251248" y="275133"/>
                      <a:pt x="244977" y="281511"/>
                      <a:pt x="237470" y="281511"/>
                    </a:cubicBezTo>
                    <a:close/>
                    <a:moveTo>
                      <a:pt x="312065" y="125389"/>
                    </a:moveTo>
                    <a:cubicBezTo>
                      <a:pt x="310735" y="129197"/>
                      <a:pt x="278331" y="220300"/>
                      <a:pt x="277476" y="222204"/>
                    </a:cubicBezTo>
                    <a:cubicBezTo>
                      <a:pt x="274530" y="228296"/>
                      <a:pt x="270159" y="234389"/>
                      <a:pt x="264362" y="240481"/>
                    </a:cubicBezTo>
                    <a:lnTo>
                      <a:pt x="263412" y="241433"/>
                    </a:lnTo>
                    <a:lnTo>
                      <a:pt x="262461" y="240481"/>
                    </a:lnTo>
                    <a:cubicBezTo>
                      <a:pt x="255810" y="234008"/>
                      <a:pt x="246877" y="230486"/>
                      <a:pt x="237470" y="230486"/>
                    </a:cubicBezTo>
                    <a:lnTo>
                      <a:pt x="226922" y="230486"/>
                    </a:lnTo>
                    <a:cubicBezTo>
                      <a:pt x="206586" y="230486"/>
                      <a:pt x="189957" y="247145"/>
                      <a:pt x="189957" y="267517"/>
                    </a:cubicBezTo>
                    <a:cubicBezTo>
                      <a:pt x="189957" y="271706"/>
                      <a:pt x="190907" y="276275"/>
                      <a:pt x="192618" y="281035"/>
                    </a:cubicBezTo>
                    <a:lnTo>
                      <a:pt x="193093" y="282273"/>
                    </a:lnTo>
                    <a:lnTo>
                      <a:pt x="191857" y="282749"/>
                    </a:lnTo>
                    <a:cubicBezTo>
                      <a:pt x="164965" y="292364"/>
                      <a:pt x="140828" y="297695"/>
                      <a:pt x="134082" y="299122"/>
                    </a:cubicBezTo>
                    <a:lnTo>
                      <a:pt x="133226" y="299313"/>
                    </a:lnTo>
                    <a:lnTo>
                      <a:pt x="130566" y="295981"/>
                    </a:lnTo>
                    <a:cubicBezTo>
                      <a:pt x="129045" y="294077"/>
                      <a:pt x="127335" y="291888"/>
                      <a:pt x="125529" y="289508"/>
                    </a:cubicBezTo>
                    <a:lnTo>
                      <a:pt x="121348" y="284272"/>
                    </a:lnTo>
                    <a:lnTo>
                      <a:pt x="123534" y="283891"/>
                    </a:lnTo>
                    <a:cubicBezTo>
                      <a:pt x="142919" y="280274"/>
                      <a:pt x="152232" y="265708"/>
                      <a:pt x="152897" y="252762"/>
                    </a:cubicBezTo>
                    <a:cubicBezTo>
                      <a:pt x="153657" y="239053"/>
                      <a:pt x="144819" y="223060"/>
                      <a:pt x="123629" y="218205"/>
                    </a:cubicBezTo>
                    <a:cubicBezTo>
                      <a:pt x="111370" y="215159"/>
                      <a:pt x="89229" y="209447"/>
                      <a:pt x="83053" y="207829"/>
                    </a:cubicBezTo>
                    <a:lnTo>
                      <a:pt x="82578" y="207543"/>
                    </a:lnTo>
                    <a:cubicBezTo>
                      <a:pt x="80012" y="205449"/>
                      <a:pt x="74500" y="196786"/>
                      <a:pt x="70509" y="187933"/>
                    </a:cubicBezTo>
                    <a:cubicBezTo>
                      <a:pt x="66803" y="172606"/>
                      <a:pt x="66328" y="159850"/>
                      <a:pt x="68989" y="148712"/>
                    </a:cubicBezTo>
                    <a:cubicBezTo>
                      <a:pt x="70129" y="143476"/>
                      <a:pt x="89894" y="72935"/>
                      <a:pt x="90750" y="69889"/>
                    </a:cubicBezTo>
                    <a:lnTo>
                      <a:pt x="91035" y="68937"/>
                    </a:lnTo>
                    <a:lnTo>
                      <a:pt x="92080" y="68937"/>
                    </a:lnTo>
                    <a:cubicBezTo>
                      <a:pt x="102533" y="68937"/>
                      <a:pt x="118592" y="68556"/>
                      <a:pt x="136172" y="66652"/>
                    </a:cubicBezTo>
                    <a:lnTo>
                      <a:pt x="137692" y="66462"/>
                    </a:lnTo>
                    <a:lnTo>
                      <a:pt x="137692" y="66462"/>
                    </a:lnTo>
                    <a:cubicBezTo>
                      <a:pt x="161069" y="63987"/>
                      <a:pt x="192047" y="58275"/>
                      <a:pt x="210292" y="45138"/>
                    </a:cubicBezTo>
                    <a:lnTo>
                      <a:pt x="211528" y="44281"/>
                    </a:lnTo>
                    <a:lnTo>
                      <a:pt x="212193" y="45614"/>
                    </a:lnTo>
                    <a:cubicBezTo>
                      <a:pt x="230058" y="78361"/>
                      <a:pt x="287548" y="111109"/>
                      <a:pt x="311495" y="123675"/>
                    </a:cubicBezTo>
                    <a:lnTo>
                      <a:pt x="312540" y="124246"/>
                    </a:lnTo>
                    <a:lnTo>
                      <a:pt x="312065" y="125389"/>
                    </a:lnTo>
                    <a:close/>
                  </a:path>
                </a:pathLst>
              </a:custGeom>
              <a:solidFill>
                <a:srgbClr val="265A9A"/>
              </a:solidFill>
              <a:ln w="0" cap="flat">
                <a:noFill/>
                <a:prstDash val="solid"/>
                <a:miter/>
              </a:ln>
            </p:spPr>
            <p:txBody>
              <a:bodyPr rtlCol="0" anchor="ctr"/>
              <a:lstStyle/>
              <a:p>
                <a:endParaRPr lang="en-US"/>
              </a:p>
            </p:txBody>
          </p:sp>
          <p:sp>
            <p:nvSpPr>
              <p:cNvPr id="70" name="Freeform 29">
                <a:extLst>
                  <a:ext uri="{FF2B5EF4-FFF2-40B4-BE49-F238E27FC236}">
                    <a16:creationId xmlns:a16="http://schemas.microsoft.com/office/drawing/2014/main" id="{08F0DC5C-930B-1C3E-F979-77A9D98D904B}"/>
                  </a:ext>
                </a:extLst>
              </p:cNvPr>
              <p:cNvSpPr/>
              <p:nvPr/>
            </p:nvSpPr>
            <p:spPr>
              <a:xfrm>
                <a:off x="11028544" y="6142519"/>
                <a:ext cx="116079" cy="283534"/>
              </a:xfrm>
              <a:custGeom>
                <a:avLst/>
                <a:gdLst>
                  <a:gd name="connsiteX0" fmla="*/ 91130 w 91129"/>
                  <a:gd name="connsiteY0" fmla="*/ 38079 h 222593"/>
                  <a:gd name="connsiteX1" fmla="*/ 91130 w 91129"/>
                  <a:gd name="connsiteY1" fmla="*/ 204673 h 222593"/>
                  <a:gd name="connsiteX2" fmla="*/ 89894 w 91129"/>
                  <a:gd name="connsiteY2" fmla="*/ 214478 h 222593"/>
                  <a:gd name="connsiteX3" fmla="*/ 82958 w 91129"/>
                  <a:gd name="connsiteY3" fmla="*/ 221142 h 222593"/>
                  <a:gd name="connsiteX4" fmla="*/ 81912 w 91129"/>
                  <a:gd name="connsiteY4" fmla="*/ 221427 h 222593"/>
                  <a:gd name="connsiteX5" fmla="*/ 80772 w 91129"/>
                  <a:gd name="connsiteY5" fmla="*/ 221808 h 222593"/>
                  <a:gd name="connsiteX6" fmla="*/ 79347 w 91129"/>
                  <a:gd name="connsiteY6" fmla="*/ 222094 h 222593"/>
                  <a:gd name="connsiteX7" fmla="*/ 75831 w 91129"/>
                  <a:gd name="connsiteY7" fmla="*/ 222570 h 222593"/>
                  <a:gd name="connsiteX8" fmla="*/ 72125 w 91129"/>
                  <a:gd name="connsiteY8" fmla="*/ 222094 h 222593"/>
                  <a:gd name="connsiteX9" fmla="*/ 70319 w 91129"/>
                  <a:gd name="connsiteY9" fmla="*/ 221618 h 222593"/>
                  <a:gd name="connsiteX10" fmla="*/ 69844 w 91129"/>
                  <a:gd name="connsiteY10" fmla="*/ 221618 h 222593"/>
                  <a:gd name="connsiteX11" fmla="*/ 63097 w 91129"/>
                  <a:gd name="connsiteY11" fmla="*/ 216572 h 222593"/>
                  <a:gd name="connsiteX12" fmla="*/ 61197 w 91129"/>
                  <a:gd name="connsiteY12" fmla="*/ 214288 h 222593"/>
                  <a:gd name="connsiteX13" fmla="*/ 56826 w 91129"/>
                  <a:gd name="connsiteY13" fmla="*/ 205910 h 222593"/>
                  <a:gd name="connsiteX14" fmla="*/ 56540 w 91129"/>
                  <a:gd name="connsiteY14" fmla="*/ 205244 h 222593"/>
                  <a:gd name="connsiteX15" fmla="*/ 56540 w 91129"/>
                  <a:gd name="connsiteY15" fmla="*/ 204673 h 222593"/>
                  <a:gd name="connsiteX16" fmla="*/ 56445 w 91129"/>
                  <a:gd name="connsiteY16" fmla="*/ 61878 h 222593"/>
                  <a:gd name="connsiteX17" fmla="*/ 45517 w 91129"/>
                  <a:gd name="connsiteY17" fmla="*/ 51025 h 222593"/>
                  <a:gd name="connsiteX18" fmla="*/ 34684 w 91129"/>
                  <a:gd name="connsiteY18" fmla="*/ 61878 h 222593"/>
                  <a:gd name="connsiteX19" fmla="*/ 34684 w 91129"/>
                  <a:gd name="connsiteY19" fmla="*/ 204482 h 222593"/>
                  <a:gd name="connsiteX20" fmla="*/ 30503 w 91129"/>
                  <a:gd name="connsiteY20" fmla="*/ 214478 h 222593"/>
                  <a:gd name="connsiteX21" fmla="*/ 22331 w 91129"/>
                  <a:gd name="connsiteY21" fmla="*/ 221142 h 222593"/>
                  <a:gd name="connsiteX22" fmla="*/ 21286 w 91129"/>
                  <a:gd name="connsiteY22" fmla="*/ 221427 h 222593"/>
                  <a:gd name="connsiteX23" fmla="*/ 20621 w 91129"/>
                  <a:gd name="connsiteY23" fmla="*/ 221618 h 222593"/>
                  <a:gd name="connsiteX24" fmla="*/ 20050 w 91129"/>
                  <a:gd name="connsiteY24" fmla="*/ 221808 h 222593"/>
                  <a:gd name="connsiteX25" fmla="*/ 18815 w 91129"/>
                  <a:gd name="connsiteY25" fmla="*/ 222094 h 222593"/>
                  <a:gd name="connsiteX26" fmla="*/ 11498 w 91129"/>
                  <a:gd name="connsiteY26" fmla="*/ 222094 h 222593"/>
                  <a:gd name="connsiteX27" fmla="*/ 9978 w 91129"/>
                  <a:gd name="connsiteY27" fmla="*/ 221713 h 222593"/>
                  <a:gd name="connsiteX28" fmla="*/ 9313 w 91129"/>
                  <a:gd name="connsiteY28" fmla="*/ 221523 h 222593"/>
                  <a:gd name="connsiteX29" fmla="*/ 2471 w 91129"/>
                  <a:gd name="connsiteY29" fmla="*/ 216572 h 222593"/>
                  <a:gd name="connsiteX30" fmla="*/ 855 w 91129"/>
                  <a:gd name="connsiteY30" fmla="*/ 214383 h 222593"/>
                  <a:gd name="connsiteX31" fmla="*/ 855 w 91129"/>
                  <a:gd name="connsiteY31" fmla="*/ 214002 h 222593"/>
                  <a:gd name="connsiteX32" fmla="*/ 0 w 91129"/>
                  <a:gd name="connsiteY32" fmla="*/ 204673 h 222593"/>
                  <a:gd name="connsiteX33" fmla="*/ 0 w 91129"/>
                  <a:gd name="connsiteY33" fmla="*/ 0 h 222593"/>
                  <a:gd name="connsiteX34" fmla="*/ 1330 w 91129"/>
                  <a:gd name="connsiteY34" fmla="*/ 0 h 222593"/>
                  <a:gd name="connsiteX35" fmla="*/ 3136 w 91129"/>
                  <a:gd name="connsiteY35" fmla="*/ 381 h 222593"/>
                  <a:gd name="connsiteX36" fmla="*/ 4371 w 91129"/>
                  <a:gd name="connsiteY36" fmla="*/ 571 h 222593"/>
                  <a:gd name="connsiteX37" fmla="*/ 13779 w 91129"/>
                  <a:gd name="connsiteY37" fmla="*/ 2285 h 222593"/>
                  <a:gd name="connsiteX38" fmla="*/ 26892 w 91129"/>
                  <a:gd name="connsiteY38" fmla="*/ 4760 h 222593"/>
                  <a:gd name="connsiteX39" fmla="*/ 27462 w 91129"/>
                  <a:gd name="connsiteY39" fmla="*/ 4760 h 222593"/>
                  <a:gd name="connsiteX40" fmla="*/ 27748 w 91129"/>
                  <a:gd name="connsiteY40" fmla="*/ 5331 h 222593"/>
                  <a:gd name="connsiteX41" fmla="*/ 53214 w 91129"/>
                  <a:gd name="connsiteY41" fmla="*/ 37698 h 222593"/>
                  <a:gd name="connsiteX42" fmla="*/ 53880 w 91129"/>
                  <a:gd name="connsiteY42" fmla="*/ 38460 h 222593"/>
                  <a:gd name="connsiteX43" fmla="*/ 54355 w 91129"/>
                  <a:gd name="connsiteY43" fmla="*/ 39031 h 222593"/>
                  <a:gd name="connsiteX44" fmla="*/ 64523 w 91129"/>
                  <a:gd name="connsiteY44" fmla="*/ 43505 h 222593"/>
                  <a:gd name="connsiteX45" fmla="*/ 65473 w 91129"/>
                  <a:gd name="connsiteY45" fmla="*/ 43410 h 222593"/>
                  <a:gd name="connsiteX46" fmla="*/ 65853 w 91129"/>
                  <a:gd name="connsiteY46" fmla="*/ 43410 h 222593"/>
                  <a:gd name="connsiteX47" fmla="*/ 89514 w 91129"/>
                  <a:gd name="connsiteY47" fmla="*/ 38460 h 222593"/>
                  <a:gd name="connsiteX48" fmla="*/ 91130 w 91129"/>
                  <a:gd name="connsiteY48" fmla="*/ 38079 h 22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29" h="222593">
                    <a:moveTo>
                      <a:pt x="91130" y="38079"/>
                    </a:moveTo>
                    <a:lnTo>
                      <a:pt x="91130" y="204673"/>
                    </a:lnTo>
                    <a:cubicBezTo>
                      <a:pt x="91130" y="206767"/>
                      <a:pt x="90750" y="212955"/>
                      <a:pt x="89894" y="214478"/>
                    </a:cubicBezTo>
                    <a:cubicBezTo>
                      <a:pt x="88184" y="217524"/>
                      <a:pt x="85713" y="219904"/>
                      <a:pt x="82958" y="221142"/>
                    </a:cubicBezTo>
                    <a:cubicBezTo>
                      <a:pt x="82482" y="221332"/>
                      <a:pt x="82197" y="221332"/>
                      <a:pt x="81912" y="221427"/>
                    </a:cubicBezTo>
                    <a:lnTo>
                      <a:pt x="80772" y="221808"/>
                    </a:lnTo>
                    <a:cubicBezTo>
                      <a:pt x="80772" y="221808"/>
                      <a:pt x="79917" y="221999"/>
                      <a:pt x="79347" y="222094"/>
                    </a:cubicBezTo>
                    <a:cubicBezTo>
                      <a:pt x="78111" y="222475"/>
                      <a:pt x="76971" y="222570"/>
                      <a:pt x="75831" y="222570"/>
                    </a:cubicBezTo>
                    <a:cubicBezTo>
                      <a:pt x="74690" y="222570"/>
                      <a:pt x="73550" y="222475"/>
                      <a:pt x="72125" y="222094"/>
                    </a:cubicBezTo>
                    <a:cubicBezTo>
                      <a:pt x="71650" y="222094"/>
                      <a:pt x="70889" y="221808"/>
                      <a:pt x="70319" y="221618"/>
                    </a:cubicBezTo>
                    <a:lnTo>
                      <a:pt x="69844" y="221618"/>
                    </a:lnTo>
                    <a:cubicBezTo>
                      <a:pt x="67278" y="220475"/>
                      <a:pt x="64998" y="218857"/>
                      <a:pt x="63097" y="216572"/>
                    </a:cubicBezTo>
                    <a:cubicBezTo>
                      <a:pt x="62432" y="215906"/>
                      <a:pt x="61767" y="215049"/>
                      <a:pt x="61197" y="214288"/>
                    </a:cubicBezTo>
                    <a:cubicBezTo>
                      <a:pt x="59676" y="212384"/>
                      <a:pt x="57681" y="207814"/>
                      <a:pt x="56826" y="205910"/>
                    </a:cubicBezTo>
                    <a:cubicBezTo>
                      <a:pt x="56730" y="205625"/>
                      <a:pt x="56635" y="205339"/>
                      <a:pt x="56540" y="205244"/>
                    </a:cubicBezTo>
                    <a:lnTo>
                      <a:pt x="56540" y="204673"/>
                    </a:lnTo>
                    <a:cubicBezTo>
                      <a:pt x="56540" y="204673"/>
                      <a:pt x="56445" y="61878"/>
                      <a:pt x="56445" y="61878"/>
                    </a:cubicBezTo>
                    <a:cubicBezTo>
                      <a:pt x="56445" y="55881"/>
                      <a:pt x="51504" y="51025"/>
                      <a:pt x="45517" y="51025"/>
                    </a:cubicBezTo>
                    <a:cubicBezTo>
                      <a:pt x="39531" y="51025"/>
                      <a:pt x="34684" y="55976"/>
                      <a:pt x="34684" y="61878"/>
                    </a:cubicBezTo>
                    <a:lnTo>
                      <a:pt x="34684" y="204482"/>
                    </a:lnTo>
                    <a:cubicBezTo>
                      <a:pt x="34684" y="205910"/>
                      <a:pt x="32594" y="212289"/>
                      <a:pt x="30503" y="214478"/>
                    </a:cubicBezTo>
                    <a:cubicBezTo>
                      <a:pt x="28413" y="217239"/>
                      <a:pt x="25277" y="219809"/>
                      <a:pt x="22331" y="221142"/>
                    </a:cubicBezTo>
                    <a:cubicBezTo>
                      <a:pt x="21951" y="221237"/>
                      <a:pt x="21571" y="221332"/>
                      <a:pt x="21286" y="221427"/>
                    </a:cubicBezTo>
                    <a:cubicBezTo>
                      <a:pt x="21096" y="221523"/>
                      <a:pt x="20811" y="221523"/>
                      <a:pt x="20621" y="221618"/>
                    </a:cubicBezTo>
                    <a:lnTo>
                      <a:pt x="20050" y="221808"/>
                    </a:lnTo>
                    <a:cubicBezTo>
                      <a:pt x="20050" y="221808"/>
                      <a:pt x="19290" y="221999"/>
                      <a:pt x="18815" y="222094"/>
                    </a:cubicBezTo>
                    <a:cubicBezTo>
                      <a:pt x="16344" y="222760"/>
                      <a:pt x="14254" y="222760"/>
                      <a:pt x="11498" y="222094"/>
                    </a:cubicBezTo>
                    <a:cubicBezTo>
                      <a:pt x="11118" y="222094"/>
                      <a:pt x="10548" y="221903"/>
                      <a:pt x="9978" y="221713"/>
                    </a:cubicBezTo>
                    <a:cubicBezTo>
                      <a:pt x="9788" y="221618"/>
                      <a:pt x="9503" y="221523"/>
                      <a:pt x="9313" y="221523"/>
                    </a:cubicBezTo>
                    <a:cubicBezTo>
                      <a:pt x="6557" y="220475"/>
                      <a:pt x="4466" y="218857"/>
                      <a:pt x="2471" y="216572"/>
                    </a:cubicBezTo>
                    <a:cubicBezTo>
                      <a:pt x="1996" y="216096"/>
                      <a:pt x="1330" y="215430"/>
                      <a:pt x="855" y="214383"/>
                    </a:cubicBezTo>
                    <a:lnTo>
                      <a:pt x="855" y="214002"/>
                    </a:lnTo>
                    <a:cubicBezTo>
                      <a:pt x="95" y="211908"/>
                      <a:pt x="0" y="207814"/>
                      <a:pt x="0" y="204673"/>
                    </a:cubicBezTo>
                    <a:lnTo>
                      <a:pt x="0" y="0"/>
                    </a:lnTo>
                    <a:lnTo>
                      <a:pt x="1330" y="0"/>
                    </a:lnTo>
                    <a:cubicBezTo>
                      <a:pt x="1900" y="0"/>
                      <a:pt x="2566" y="95"/>
                      <a:pt x="3136" y="381"/>
                    </a:cubicBezTo>
                    <a:lnTo>
                      <a:pt x="4371" y="571"/>
                    </a:lnTo>
                    <a:cubicBezTo>
                      <a:pt x="6462" y="857"/>
                      <a:pt x="9883" y="1523"/>
                      <a:pt x="13779" y="2285"/>
                    </a:cubicBezTo>
                    <a:cubicBezTo>
                      <a:pt x="17960" y="3142"/>
                      <a:pt x="22616" y="3998"/>
                      <a:pt x="26892" y="4760"/>
                    </a:cubicBezTo>
                    <a:lnTo>
                      <a:pt x="27462" y="4760"/>
                    </a:lnTo>
                    <a:cubicBezTo>
                      <a:pt x="27462" y="4760"/>
                      <a:pt x="27748" y="5331"/>
                      <a:pt x="27748" y="5331"/>
                    </a:cubicBezTo>
                    <a:cubicBezTo>
                      <a:pt x="37915" y="19325"/>
                      <a:pt x="49033" y="32653"/>
                      <a:pt x="53214" y="37698"/>
                    </a:cubicBezTo>
                    <a:lnTo>
                      <a:pt x="53880" y="38460"/>
                    </a:lnTo>
                    <a:cubicBezTo>
                      <a:pt x="53880" y="38460"/>
                      <a:pt x="54260" y="38840"/>
                      <a:pt x="54355" y="39031"/>
                    </a:cubicBezTo>
                    <a:cubicBezTo>
                      <a:pt x="56920" y="42172"/>
                      <a:pt x="60532" y="43505"/>
                      <a:pt x="64523" y="43505"/>
                    </a:cubicBezTo>
                    <a:cubicBezTo>
                      <a:pt x="64903" y="43505"/>
                      <a:pt x="65283" y="43505"/>
                      <a:pt x="65473" y="43410"/>
                    </a:cubicBezTo>
                    <a:lnTo>
                      <a:pt x="65853" y="43410"/>
                    </a:lnTo>
                    <a:cubicBezTo>
                      <a:pt x="66708" y="43410"/>
                      <a:pt x="75546" y="41887"/>
                      <a:pt x="89514" y="38460"/>
                    </a:cubicBezTo>
                    <a:lnTo>
                      <a:pt x="91130" y="38079"/>
                    </a:lnTo>
                    <a:close/>
                  </a:path>
                </a:pathLst>
              </a:custGeom>
              <a:solidFill>
                <a:srgbClr val="C7E4F1"/>
              </a:solidFill>
              <a:ln w="0" cap="flat">
                <a:noFill/>
                <a:prstDash val="solid"/>
                <a:miter/>
              </a:ln>
            </p:spPr>
            <p:txBody>
              <a:bodyPr rtlCol="0" anchor="ctr"/>
              <a:lstStyle/>
              <a:p>
                <a:endParaRPr lang="en-US"/>
              </a:p>
            </p:txBody>
          </p:sp>
          <p:sp>
            <p:nvSpPr>
              <p:cNvPr id="71" name="Freeform 30">
                <a:extLst>
                  <a:ext uri="{FF2B5EF4-FFF2-40B4-BE49-F238E27FC236}">
                    <a16:creationId xmlns:a16="http://schemas.microsoft.com/office/drawing/2014/main" id="{4748B868-9AEB-D7B4-C9DB-8543CC32467D}"/>
                  </a:ext>
                </a:extLst>
              </p:cNvPr>
              <p:cNvSpPr/>
              <p:nvPr/>
            </p:nvSpPr>
            <p:spPr>
              <a:xfrm>
                <a:off x="11031238" y="5842766"/>
                <a:ext cx="312379" cy="324853"/>
              </a:xfrm>
              <a:custGeom>
                <a:avLst/>
                <a:gdLst>
                  <a:gd name="connsiteX0" fmla="*/ 244192 w 245237"/>
                  <a:gd name="connsiteY0" fmla="*/ 79394 h 255031"/>
                  <a:gd name="connsiteX1" fmla="*/ 144890 w 245237"/>
                  <a:gd name="connsiteY1" fmla="*/ 1333 h 255031"/>
                  <a:gd name="connsiteX2" fmla="*/ 144225 w 245237"/>
                  <a:gd name="connsiteY2" fmla="*/ 0 h 255031"/>
                  <a:gd name="connsiteX3" fmla="*/ 142989 w 245237"/>
                  <a:gd name="connsiteY3" fmla="*/ 857 h 255031"/>
                  <a:gd name="connsiteX4" fmla="*/ 70390 w 245237"/>
                  <a:gd name="connsiteY4" fmla="*/ 22276 h 255031"/>
                  <a:gd name="connsiteX5" fmla="*/ 70390 w 245237"/>
                  <a:gd name="connsiteY5" fmla="*/ 22276 h 255031"/>
                  <a:gd name="connsiteX6" fmla="*/ 68869 w 245237"/>
                  <a:gd name="connsiteY6" fmla="*/ 22371 h 255031"/>
                  <a:gd name="connsiteX7" fmla="*/ 24777 w 245237"/>
                  <a:gd name="connsiteY7" fmla="*/ 24656 h 255031"/>
                  <a:gd name="connsiteX8" fmla="*/ 23732 w 245237"/>
                  <a:gd name="connsiteY8" fmla="*/ 24656 h 255031"/>
                  <a:gd name="connsiteX9" fmla="*/ 23447 w 245237"/>
                  <a:gd name="connsiteY9" fmla="*/ 25608 h 255031"/>
                  <a:gd name="connsiteX10" fmla="*/ 1686 w 245237"/>
                  <a:gd name="connsiteY10" fmla="*/ 104431 h 255031"/>
                  <a:gd name="connsiteX11" fmla="*/ 3206 w 245237"/>
                  <a:gd name="connsiteY11" fmla="*/ 143652 h 255031"/>
                  <a:gd name="connsiteX12" fmla="*/ 15275 w 245237"/>
                  <a:gd name="connsiteY12" fmla="*/ 163262 h 255031"/>
                  <a:gd name="connsiteX13" fmla="*/ 15750 w 245237"/>
                  <a:gd name="connsiteY13" fmla="*/ 163548 h 255031"/>
                  <a:gd name="connsiteX14" fmla="*/ 56326 w 245237"/>
                  <a:gd name="connsiteY14" fmla="*/ 173924 h 255031"/>
                  <a:gd name="connsiteX15" fmla="*/ 85594 w 245237"/>
                  <a:gd name="connsiteY15" fmla="*/ 208481 h 255031"/>
                  <a:gd name="connsiteX16" fmla="*/ 56231 w 245237"/>
                  <a:gd name="connsiteY16" fmla="*/ 239610 h 255031"/>
                  <a:gd name="connsiteX17" fmla="*/ 54045 w 245237"/>
                  <a:gd name="connsiteY17" fmla="*/ 239991 h 255031"/>
                  <a:gd name="connsiteX18" fmla="*/ 58226 w 245237"/>
                  <a:gd name="connsiteY18" fmla="*/ 245226 h 255031"/>
                  <a:gd name="connsiteX19" fmla="*/ 63263 w 245237"/>
                  <a:gd name="connsiteY19" fmla="*/ 251700 h 255031"/>
                  <a:gd name="connsiteX20" fmla="*/ 65924 w 245237"/>
                  <a:gd name="connsiteY20" fmla="*/ 255032 h 255031"/>
                  <a:gd name="connsiteX21" fmla="*/ 66779 w 245237"/>
                  <a:gd name="connsiteY21" fmla="*/ 254841 h 255031"/>
                  <a:gd name="connsiteX22" fmla="*/ 124554 w 245237"/>
                  <a:gd name="connsiteY22" fmla="*/ 238467 h 255031"/>
                  <a:gd name="connsiteX23" fmla="*/ 125790 w 245237"/>
                  <a:gd name="connsiteY23" fmla="*/ 237992 h 255031"/>
                  <a:gd name="connsiteX24" fmla="*/ 125315 w 245237"/>
                  <a:gd name="connsiteY24" fmla="*/ 236754 h 255031"/>
                  <a:gd name="connsiteX25" fmla="*/ 122654 w 245237"/>
                  <a:gd name="connsiteY25" fmla="*/ 223236 h 255031"/>
                  <a:gd name="connsiteX26" fmla="*/ 159619 w 245237"/>
                  <a:gd name="connsiteY26" fmla="*/ 186205 h 255031"/>
                  <a:gd name="connsiteX27" fmla="*/ 170167 w 245237"/>
                  <a:gd name="connsiteY27" fmla="*/ 186205 h 255031"/>
                  <a:gd name="connsiteX28" fmla="*/ 195159 w 245237"/>
                  <a:gd name="connsiteY28" fmla="*/ 196200 h 255031"/>
                  <a:gd name="connsiteX29" fmla="*/ 196109 w 245237"/>
                  <a:gd name="connsiteY29" fmla="*/ 197152 h 255031"/>
                  <a:gd name="connsiteX30" fmla="*/ 197059 w 245237"/>
                  <a:gd name="connsiteY30" fmla="*/ 196200 h 255031"/>
                  <a:gd name="connsiteX31" fmla="*/ 210173 w 245237"/>
                  <a:gd name="connsiteY31" fmla="*/ 177922 h 255031"/>
                  <a:gd name="connsiteX32" fmla="*/ 244762 w 245237"/>
                  <a:gd name="connsiteY32" fmla="*/ 81107 h 255031"/>
                  <a:gd name="connsiteX33" fmla="*/ 245237 w 245237"/>
                  <a:gd name="connsiteY33" fmla="*/ 79965 h 255031"/>
                  <a:gd name="connsiteX34" fmla="*/ 244192 w 245237"/>
                  <a:gd name="connsiteY34" fmla="*/ 79394 h 255031"/>
                  <a:gd name="connsiteX35" fmla="*/ 87304 w 245237"/>
                  <a:gd name="connsiteY35" fmla="*/ 106239 h 255031"/>
                  <a:gd name="connsiteX36" fmla="*/ 87114 w 245237"/>
                  <a:gd name="connsiteY36" fmla="*/ 106049 h 255031"/>
                  <a:gd name="connsiteX37" fmla="*/ 86924 w 245237"/>
                  <a:gd name="connsiteY37" fmla="*/ 105573 h 255031"/>
                  <a:gd name="connsiteX38" fmla="*/ 87304 w 245237"/>
                  <a:gd name="connsiteY38" fmla="*/ 106239 h 255031"/>
                  <a:gd name="connsiteX39" fmla="*/ 69059 w 245237"/>
                  <a:gd name="connsiteY39" fmla="*/ 23704 h 255031"/>
                  <a:gd name="connsiteX40" fmla="*/ 69249 w 245237"/>
                  <a:gd name="connsiteY40" fmla="*/ 23704 h 255031"/>
                  <a:gd name="connsiteX41" fmla="*/ 69059 w 245237"/>
                  <a:gd name="connsiteY41" fmla="*/ 23989 h 255031"/>
                  <a:gd name="connsiteX42" fmla="*/ 69059 w 245237"/>
                  <a:gd name="connsiteY42" fmla="*/ 23704 h 255031"/>
                  <a:gd name="connsiteX43" fmla="*/ 188412 w 245237"/>
                  <a:gd name="connsiteY43" fmla="*/ 100528 h 255031"/>
                  <a:gd name="connsiteX44" fmla="*/ 182615 w 245237"/>
                  <a:gd name="connsiteY44" fmla="*/ 108334 h 255031"/>
                  <a:gd name="connsiteX45" fmla="*/ 182425 w 245237"/>
                  <a:gd name="connsiteY45" fmla="*/ 108334 h 255031"/>
                  <a:gd name="connsiteX46" fmla="*/ 98707 w 245237"/>
                  <a:gd name="connsiteY46" fmla="*/ 157550 h 255031"/>
                  <a:gd name="connsiteX47" fmla="*/ 89015 w 245237"/>
                  <a:gd name="connsiteY47" fmla="*/ 158597 h 255031"/>
                  <a:gd name="connsiteX48" fmla="*/ 81318 w 245237"/>
                  <a:gd name="connsiteY48" fmla="*/ 152410 h 255031"/>
                  <a:gd name="connsiteX49" fmla="*/ 63263 w 245237"/>
                  <a:gd name="connsiteY49" fmla="*/ 118996 h 255031"/>
                  <a:gd name="connsiteX50" fmla="*/ 68109 w 245237"/>
                  <a:gd name="connsiteY50" fmla="*/ 100908 h 255031"/>
                  <a:gd name="connsiteX51" fmla="*/ 74381 w 245237"/>
                  <a:gd name="connsiteY51" fmla="*/ 99195 h 255031"/>
                  <a:gd name="connsiteX52" fmla="*/ 77802 w 245237"/>
                  <a:gd name="connsiteY52" fmla="*/ 99766 h 255031"/>
                  <a:gd name="connsiteX53" fmla="*/ 85499 w 245237"/>
                  <a:gd name="connsiteY53" fmla="*/ 105763 h 255031"/>
                  <a:gd name="connsiteX54" fmla="*/ 85594 w 245237"/>
                  <a:gd name="connsiteY54" fmla="*/ 105859 h 255031"/>
                  <a:gd name="connsiteX55" fmla="*/ 97282 w 245237"/>
                  <a:gd name="connsiteY55" fmla="*/ 127659 h 255031"/>
                  <a:gd name="connsiteX56" fmla="*/ 169882 w 245237"/>
                  <a:gd name="connsiteY56" fmla="*/ 85201 h 255031"/>
                  <a:gd name="connsiteX57" fmla="*/ 179574 w 245237"/>
                  <a:gd name="connsiteY57" fmla="*/ 84154 h 255031"/>
                  <a:gd name="connsiteX58" fmla="*/ 187177 w 245237"/>
                  <a:gd name="connsiteY58" fmla="*/ 90246 h 255031"/>
                  <a:gd name="connsiteX59" fmla="*/ 188412 w 245237"/>
                  <a:gd name="connsiteY59" fmla="*/ 100528 h 2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5237" h="255031">
                    <a:moveTo>
                      <a:pt x="244192" y="79394"/>
                    </a:moveTo>
                    <a:cubicBezTo>
                      <a:pt x="220245" y="66828"/>
                      <a:pt x="162755" y="34080"/>
                      <a:pt x="144890" y="1333"/>
                    </a:cubicBezTo>
                    <a:lnTo>
                      <a:pt x="144225" y="0"/>
                    </a:lnTo>
                    <a:lnTo>
                      <a:pt x="142989" y="857"/>
                    </a:lnTo>
                    <a:cubicBezTo>
                      <a:pt x="124745" y="13994"/>
                      <a:pt x="93766" y="19706"/>
                      <a:pt x="70390" y="22276"/>
                    </a:cubicBezTo>
                    <a:lnTo>
                      <a:pt x="70390" y="22276"/>
                    </a:lnTo>
                    <a:cubicBezTo>
                      <a:pt x="70390" y="22276"/>
                      <a:pt x="68869" y="22371"/>
                      <a:pt x="68869" y="22371"/>
                    </a:cubicBezTo>
                    <a:cubicBezTo>
                      <a:pt x="51290" y="24275"/>
                      <a:pt x="35230" y="24656"/>
                      <a:pt x="24777" y="24656"/>
                    </a:cubicBezTo>
                    <a:lnTo>
                      <a:pt x="23732" y="24656"/>
                    </a:lnTo>
                    <a:lnTo>
                      <a:pt x="23447" y="25608"/>
                    </a:lnTo>
                    <a:cubicBezTo>
                      <a:pt x="22592" y="28654"/>
                      <a:pt x="2826" y="99195"/>
                      <a:pt x="1686" y="104431"/>
                    </a:cubicBezTo>
                    <a:cubicBezTo>
                      <a:pt x="-975" y="115569"/>
                      <a:pt x="-500" y="128325"/>
                      <a:pt x="3206" y="143652"/>
                    </a:cubicBezTo>
                    <a:cubicBezTo>
                      <a:pt x="7198" y="152505"/>
                      <a:pt x="12709" y="161168"/>
                      <a:pt x="15275" y="163262"/>
                    </a:cubicBezTo>
                    <a:lnTo>
                      <a:pt x="15750" y="163548"/>
                    </a:lnTo>
                    <a:cubicBezTo>
                      <a:pt x="21926" y="165166"/>
                      <a:pt x="44068" y="170878"/>
                      <a:pt x="56326" y="173924"/>
                    </a:cubicBezTo>
                    <a:cubicBezTo>
                      <a:pt x="77517" y="178779"/>
                      <a:pt x="86354" y="194772"/>
                      <a:pt x="85594" y="208481"/>
                    </a:cubicBezTo>
                    <a:cubicBezTo>
                      <a:pt x="84929" y="221427"/>
                      <a:pt x="75616" y="235992"/>
                      <a:pt x="56231" y="239610"/>
                    </a:cubicBezTo>
                    <a:lnTo>
                      <a:pt x="54045" y="239991"/>
                    </a:lnTo>
                    <a:lnTo>
                      <a:pt x="58226" y="245226"/>
                    </a:lnTo>
                    <a:cubicBezTo>
                      <a:pt x="60032" y="247606"/>
                      <a:pt x="61742" y="249796"/>
                      <a:pt x="63263" y="251700"/>
                    </a:cubicBezTo>
                    <a:lnTo>
                      <a:pt x="65924" y="255032"/>
                    </a:lnTo>
                    <a:lnTo>
                      <a:pt x="66779" y="254841"/>
                    </a:lnTo>
                    <a:cubicBezTo>
                      <a:pt x="73526" y="253413"/>
                      <a:pt x="97662" y="248082"/>
                      <a:pt x="124554" y="238467"/>
                    </a:cubicBezTo>
                    <a:lnTo>
                      <a:pt x="125790" y="237992"/>
                    </a:lnTo>
                    <a:lnTo>
                      <a:pt x="125315" y="236754"/>
                    </a:lnTo>
                    <a:cubicBezTo>
                      <a:pt x="123604" y="231994"/>
                      <a:pt x="122654" y="227425"/>
                      <a:pt x="122654" y="223236"/>
                    </a:cubicBezTo>
                    <a:cubicBezTo>
                      <a:pt x="122654" y="202864"/>
                      <a:pt x="139283" y="186205"/>
                      <a:pt x="159619" y="186205"/>
                    </a:cubicBezTo>
                    <a:lnTo>
                      <a:pt x="170167" y="186205"/>
                    </a:lnTo>
                    <a:cubicBezTo>
                      <a:pt x="179574" y="186205"/>
                      <a:pt x="188507" y="189727"/>
                      <a:pt x="195159" y="196200"/>
                    </a:cubicBezTo>
                    <a:lnTo>
                      <a:pt x="196109" y="197152"/>
                    </a:lnTo>
                    <a:lnTo>
                      <a:pt x="197059" y="196200"/>
                    </a:lnTo>
                    <a:cubicBezTo>
                      <a:pt x="202856" y="190108"/>
                      <a:pt x="207227" y="184015"/>
                      <a:pt x="210173" y="177922"/>
                    </a:cubicBezTo>
                    <a:cubicBezTo>
                      <a:pt x="211028" y="176018"/>
                      <a:pt x="243432" y="84915"/>
                      <a:pt x="244762" y="81107"/>
                    </a:cubicBezTo>
                    <a:lnTo>
                      <a:pt x="245237" y="79965"/>
                    </a:lnTo>
                    <a:lnTo>
                      <a:pt x="244192" y="79394"/>
                    </a:lnTo>
                    <a:close/>
                    <a:moveTo>
                      <a:pt x="87304" y="106239"/>
                    </a:moveTo>
                    <a:cubicBezTo>
                      <a:pt x="87304" y="106239"/>
                      <a:pt x="87209" y="106144"/>
                      <a:pt x="87114" y="106049"/>
                    </a:cubicBezTo>
                    <a:lnTo>
                      <a:pt x="86924" y="105573"/>
                    </a:lnTo>
                    <a:lnTo>
                      <a:pt x="87304" y="106239"/>
                    </a:lnTo>
                    <a:close/>
                    <a:moveTo>
                      <a:pt x="69059" y="23704"/>
                    </a:moveTo>
                    <a:lnTo>
                      <a:pt x="69249" y="23704"/>
                    </a:lnTo>
                    <a:lnTo>
                      <a:pt x="69059" y="23989"/>
                    </a:lnTo>
                    <a:lnTo>
                      <a:pt x="69059" y="23704"/>
                    </a:lnTo>
                    <a:close/>
                    <a:moveTo>
                      <a:pt x="188412" y="100528"/>
                    </a:moveTo>
                    <a:cubicBezTo>
                      <a:pt x="187462" y="103955"/>
                      <a:pt x="185371" y="106620"/>
                      <a:pt x="182615" y="108334"/>
                    </a:cubicBezTo>
                    <a:lnTo>
                      <a:pt x="182425" y="108334"/>
                    </a:lnTo>
                    <a:lnTo>
                      <a:pt x="98707" y="157550"/>
                    </a:lnTo>
                    <a:cubicBezTo>
                      <a:pt x="95762" y="159264"/>
                      <a:pt x="92626" y="159835"/>
                      <a:pt x="89015" y="158597"/>
                    </a:cubicBezTo>
                    <a:cubicBezTo>
                      <a:pt x="85879" y="157836"/>
                      <a:pt x="83123" y="155551"/>
                      <a:pt x="81318" y="152410"/>
                    </a:cubicBezTo>
                    <a:lnTo>
                      <a:pt x="63263" y="118996"/>
                    </a:lnTo>
                    <a:cubicBezTo>
                      <a:pt x="59842" y="112713"/>
                      <a:pt x="62027" y="104526"/>
                      <a:pt x="68109" y="100908"/>
                    </a:cubicBezTo>
                    <a:cubicBezTo>
                      <a:pt x="70105" y="99861"/>
                      <a:pt x="72290" y="99195"/>
                      <a:pt x="74381" y="99195"/>
                    </a:cubicBezTo>
                    <a:cubicBezTo>
                      <a:pt x="75616" y="99195"/>
                      <a:pt x="76756" y="99385"/>
                      <a:pt x="77802" y="99766"/>
                    </a:cubicBezTo>
                    <a:cubicBezTo>
                      <a:pt x="81033" y="100623"/>
                      <a:pt x="83788" y="102717"/>
                      <a:pt x="85499" y="105763"/>
                    </a:cubicBezTo>
                    <a:cubicBezTo>
                      <a:pt x="85499" y="105763"/>
                      <a:pt x="85499" y="105859"/>
                      <a:pt x="85594" y="105859"/>
                    </a:cubicBezTo>
                    <a:lnTo>
                      <a:pt x="97282" y="127659"/>
                    </a:lnTo>
                    <a:lnTo>
                      <a:pt x="169882" y="85201"/>
                    </a:lnTo>
                    <a:cubicBezTo>
                      <a:pt x="172923" y="83487"/>
                      <a:pt x="176249" y="83107"/>
                      <a:pt x="179574" y="84154"/>
                    </a:cubicBezTo>
                    <a:cubicBezTo>
                      <a:pt x="183565" y="85106"/>
                      <a:pt x="185941" y="88057"/>
                      <a:pt x="187177" y="90246"/>
                    </a:cubicBezTo>
                    <a:cubicBezTo>
                      <a:pt x="188887" y="93578"/>
                      <a:pt x="189267" y="97005"/>
                      <a:pt x="188412" y="100528"/>
                    </a:cubicBezTo>
                    <a:close/>
                  </a:path>
                </a:pathLst>
              </a:custGeom>
              <a:solidFill>
                <a:srgbClr val="66BCDB"/>
              </a:solidFill>
              <a:ln w="0" cap="flat">
                <a:noFill/>
                <a:prstDash val="solid"/>
                <a:miter/>
              </a:ln>
            </p:spPr>
            <p:txBody>
              <a:bodyPr rtlCol="0" anchor="ctr"/>
              <a:lstStyle/>
              <a:p>
                <a:endParaRPr lang="en-US"/>
              </a:p>
            </p:txBody>
          </p:sp>
          <p:sp>
            <p:nvSpPr>
              <p:cNvPr id="72" name="Freeform 31">
                <a:extLst>
                  <a:ext uri="{FF2B5EF4-FFF2-40B4-BE49-F238E27FC236}">
                    <a16:creationId xmlns:a16="http://schemas.microsoft.com/office/drawing/2014/main" id="{B8635CB4-ABA3-51CE-C9D3-20FF3E444659}"/>
                  </a:ext>
                </a:extLst>
              </p:cNvPr>
              <p:cNvSpPr/>
              <p:nvPr/>
            </p:nvSpPr>
            <p:spPr>
              <a:xfrm>
                <a:off x="11109761" y="5949220"/>
                <a:ext cx="162034" cy="96411"/>
              </a:xfrm>
              <a:custGeom>
                <a:avLst/>
                <a:gdLst>
                  <a:gd name="connsiteX0" fmla="*/ 126767 w 127207"/>
                  <a:gd name="connsiteY0" fmla="*/ 16955 h 75689"/>
                  <a:gd name="connsiteX1" fmla="*/ 120970 w 127207"/>
                  <a:gd name="connsiteY1" fmla="*/ 24761 h 75689"/>
                  <a:gd name="connsiteX2" fmla="*/ 120780 w 127207"/>
                  <a:gd name="connsiteY2" fmla="*/ 24761 h 75689"/>
                  <a:gd name="connsiteX3" fmla="*/ 37063 w 127207"/>
                  <a:gd name="connsiteY3" fmla="*/ 73977 h 75689"/>
                  <a:gd name="connsiteX4" fmla="*/ 27370 w 127207"/>
                  <a:gd name="connsiteY4" fmla="*/ 75024 h 75689"/>
                  <a:gd name="connsiteX5" fmla="*/ 19673 w 127207"/>
                  <a:gd name="connsiteY5" fmla="*/ 68837 h 75689"/>
                  <a:gd name="connsiteX6" fmla="*/ 1618 w 127207"/>
                  <a:gd name="connsiteY6" fmla="*/ 35423 h 75689"/>
                  <a:gd name="connsiteX7" fmla="*/ 6464 w 127207"/>
                  <a:gd name="connsiteY7" fmla="*/ 17335 h 75689"/>
                  <a:gd name="connsiteX8" fmla="*/ 12736 w 127207"/>
                  <a:gd name="connsiteY8" fmla="*/ 15622 h 75689"/>
                  <a:gd name="connsiteX9" fmla="*/ 16157 w 127207"/>
                  <a:gd name="connsiteY9" fmla="*/ 16193 h 75689"/>
                  <a:gd name="connsiteX10" fmla="*/ 23854 w 127207"/>
                  <a:gd name="connsiteY10" fmla="*/ 22190 h 75689"/>
                  <a:gd name="connsiteX11" fmla="*/ 23949 w 127207"/>
                  <a:gd name="connsiteY11" fmla="*/ 22286 h 75689"/>
                  <a:gd name="connsiteX12" fmla="*/ 35637 w 127207"/>
                  <a:gd name="connsiteY12" fmla="*/ 44086 h 75689"/>
                  <a:gd name="connsiteX13" fmla="*/ 108237 w 127207"/>
                  <a:gd name="connsiteY13" fmla="*/ 1628 h 75689"/>
                  <a:gd name="connsiteX14" fmla="*/ 117929 w 127207"/>
                  <a:gd name="connsiteY14" fmla="*/ 581 h 75689"/>
                  <a:gd name="connsiteX15" fmla="*/ 125532 w 127207"/>
                  <a:gd name="connsiteY15" fmla="*/ 6673 h 75689"/>
                  <a:gd name="connsiteX16" fmla="*/ 126767 w 127207"/>
                  <a:gd name="connsiteY16" fmla="*/ 16955 h 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07" h="75689">
                    <a:moveTo>
                      <a:pt x="126767" y="16955"/>
                    </a:moveTo>
                    <a:cubicBezTo>
                      <a:pt x="125817" y="20382"/>
                      <a:pt x="123726" y="23047"/>
                      <a:pt x="120970" y="24761"/>
                    </a:cubicBezTo>
                    <a:lnTo>
                      <a:pt x="120780" y="24761"/>
                    </a:lnTo>
                    <a:lnTo>
                      <a:pt x="37063" y="73977"/>
                    </a:lnTo>
                    <a:cubicBezTo>
                      <a:pt x="34117" y="75691"/>
                      <a:pt x="30981" y="76262"/>
                      <a:pt x="27370" y="75024"/>
                    </a:cubicBezTo>
                    <a:cubicBezTo>
                      <a:pt x="24234" y="74263"/>
                      <a:pt x="21478" y="71978"/>
                      <a:pt x="19673" y="68837"/>
                    </a:cubicBezTo>
                    <a:lnTo>
                      <a:pt x="1618" y="35423"/>
                    </a:lnTo>
                    <a:cubicBezTo>
                      <a:pt x="-1803" y="29140"/>
                      <a:pt x="383" y="20953"/>
                      <a:pt x="6464" y="17335"/>
                    </a:cubicBezTo>
                    <a:cubicBezTo>
                      <a:pt x="8460" y="16288"/>
                      <a:pt x="10645" y="15622"/>
                      <a:pt x="12736" y="15622"/>
                    </a:cubicBezTo>
                    <a:cubicBezTo>
                      <a:pt x="13971" y="15622"/>
                      <a:pt x="15112" y="15812"/>
                      <a:pt x="16157" y="16193"/>
                    </a:cubicBezTo>
                    <a:cubicBezTo>
                      <a:pt x="19388" y="17050"/>
                      <a:pt x="22143" y="19144"/>
                      <a:pt x="23854" y="22190"/>
                    </a:cubicBezTo>
                    <a:cubicBezTo>
                      <a:pt x="23854" y="22190"/>
                      <a:pt x="23854" y="22286"/>
                      <a:pt x="23949" y="22286"/>
                    </a:cubicBezTo>
                    <a:lnTo>
                      <a:pt x="35637" y="44086"/>
                    </a:lnTo>
                    <a:lnTo>
                      <a:pt x="108237" y="1628"/>
                    </a:lnTo>
                    <a:cubicBezTo>
                      <a:pt x="111278" y="-86"/>
                      <a:pt x="114604" y="-466"/>
                      <a:pt x="117929" y="581"/>
                    </a:cubicBezTo>
                    <a:cubicBezTo>
                      <a:pt x="121921" y="1533"/>
                      <a:pt x="124296" y="4484"/>
                      <a:pt x="125532" y="6673"/>
                    </a:cubicBezTo>
                    <a:cubicBezTo>
                      <a:pt x="127242" y="10005"/>
                      <a:pt x="127622" y="13432"/>
                      <a:pt x="126767" y="16955"/>
                    </a:cubicBezTo>
                    <a:close/>
                  </a:path>
                </a:pathLst>
              </a:custGeom>
              <a:solidFill>
                <a:srgbClr val="265A9A"/>
              </a:solidFill>
              <a:ln w="0" cap="flat">
                <a:noFill/>
                <a:prstDash val="solid"/>
                <a:miter/>
              </a:ln>
            </p:spPr>
            <p:txBody>
              <a:bodyPr rtlCol="0" anchor="ctr"/>
              <a:lstStyle/>
              <a:p>
                <a:endParaRPr lang="en-US"/>
              </a:p>
            </p:txBody>
          </p:sp>
        </p:grpSp>
      </p:grpSp>
      <p:sp>
        <p:nvSpPr>
          <p:cNvPr id="19" name="Slide Number Placeholder 18">
            <a:extLst>
              <a:ext uri="{FF2B5EF4-FFF2-40B4-BE49-F238E27FC236}">
                <a16:creationId xmlns:a16="http://schemas.microsoft.com/office/drawing/2014/main" id="{DF619014-1C53-C257-BE21-423BF46A1F2E}"/>
              </a:ext>
            </a:extLst>
          </p:cNvPr>
          <p:cNvSpPr>
            <a:spLocks noGrp="1"/>
          </p:cNvSpPr>
          <p:nvPr>
            <p:ph type="sldNum" sz="quarter" idx="4"/>
          </p:nvPr>
        </p:nvSpPr>
        <p:spPr/>
        <p:txBody>
          <a:bodyPr/>
          <a:lstStyle/>
          <a:p>
            <a:fld id="{3FE8A0A5-0893-3B4E-9EB9-FE67329D76D6}" type="slidenum">
              <a:rPr lang="en-US" smtClean="0"/>
              <a:pPr/>
              <a:t>7</a:t>
            </a:fld>
            <a:endParaRPr lang="en-US"/>
          </a:p>
        </p:txBody>
      </p:sp>
    </p:spTree>
    <p:extLst>
      <p:ext uri="{BB962C8B-B14F-4D97-AF65-F5344CB8AC3E}">
        <p14:creationId xmlns:p14="http://schemas.microsoft.com/office/powerpoint/2010/main" val="251765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5565-BFE5-260A-5F86-E991E621BFE8}"/>
              </a:ext>
            </a:extLst>
          </p:cNvPr>
          <p:cNvSpPr>
            <a:spLocks noGrp="1"/>
          </p:cNvSpPr>
          <p:nvPr>
            <p:ph type="ctrTitle"/>
          </p:nvPr>
        </p:nvSpPr>
        <p:spPr/>
        <p:txBody>
          <a:bodyPr>
            <a:normAutofit/>
          </a:bodyPr>
          <a:lstStyle/>
          <a:p>
            <a:r>
              <a:rPr lang="en-US"/>
              <a:t>What we were asked to do</a:t>
            </a:r>
          </a:p>
        </p:txBody>
      </p:sp>
      <p:sp>
        <p:nvSpPr>
          <p:cNvPr id="4" name="Content Placeholder 3">
            <a:extLst>
              <a:ext uri="{FF2B5EF4-FFF2-40B4-BE49-F238E27FC236}">
                <a16:creationId xmlns:a16="http://schemas.microsoft.com/office/drawing/2014/main" id="{6E7968C2-2988-3DCA-1219-21E4F5777886}"/>
              </a:ext>
            </a:extLst>
          </p:cNvPr>
          <p:cNvSpPr>
            <a:spLocks noGrp="1"/>
          </p:cNvSpPr>
          <p:nvPr>
            <p:ph type="subTitle" idx="1"/>
          </p:nvPr>
        </p:nvSpPr>
        <p:spPr>
          <a:xfrm>
            <a:off x="554785" y="1340355"/>
            <a:ext cx="10932136" cy="5517645"/>
          </a:xfrm>
        </p:spPr>
        <p:txBody>
          <a:bodyPr vert="horz" lIns="121920" tIns="60960" rIns="121920" bIns="60960" rtlCol="0" anchor="t">
            <a:noAutofit/>
          </a:bodyPr>
          <a:lstStyle/>
          <a:p>
            <a:pPr marL="263993" indent="-263993">
              <a:lnSpc>
                <a:spcPts val="2693"/>
              </a:lnSpc>
              <a:spcAft>
                <a:spcPts val="500"/>
              </a:spcAft>
              <a:buFont typeface="Arial" panose="020B0604020202020204" pitchFamily="34" charset="0"/>
              <a:buChar char="•"/>
            </a:pPr>
            <a:r>
              <a:rPr lang="en-US" sz="2267" b="0">
                <a:solidFill>
                  <a:schemeClr val="tx1"/>
                </a:solidFill>
                <a:latin typeface="Open Sans" panose="020B0606030504020204" pitchFamily="34" charset="0"/>
                <a:ea typeface="Open Sans" panose="020B0606030504020204" pitchFamily="34" charset="0"/>
                <a:cs typeface="Open Sans" panose="020B0606030504020204" pitchFamily="34" charset="0"/>
              </a:rPr>
              <a:t>In </a:t>
            </a:r>
            <a:r>
              <a:rPr lang="en-US" sz="2267">
                <a:solidFill>
                  <a:schemeClr val="tx1"/>
                </a:solidFill>
                <a:latin typeface="Open Sans" panose="020B0606030504020204" pitchFamily="34" charset="0"/>
                <a:ea typeface="Open Sans" panose="020B0606030504020204" pitchFamily="34" charset="0"/>
                <a:cs typeface="Open Sans" panose="020B0606030504020204" pitchFamily="34" charset="0"/>
              </a:rPr>
              <a:t>January 2025</a:t>
            </a:r>
            <a:r>
              <a:rPr lang="en-US" sz="2267" b="0">
                <a:solidFill>
                  <a:schemeClr val="tx1"/>
                </a:solidFill>
                <a:latin typeface="Open Sans" panose="020B0606030504020204" pitchFamily="34" charset="0"/>
                <a:ea typeface="Open Sans" panose="020B0606030504020204" pitchFamily="34" charset="0"/>
                <a:cs typeface="Open Sans" panose="020B0606030504020204" pitchFamily="34" charset="0"/>
              </a:rPr>
              <a:t>, the Australian Government asked the Productivity Commission to conduct the final review of the Agreement </a:t>
            </a:r>
          </a:p>
          <a:p>
            <a:pPr marL="263993" indent="-263993">
              <a:lnSpc>
                <a:spcPts val="2693"/>
              </a:lnSpc>
              <a:spcAft>
                <a:spcPts val="500"/>
              </a:spcAft>
              <a:buFont typeface="Arial" panose="020B0604020202020204" pitchFamily="34" charset="0"/>
              <a:buChar char="•"/>
            </a:pPr>
            <a:r>
              <a:rPr lang="en-US" sz="2267" b="0">
                <a:solidFill>
                  <a:schemeClr val="tx1"/>
                </a:solidFill>
                <a:latin typeface="Open Sans" panose="020B0606030504020204" pitchFamily="34" charset="0"/>
                <a:ea typeface="Open Sans" panose="020B0606030504020204" pitchFamily="34" charset="0"/>
                <a:cs typeface="Open Sans" panose="020B0606030504020204" pitchFamily="34" charset="0"/>
              </a:rPr>
              <a:t>The terms of reference ask the PC to:</a:t>
            </a:r>
          </a:p>
        </p:txBody>
      </p:sp>
      <p:sp>
        <p:nvSpPr>
          <p:cNvPr id="3" name="Rectangle 2">
            <a:extLst>
              <a:ext uri="{FF2B5EF4-FFF2-40B4-BE49-F238E27FC236}">
                <a16:creationId xmlns:a16="http://schemas.microsoft.com/office/drawing/2014/main" id="{9B250074-D017-1D0B-0093-2123BDE926EA}"/>
              </a:ext>
            </a:extLst>
          </p:cNvPr>
          <p:cNvSpPr/>
          <p:nvPr/>
        </p:nvSpPr>
        <p:spPr>
          <a:xfrm>
            <a:off x="943873" y="3079931"/>
            <a:ext cx="3503305" cy="3024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92000" tIns="528000" rIns="192000" bIns="144000" rtlCol="0" anchor="t"/>
          <a:lstStyle/>
          <a:p>
            <a:pPr>
              <a:lnSpc>
                <a:spcPts val="2693"/>
              </a:lnSpc>
              <a:spcAft>
                <a:spcPts val="1067"/>
              </a:spcAft>
            </a:pPr>
            <a:r>
              <a:rPr lang="en-US" sz="1867">
                <a:solidFill>
                  <a:schemeClr val="tx1"/>
                </a:solidFill>
                <a:latin typeface="Open Sans" panose="020B0606030504020204" pitchFamily="34" charset="0"/>
                <a:ea typeface="Open Sans" panose="020B0606030504020204" pitchFamily="34" charset="0"/>
                <a:cs typeface="Open Sans" panose="020B0606030504020204" pitchFamily="34" charset="0"/>
              </a:rPr>
              <a:t>Consider the wellbeing and productivity impacts of the mental health and suicide prevention programs and services delivered under the National Agreement</a:t>
            </a:r>
          </a:p>
        </p:txBody>
      </p:sp>
      <p:sp>
        <p:nvSpPr>
          <p:cNvPr id="5" name="Rectangle 4">
            <a:extLst>
              <a:ext uri="{FF2B5EF4-FFF2-40B4-BE49-F238E27FC236}">
                <a16:creationId xmlns:a16="http://schemas.microsoft.com/office/drawing/2014/main" id="{56264D15-E648-938F-73D6-149B30EEB1EF}"/>
              </a:ext>
            </a:extLst>
          </p:cNvPr>
          <p:cNvSpPr/>
          <p:nvPr/>
        </p:nvSpPr>
        <p:spPr>
          <a:xfrm>
            <a:off x="4730605" y="3079928"/>
            <a:ext cx="3362560" cy="3062517"/>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92000" tIns="528000" rIns="192000" bIns="144000" rtlCol="0" anchor="t"/>
          <a:lstStyle/>
          <a:p>
            <a:pPr>
              <a:lnSpc>
                <a:spcPts val="2693"/>
              </a:lnSpc>
              <a:spcAft>
                <a:spcPts val="1067"/>
              </a:spcAft>
            </a:pPr>
            <a:r>
              <a:rPr lang="en-US" sz="1867">
                <a:solidFill>
                  <a:schemeClr val="tx1"/>
                </a:solidFill>
                <a:latin typeface="Open Sans" panose="020B0606030504020204" pitchFamily="34" charset="0"/>
                <a:ea typeface="Open Sans" panose="020B0606030504020204" pitchFamily="34" charset="0"/>
                <a:cs typeface="Open Sans" panose="020B0606030504020204" pitchFamily="34" charset="0"/>
              </a:rPr>
              <a:t>Assess the effectiveness of the administration of the Agreement, including reporting and governance</a:t>
            </a:r>
          </a:p>
        </p:txBody>
      </p:sp>
      <p:sp>
        <p:nvSpPr>
          <p:cNvPr id="6" name="Rectangle 5">
            <a:extLst>
              <a:ext uri="{FF2B5EF4-FFF2-40B4-BE49-F238E27FC236}">
                <a16:creationId xmlns:a16="http://schemas.microsoft.com/office/drawing/2014/main" id="{7B85F208-ED77-5231-936D-7A97A127038E}"/>
              </a:ext>
            </a:extLst>
          </p:cNvPr>
          <p:cNvSpPr/>
          <p:nvPr/>
        </p:nvSpPr>
        <p:spPr>
          <a:xfrm>
            <a:off x="8517340" y="3079929"/>
            <a:ext cx="3135085" cy="306251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92000" tIns="528000" rIns="192000" bIns="144000" rtlCol="0" anchor="t"/>
          <a:lstStyle/>
          <a:p>
            <a:pPr>
              <a:lnSpc>
                <a:spcPts val="2693"/>
              </a:lnSpc>
              <a:spcAft>
                <a:spcPts val="1067"/>
              </a:spcAft>
            </a:pPr>
            <a:r>
              <a:rPr lang="en-US" sz="1867">
                <a:solidFill>
                  <a:schemeClr val="tx1"/>
                </a:solidFill>
                <a:latin typeface="Open Sans" panose="020B0606030504020204" pitchFamily="34" charset="0"/>
                <a:ea typeface="Open Sans" panose="020B0606030504020204" pitchFamily="34" charset="0"/>
                <a:cs typeface="Open Sans" panose="020B0606030504020204" pitchFamily="34" charset="0"/>
              </a:rPr>
              <a:t>Ensure that the voices </a:t>
            </a:r>
            <a:br>
              <a:rPr lang="en-US" sz="1867">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867">
                <a:solidFill>
                  <a:schemeClr val="tx1"/>
                </a:solidFill>
                <a:latin typeface="Open Sans" panose="020B0606030504020204" pitchFamily="34" charset="0"/>
                <a:ea typeface="Open Sans" panose="020B0606030504020204" pitchFamily="34" charset="0"/>
                <a:cs typeface="Open Sans" panose="020B0606030504020204" pitchFamily="34" charset="0"/>
              </a:rPr>
              <a:t>of Aboriginal and Torres Strait Islander people and those with lived and living experience of mental ill health and suicide are heard</a:t>
            </a:r>
          </a:p>
        </p:txBody>
      </p:sp>
      <p:grpSp>
        <p:nvGrpSpPr>
          <p:cNvPr id="7" name="Group 6">
            <a:extLst>
              <a:ext uri="{FF2B5EF4-FFF2-40B4-BE49-F238E27FC236}">
                <a16:creationId xmlns:a16="http://schemas.microsoft.com/office/drawing/2014/main" id="{DCD42B90-1F01-5A70-F6C9-FB8B067E9959}"/>
              </a:ext>
              <a:ext uri="{C183D7F6-B498-43B3-948B-1728B52AA6E4}">
                <adec:decorative xmlns:adec="http://schemas.microsoft.com/office/drawing/2017/decorative" val="1"/>
              </a:ext>
            </a:extLst>
          </p:cNvPr>
          <p:cNvGrpSpPr/>
          <p:nvPr/>
        </p:nvGrpSpPr>
        <p:grpSpPr>
          <a:xfrm>
            <a:off x="2192433" y="2869756"/>
            <a:ext cx="637960" cy="637960"/>
            <a:chOff x="3872913" y="2375882"/>
            <a:chExt cx="478470" cy="478470"/>
          </a:xfrm>
        </p:grpSpPr>
        <p:sp>
          <p:nvSpPr>
            <p:cNvPr id="8" name="Oval 7">
              <a:extLst>
                <a:ext uri="{FF2B5EF4-FFF2-40B4-BE49-F238E27FC236}">
                  <a16:creationId xmlns:a16="http://schemas.microsoft.com/office/drawing/2014/main" id="{091583FF-D122-E55C-78C2-55EA5B77F1C4}"/>
                </a:ext>
              </a:extLst>
            </p:cNvPr>
            <p:cNvSpPr/>
            <p:nvPr/>
          </p:nvSpPr>
          <p:spPr>
            <a:xfrm>
              <a:off x="3872913" y="2375882"/>
              <a:ext cx="478470" cy="47847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77B30A81-EEA1-7024-340D-02B6C4E18AFB}"/>
                </a:ext>
              </a:extLst>
            </p:cNvPr>
            <p:cNvSpPr txBox="1"/>
            <p:nvPr/>
          </p:nvSpPr>
          <p:spPr>
            <a:xfrm>
              <a:off x="3933891" y="2384285"/>
              <a:ext cx="356515" cy="438581"/>
            </a:xfrm>
            <a:prstGeom prst="rect">
              <a:avLst/>
            </a:prstGeom>
            <a:noFill/>
          </p:spPr>
          <p:txBody>
            <a:bodyPr wrap="square">
              <a:spAutoFit/>
            </a:bodyPr>
            <a:lstStyle/>
            <a:p>
              <a:r>
                <a:rPr lang="en-AU" sz="3200" b="1">
                  <a:solidFill>
                    <a:schemeClr val="bg2"/>
                  </a:solidFill>
                  <a:latin typeface="Arial" panose="020B0604020202020204" pitchFamily="34" charset="0"/>
                  <a:cs typeface="Arial" panose="020B0604020202020204" pitchFamily="34" charset="0"/>
                </a:rPr>
                <a:t>1</a:t>
              </a:r>
              <a:endParaRPr lang="en-US" sz="3200">
                <a:solidFill>
                  <a:schemeClr val="bg2"/>
                </a:solidFill>
              </a:endParaRPr>
            </a:p>
          </p:txBody>
        </p:sp>
      </p:grpSp>
      <p:grpSp>
        <p:nvGrpSpPr>
          <p:cNvPr id="10" name="Group 9">
            <a:extLst>
              <a:ext uri="{FF2B5EF4-FFF2-40B4-BE49-F238E27FC236}">
                <a16:creationId xmlns:a16="http://schemas.microsoft.com/office/drawing/2014/main" id="{816CABCC-8FAB-5695-E2D5-0822AB757B43}"/>
              </a:ext>
              <a:ext uri="{C183D7F6-B498-43B3-948B-1728B52AA6E4}">
                <adec:decorative xmlns:adec="http://schemas.microsoft.com/office/drawing/2017/decorative" val="1"/>
              </a:ext>
            </a:extLst>
          </p:cNvPr>
          <p:cNvGrpSpPr/>
          <p:nvPr/>
        </p:nvGrpSpPr>
        <p:grpSpPr>
          <a:xfrm>
            <a:off x="9765903" y="2763056"/>
            <a:ext cx="637960" cy="637960"/>
            <a:chOff x="3872913" y="2375882"/>
            <a:chExt cx="478470" cy="478470"/>
          </a:xfrm>
        </p:grpSpPr>
        <p:sp>
          <p:nvSpPr>
            <p:cNvPr id="11" name="Oval 10">
              <a:extLst>
                <a:ext uri="{FF2B5EF4-FFF2-40B4-BE49-F238E27FC236}">
                  <a16:creationId xmlns:a16="http://schemas.microsoft.com/office/drawing/2014/main" id="{731BEBD5-DDD0-F06B-55F4-4E7B3B8E6653}"/>
                </a:ext>
              </a:extLst>
            </p:cNvPr>
            <p:cNvSpPr/>
            <p:nvPr/>
          </p:nvSpPr>
          <p:spPr>
            <a:xfrm>
              <a:off x="3872913" y="2375882"/>
              <a:ext cx="478470" cy="47847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3B27FE5A-43FB-6B55-E37E-9D8A2FFF6075}"/>
                </a:ext>
              </a:extLst>
            </p:cNvPr>
            <p:cNvSpPr txBox="1"/>
            <p:nvPr/>
          </p:nvSpPr>
          <p:spPr>
            <a:xfrm>
              <a:off x="3958385" y="2392450"/>
              <a:ext cx="356515" cy="438581"/>
            </a:xfrm>
            <a:prstGeom prst="rect">
              <a:avLst/>
            </a:prstGeom>
            <a:noFill/>
          </p:spPr>
          <p:txBody>
            <a:bodyPr wrap="square">
              <a:spAutoFit/>
            </a:bodyPr>
            <a:lstStyle/>
            <a:p>
              <a:r>
                <a:rPr lang="en-AU" sz="3200" b="1">
                  <a:solidFill>
                    <a:schemeClr val="bg2"/>
                  </a:solidFill>
                  <a:latin typeface="Arial" panose="020B0604020202020204" pitchFamily="34" charset="0"/>
                  <a:cs typeface="Arial" panose="020B0604020202020204" pitchFamily="34" charset="0"/>
                </a:rPr>
                <a:t>3</a:t>
              </a:r>
              <a:endParaRPr lang="en-US" sz="3200">
                <a:solidFill>
                  <a:schemeClr val="bg2"/>
                </a:solidFill>
              </a:endParaRPr>
            </a:p>
          </p:txBody>
        </p:sp>
      </p:grpSp>
      <p:grpSp>
        <p:nvGrpSpPr>
          <p:cNvPr id="13" name="Group 12">
            <a:extLst>
              <a:ext uri="{FF2B5EF4-FFF2-40B4-BE49-F238E27FC236}">
                <a16:creationId xmlns:a16="http://schemas.microsoft.com/office/drawing/2014/main" id="{FD8D96DB-521C-A7A1-72FA-777D7F801E67}"/>
              </a:ext>
              <a:ext uri="{C183D7F6-B498-43B3-948B-1728B52AA6E4}">
                <adec:decorative xmlns:adec="http://schemas.microsoft.com/office/drawing/2017/decorative" val="1"/>
              </a:ext>
            </a:extLst>
          </p:cNvPr>
          <p:cNvGrpSpPr/>
          <p:nvPr/>
        </p:nvGrpSpPr>
        <p:grpSpPr>
          <a:xfrm>
            <a:off x="6024008" y="2834869"/>
            <a:ext cx="637960" cy="637960"/>
            <a:chOff x="3872913" y="2375882"/>
            <a:chExt cx="478470" cy="478470"/>
          </a:xfrm>
        </p:grpSpPr>
        <p:sp>
          <p:nvSpPr>
            <p:cNvPr id="14" name="Oval 13">
              <a:extLst>
                <a:ext uri="{FF2B5EF4-FFF2-40B4-BE49-F238E27FC236}">
                  <a16:creationId xmlns:a16="http://schemas.microsoft.com/office/drawing/2014/main" id="{D5F3EBBF-4EA8-CCB9-CB8E-25DA5DBD2BB4}"/>
                </a:ext>
              </a:extLst>
            </p:cNvPr>
            <p:cNvSpPr/>
            <p:nvPr/>
          </p:nvSpPr>
          <p:spPr>
            <a:xfrm>
              <a:off x="3872913" y="2375882"/>
              <a:ext cx="478470" cy="47847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82E080A3-1225-668D-45A4-6FD15184BFF9}"/>
                </a:ext>
              </a:extLst>
            </p:cNvPr>
            <p:cNvSpPr txBox="1"/>
            <p:nvPr/>
          </p:nvSpPr>
          <p:spPr>
            <a:xfrm>
              <a:off x="3958385" y="2384285"/>
              <a:ext cx="356515" cy="438581"/>
            </a:xfrm>
            <a:prstGeom prst="rect">
              <a:avLst/>
            </a:prstGeom>
            <a:noFill/>
          </p:spPr>
          <p:txBody>
            <a:bodyPr wrap="square">
              <a:spAutoFit/>
            </a:bodyPr>
            <a:lstStyle/>
            <a:p>
              <a:r>
                <a:rPr lang="en-AU" sz="3200" b="1">
                  <a:solidFill>
                    <a:schemeClr val="bg2"/>
                  </a:solidFill>
                  <a:latin typeface="Arial" panose="020B0604020202020204" pitchFamily="34" charset="0"/>
                  <a:cs typeface="Arial" panose="020B0604020202020204" pitchFamily="34" charset="0"/>
                </a:rPr>
                <a:t>2</a:t>
              </a:r>
              <a:endParaRPr lang="en-US" sz="3200">
                <a:solidFill>
                  <a:schemeClr val="bg2"/>
                </a:solidFill>
              </a:endParaRPr>
            </a:p>
          </p:txBody>
        </p:sp>
      </p:grpSp>
      <p:sp>
        <p:nvSpPr>
          <p:cNvPr id="16" name="Slide Number Placeholder 15">
            <a:extLst>
              <a:ext uri="{FF2B5EF4-FFF2-40B4-BE49-F238E27FC236}">
                <a16:creationId xmlns:a16="http://schemas.microsoft.com/office/drawing/2014/main" id="{95072A9B-7643-6E31-C82E-4359EDA6943D}"/>
              </a:ext>
            </a:extLst>
          </p:cNvPr>
          <p:cNvSpPr>
            <a:spLocks noGrp="1"/>
          </p:cNvSpPr>
          <p:nvPr>
            <p:ph type="sldNum" sz="quarter" idx="4"/>
          </p:nvPr>
        </p:nvSpPr>
        <p:spPr/>
        <p:txBody>
          <a:bodyPr/>
          <a:lstStyle/>
          <a:p>
            <a:fld id="{3FE8A0A5-0893-3B4E-9EB9-FE67329D76D6}" type="slidenum">
              <a:rPr lang="en-US" smtClean="0"/>
              <a:pPr/>
              <a:t>8</a:t>
            </a:fld>
            <a:endParaRPr lang="en-US"/>
          </a:p>
        </p:txBody>
      </p:sp>
    </p:spTree>
    <p:extLst>
      <p:ext uri="{BB962C8B-B14F-4D97-AF65-F5344CB8AC3E}">
        <p14:creationId xmlns:p14="http://schemas.microsoft.com/office/powerpoint/2010/main" val="75446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EA0ED-3DA4-4200-43F2-18C6A9A30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2D94B-D597-8F8E-8C6B-BEDB33A6553B}"/>
              </a:ext>
            </a:extLst>
          </p:cNvPr>
          <p:cNvSpPr>
            <a:spLocks noGrp="1"/>
          </p:cNvSpPr>
          <p:nvPr>
            <p:ph type="ctrTitle"/>
          </p:nvPr>
        </p:nvSpPr>
        <p:spPr/>
        <p:txBody>
          <a:bodyPr>
            <a:normAutofit/>
          </a:bodyPr>
          <a:lstStyle/>
          <a:p>
            <a:r>
              <a:rPr lang="en-AU"/>
              <a:t>Inquiry process</a:t>
            </a:r>
          </a:p>
        </p:txBody>
      </p:sp>
      <p:grpSp>
        <p:nvGrpSpPr>
          <p:cNvPr id="36" name="Group 35">
            <a:extLst>
              <a:ext uri="{FF2B5EF4-FFF2-40B4-BE49-F238E27FC236}">
                <a16:creationId xmlns:a16="http://schemas.microsoft.com/office/drawing/2014/main" id="{7F72D183-84C1-BB9F-CDCA-BAF6F3E33EED}"/>
              </a:ext>
              <a:ext uri="{C183D7F6-B498-43B3-948B-1728B52AA6E4}">
                <adec:decorative xmlns:adec="http://schemas.microsoft.com/office/drawing/2017/decorative" val="1"/>
              </a:ext>
            </a:extLst>
          </p:cNvPr>
          <p:cNvGrpSpPr/>
          <p:nvPr/>
        </p:nvGrpSpPr>
        <p:grpSpPr>
          <a:xfrm>
            <a:off x="779148" y="2029663"/>
            <a:ext cx="10873287" cy="3391427"/>
            <a:chOff x="661770" y="1557015"/>
            <a:chExt cx="7975279" cy="2241925"/>
          </a:xfrm>
        </p:grpSpPr>
        <p:sp>
          <p:nvSpPr>
            <p:cNvPr id="8" name="Arrow: Down 7">
              <a:extLst>
                <a:ext uri="{FF2B5EF4-FFF2-40B4-BE49-F238E27FC236}">
                  <a16:creationId xmlns:a16="http://schemas.microsoft.com/office/drawing/2014/main" id="{911409DC-8A91-782D-434E-125696DA0CFB}"/>
                </a:ext>
              </a:extLst>
            </p:cNvPr>
            <p:cNvSpPr/>
            <p:nvPr/>
          </p:nvSpPr>
          <p:spPr>
            <a:xfrm rot="10800000">
              <a:off x="4478496" y="3106468"/>
              <a:ext cx="339917" cy="392415"/>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117B45E-0622-6D79-A77C-D707C87621B8}"/>
                </a:ext>
              </a:extLst>
            </p:cNvPr>
            <p:cNvSpPr txBox="1"/>
            <p:nvPr/>
          </p:nvSpPr>
          <p:spPr>
            <a:xfrm>
              <a:off x="4129609" y="3544547"/>
              <a:ext cx="1037689" cy="254393"/>
            </a:xfrm>
            <a:prstGeom prst="rect">
              <a:avLst/>
            </a:prstGeom>
            <a:noFill/>
          </p:spPr>
          <p:txBody>
            <a:bodyPr wrap="square" rtlCol="0">
              <a:noAutofit/>
            </a:bodyPr>
            <a:lstStyle/>
            <a:p>
              <a:pPr algn="ctr">
                <a:spcAft>
                  <a:spcPts val="600"/>
                </a:spcAft>
              </a:pPr>
              <a:r>
                <a:rPr lang="en-AU" sz="1600" b="1">
                  <a:solidFill>
                    <a:schemeClr val="accent2"/>
                  </a:solidFill>
                  <a:latin typeface="Open Sans" panose="020B0606030504020204" pitchFamily="34" charset="0"/>
                  <a:ea typeface="Open Sans" panose="020B0606030504020204" pitchFamily="34" charset="0"/>
                  <a:cs typeface="Open Sans" panose="020B0606030504020204" pitchFamily="34" charset="0"/>
                </a:rPr>
                <a:t>We are here</a:t>
              </a:r>
            </a:p>
          </p:txBody>
        </p:sp>
        <p:grpSp>
          <p:nvGrpSpPr>
            <p:cNvPr id="35" name="Group 34">
              <a:extLst>
                <a:ext uri="{FF2B5EF4-FFF2-40B4-BE49-F238E27FC236}">
                  <a16:creationId xmlns:a16="http://schemas.microsoft.com/office/drawing/2014/main" id="{84F45357-7B79-7527-3D0E-BDC916A92F92}"/>
                </a:ext>
              </a:extLst>
            </p:cNvPr>
            <p:cNvGrpSpPr/>
            <p:nvPr/>
          </p:nvGrpSpPr>
          <p:grpSpPr>
            <a:xfrm>
              <a:off x="661770" y="1557015"/>
              <a:ext cx="7975279" cy="1503790"/>
              <a:chOff x="452" y="3627922"/>
              <a:chExt cx="6127190" cy="1155321"/>
            </a:xfrm>
          </p:grpSpPr>
          <p:sp>
            <p:nvSpPr>
              <p:cNvPr id="3" name="TextBox 2">
                <a:extLst>
                  <a:ext uri="{FF2B5EF4-FFF2-40B4-BE49-F238E27FC236}">
                    <a16:creationId xmlns:a16="http://schemas.microsoft.com/office/drawing/2014/main" id="{EC66C3CA-C8B1-A017-EB6B-C78F3B5F208A}"/>
                  </a:ext>
                </a:extLst>
              </p:cNvPr>
              <p:cNvSpPr txBox="1"/>
              <p:nvPr/>
            </p:nvSpPr>
            <p:spPr>
              <a:xfrm>
                <a:off x="452" y="3904431"/>
                <a:ext cx="828000" cy="87881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Inquiry announced</a:t>
                </a:r>
              </a:p>
            </p:txBody>
          </p:sp>
          <p:sp>
            <p:nvSpPr>
              <p:cNvPr id="22" name="TextBox 21">
                <a:extLst>
                  <a:ext uri="{FF2B5EF4-FFF2-40B4-BE49-F238E27FC236}">
                    <a16:creationId xmlns:a16="http://schemas.microsoft.com/office/drawing/2014/main" id="{9BCF545B-70B8-1C81-A3EC-F62D1A703C11}"/>
                  </a:ext>
                </a:extLst>
              </p:cNvPr>
              <p:cNvSpPr txBox="1"/>
              <p:nvPr/>
            </p:nvSpPr>
            <p:spPr>
              <a:xfrm>
                <a:off x="883650" y="3904431"/>
                <a:ext cx="828000" cy="87881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Call for submissions</a:t>
                </a:r>
              </a:p>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FA0C6D58-214D-A599-3CA8-602885F4881E}"/>
                  </a:ext>
                </a:extLst>
              </p:cNvPr>
              <p:cNvSpPr txBox="1"/>
              <p:nvPr/>
            </p:nvSpPr>
            <p:spPr>
              <a:xfrm>
                <a:off x="1766848" y="3904431"/>
                <a:ext cx="828000" cy="87881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Initial submissions due </a:t>
                </a: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21E0D256-553B-08AB-9469-880053F77A63}"/>
                  </a:ext>
                </a:extLst>
              </p:cNvPr>
              <p:cNvSpPr txBox="1"/>
              <p:nvPr/>
            </p:nvSpPr>
            <p:spPr>
              <a:xfrm>
                <a:off x="2650046" y="3904431"/>
                <a:ext cx="828000" cy="87881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Interim report released </a:t>
                </a: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31D0A7EB-2F43-D1F2-B814-01D8F1CA7A40}"/>
                  </a:ext>
                </a:extLst>
              </p:cNvPr>
              <p:cNvSpPr txBox="1"/>
              <p:nvPr/>
            </p:nvSpPr>
            <p:spPr>
              <a:xfrm>
                <a:off x="4416442" y="3904431"/>
                <a:ext cx="828000" cy="878812"/>
              </a:xfrm>
              <a:prstGeom prst="rect">
                <a:avLst/>
              </a:prstGeom>
              <a:solidFill>
                <a:schemeClr val="tx2">
                  <a:lumMod val="20000"/>
                  <a:lumOff val="80000"/>
                </a:schemeClr>
              </a:solidFill>
            </p:spPr>
            <p:txBody>
              <a:bodyPr wrap="square" lIns="48000" rIns="48000">
                <a:noAutofit/>
              </a:bodyPr>
              <a:lstStyle/>
              <a:p>
                <a:endParaRPr lang="en-AU" sz="1500">
                  <a:latin typeface="Open Sans" panose="020B0606030504020204" pitchFamily="34" charset="0"/>
                  <a:ea typeface="Open Sans" panose="020B0606030504020204" pitchFamily="34" charset="0"/>
                  <a:cs typeface="Open Sans" panose="020B0606030504020204" pitchFamily="34" charset="0"/>
                </a:endParaRPr>
              </a:p>
              <a:p>
                <a:r>
                  <a:rPr lang="en-AU" sz="1500">
                    <a:latin typeface="Open Sans" panose="020B0606030504020204" pitchFamily="34" charset="0"/>
                    <a:ea typeface="Open Sans" panose="020B0606030504020204" pitchFamily="34" charset="0"/>
                    <a:cs typeface="Open Sans" panose="020B0606030504020204" pitchFamily="34" charset="0"/>
                  </a:rPr>
                  <a:t>Public hearings</a:t>
                </a:r>
              </a:p>
            </p:txBody>
          </p:sp>
          <p:sp>
            <p:nvSpPr>
              <p:cNvPr id="26" name="TextBox 25">
                <a:extLst>
                  <a:ext uri="{FF2B5EF4-FFF2-40B4-BE49-F238E27FC236}">
                    <a16:creationId xmlns:a16="http://schemas.microsoft.com/office/drawing/2014/main" id="{B2375679-5306-1AAD-2A9F-46C3E3C1F4E5}"/>
                  </a:ext>
                </a:extLst>
              </p:cNvPr>
              <p:cNvSpPr txBox="1"/>
              <p:nvPr/>
            </p:nvSpPr>
            <p:spPr>
              <a:xfrm>
                <a:off x="3533244" y="3904431"/>
                <a:ext cx="828000" cy="87881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Final submissions due </a:t>
                </a: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DE0BBEE8-F27D-B109-E4A6-2370E52DEF25}"/>
                  </a:ext>
                </a:extLst>
              </p:cNvPr>
              <p:cNvSpPr txBox="1"/>
              <p:nvPr/>
            </p:nvSpPr>
            <p:spPr>
              <a:xfrm>
                <a:off x="5299642" y="3904431"/>
                <a:ext cx="828000" cy="87881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Final report due to Government</a:t>
                </a:r>
              </a:p>
            </p:txBody>
          </p:sp>
          <p:sp>
            <p:nvSpPr>
              <p:cNvPr id="28" name="Arrow: Chevron 383">
                <a:extLst>
                  <a:ext uri="{FF2B5EF4-FFF2-40B4-BE49-F238E27FC236}">
                    <a16:creationId xmlns:a16="http://schemas.microsoft.com/office/drawing/2014/main" id="{C21A2641-2B11-1D5F-66FE-E45769964002}"/>
                  </a:ext>
                </a:extLst>
              </p:cNvPr>
              <p:cNvSpPr/>
              <p:nvPr/>
            </p:nvSpPr>
            <p:spPr>
              <a:xfrm>
                <a:off x="886736" y="3627922"/>
                <a:ext cx="966810" cy="27650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11 Feb</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29" name="Arrow: Chevron 384">
                <a:extLst>
                  <a:ext uri="{FF2B5EF4-FFF2-40B4-BE49-F238E27FC236}">
                    <a16:creationId xmlns:a16="http://schemas.microsoft.com/office/drawing/2014/main" id="{7C249521-6DE3-346E-06EB-17ECDF32FAA3}"/>
                  </a:ext>
                </a:extLst>
              </p:cNvPr>
              <p:cNvSpPr/>
              <p:nvPr/>
            </p:nvSpPr>
            <p:spPr>
              <a:xfrm>
                <a:off x="1769206" y="3627922"/>
                <a:ext cx="966810" cy="27650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12 March</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30" name="Arrow: Chevron 385">
                <a:extLst>
                  <a:ext uri="{FF2B5EF4-FFF2-40B4-BE49-F238E27FC236}">
                    <a16:creationId xmlns:a16="http://schemas.microsoft.com/office/drawing/2014/main" id="{DBFC2F04-9E92-C781-8A8C-D7F201517C02}"/>
                  </a:ext>
                </a:extLst>
              </p:cNvPr>
              <p:cNvSpPr/>
              <p:nvPr/>
            </p:nvSpPr>
            <p:spPr>
              <a:xfrm>
                <a:off x="2651676" y="3627922"/>
                <a:ext cx="966810" cy="276509"/>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24 June</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31" name="Arrow: Chevron 387">
                <a:extLst>
                  <a:ext uri="{FF2B5EF4-FFF2-40B4-BE49-F238E27FC236}">
                    <a16:creationId xmlns:a16="http://schemas.microsoft.com/office/drawing/2014/main" id="{2F2B2827-8FF1-3C93-4030-2A58EA716E69}"/>
                  </a:ext>
                </a:extLst>
              </p:cNvPr>
              <p:cNvSpPr/>
              <p:nvPr/>
            </p:nvSpPr>
            <p:spPr>
              <a:xfrm>
                <a:off x="3534145" y="3627922"/>
                <a:ext cx="966810" cy="27650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31 July</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32" name="Arrow: Chevron 279">
                <a:extLst>
                  <a:ext uri="{FF2B5EF4-FFF2-40B4-BE49-F238E27FC236}">
                    <a16:creationId xmlns:a16="http://schemas.microsoft.com/office/drawing/2014/main" id="{A7C9A719-FCBA-3216-DCAD-A810DDBC57A7}"/>
                  </a:ext>
                </a:extLst>
              </p:cNvPr>
              <p:cNvSpPr/>
              <p:nvPr/>
            </p:nvSpPr>
            <p:spPr>
              <a:xfrm>
                <a:off x="4266" y="3627922"/>
                <a:ext cx="966810" cy="276509"/>
              </a:xfrm>
              <a:custGeom>
                <a:avLst/>
                <a:gdLst>
                  <a:gd name="connsiteX0" fmla="*/ 0 w 853200"/>
                  <a:gd name="connsiteY0" fmla="*/ 0 h 244017"/>
                  <a:gd name="connsiteX1" fmla="*/ 731192 w 853200"/>
                  <a:gd name="connsiteY1" fmla="*/ 0 h 244017"/>
                  <a:gd name="connsiteX2" fmla="*/ 853200 w 853200"/>
                  <a:gd name="connsiteY2" fmla="*/ 122009 h 244017"/>
                  <a:gd name="connsiteX3" fmla="*/ 731192 w 853200"/>
                  <a:gd name="connsiteY3" fmla="*/ 244017 h 244017"/>
                  <a:gd name="connsiteX4" fmla="*/ 0 w 853200"/>
                  <a:gd name="connsiteY4" fmla="*/ 244017 h 244017"/>
                  <a:gd name="connsiteX5" fmla="*/ 122009 w 853200"/>
                  <a:gd name="connsiteY5" fmla="*/ 122009 h 244017"/>
                  <a:gd name="connsiteX6" fmla="*/ 0 w 853200"/>
                  <a:gd name="connsiteY6" fmla="*/ 0 h 244017"/>
                  <a:gd name="connsiteX0" fmla="*/ 0 w 853200"/>
                  <a:gd name="connsiteY0" fmla="*/ 0 h 244017"/>
                  <a:gd name="connsiteX1" fmla="*/ 731192 w 853200"/>
                  <a:gd name="connsiteY1" fmla="*/ 0 h 244017"/>
                  <a:gd name="connsiteX2" fmla="*/ 853200 w 853200"/>
                  <a:gd name="connsiteY2" fmla="*/ 122009 h 244017"/>
                  <a:gd name="connsiteX3" fmla="*/ 731192 w 853200"/>
                  <a:gd name="connsiteY3" fmla="*/ 244017 h 244017"/>
                  <a:gd name="connsiteX4" fmla="*/ 0 w 853200"/>
                  <a:gd name="connsiteY4" fmla="*/ 244017 h 244017"/>
                  <a:gd name="connsiteX5" fmla="*/ 0 w 853200"/>
                  <a:gd name="connsiteY5" fmla="*/ 0 h 24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00" h="244017">
                    <a:moveTo>
                      <a:pt x="0" y="0"/>
                    </a:moveTo>
                    <a:lnTo>
                      <a:pt x="731192" y="0"/>
                    </a:lnTo>
                    <a:lnTo>
                      <a:pt x="853200" y="122009"/>
                    </a:lnTo>
                    <a:lnTo>
                      <a:pt x="731192" y="244017"/>
                    </a:lnTo>
                    <a:lnTo>
                      <a:pt x="0" y="24401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r>
                  <a:rPr lang="en-US" sz="1700" b="1">
                    <a:latin typeface="Open Sans" panose="020B0606030504020204" pitchFamily="34" charset="0"/>
                    <a:ea typeface="Open Sans" panose="020B0606030504020204" pitchFamily="34" charset="0"/>
                    <a:cs typeface="Open Sans" panose="020B0606030504020204" pitchFamily="34" charset="0"/>
                  </a:rPr>
                  <a:t>    30 Jan</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33" name="Arrow: Chevron 389">
                <a:extLst>
                  <a:ext uri="{FF2B5EF4-FFF2-40B4-BE49-F238E27FC236}">
                    <a16:creationId xmlns:a16="http://schemas.microsoft.com/office/drawing/2014/main" id="{BDD76BC3-B883-6B71-8081-B0F0C053278A}"/>
                  </a:ext>
                </a:extLst>
              </p:cNvPr>
              <p:cNvSpPr/>
              <p:nvPr/>
            </p:nvSpPr>
            <p:spPr>
              <a:xfrm>
                <a:off x="4416615" y="3627922"/>
                <a:ext cx="966810" cy="27650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Aug</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34" name="Arrow: Chevron 281">
                <a:extLst>
                  <a:ext uri="{FF2B5EF4-FFF2-40B4-BE49-F238E27FC236}">
                    <a16:creationId xmlns:a16="http://schemas.microsoft.com/office/drawing/2014/main" id="{B095F102-70FE-F851-D9CC-A7F87C5D68B5}"/>
                  </a:ext>
                </a:extLst>
              </p:cNvPr>
              <p:cNvSpPr/>
              <p:nvPr/>
            </p:nvSpPr>
            <p:spPr>
              <a:xfrm>
                <a:off x="5299087" y="3627922"/>
                <a:ext cx="828555" cy="276509"/>
              </a:xfrm>
              <a:custGeom>
                <a:avLst/>
                <a:gdLst>
                  <a:gd name="connsiteX0" fmla="*/ 0 w 853200"/>
                  <a:gd name="connsiteY0" fmla="*/ 0 h 244017"/>
                  <a:gd name="connsiteX1" fmla="*/ 731192 w 853200"/>
                  <a:gd name="connsiteY1" fmla="*/ 0 h 244017"/>
                  <a:gd name="connsiteX2" fmla="*/ 853200 w 853200"/>
                  <a:gd name="connsiteY2" fmla="*/ 122009 h 244017"/>
                  <a:gd name="connsiteX3" fmla="*/ 731192 w 853200"/>
                  <a:gd name="connsiteY3" fmla="*/ 244017 h 244017"/>
                  <a:gd name="connsiteX4" fmla="*/ 0 w 853200"/>
                  <a:gd name="connsiteY4" fmla="*/ 244017 h 244017"/>
                  <a:gd name="connsiteX5" fmla="*/ 122009 w 853200"/>
                  <a:gd name="connsiteY5" fmla="*/ 122009 h 244017"/>
                  <a:gd name="connsiteX6" fmla="*/ 0 w 853200"/>
                  <a:gd name="connsiteY6" fmla="*/ 0 h 244017"/>
                  <a:gd name="connsiteX0" fmla="*/ 0 w 731192"/>
                  <a:gd name="connsiteY0" fmla="*/ 0 h 244017"/>
                  <a:gd name="connsiteX1" fmla="*/ 731192 w 731192"/>
                  <a:gd name="connsiteY1" fmla="*/ 0 h 244017"/>
                  <a:gd name="connsiteX2" fmla="*/ 731192 w 731192"/>
                  <a:gd name="connsiteY2" fmla="*/ 244017 h 244017"/>
                  <a:gd name="connsiteX3" fmla="*/ 0 w 731192"/>
                  <a:gd name="connsiteY3" fmla="*/ 244017 h 244017"/>
                  <a:gd name="connsiteX4" fmla="*/ 122009 w 731192"/>
                  <a:gd name="connsiteY4" fmla="*/ 122009 h 244017"/>
                  <a:gd name="connsiteX5" fmla="*/ 0 w 731192"/>
                  <a:gd name="connsiteY5" fmla="*/ 0 h 24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192" h="244017">
                    <a:moveTo>
                      <a:pt x="0" y="0"/>
                    </a:moveTo>
                    <a:lnTo>
                      <a:pt x="731192" y="0"/>
                    </a:lnTo>
                    <a:lnTo>
                      <a:pt x="731192" y="244017"/>
                    </a:lnTo>
                    <a:lnTo>
                      <a:pt x="0" y="244017"/>
                    </a:lnTo>
                    <a:lnTo>
                      <a:pt x="122009" y="12200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17 Oct</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 name="Slide Number Placeholder 3">
            <a:extLst>
              <a:ext uri="{FF2B5EF4-FFF2-40B4-BE49-F238E27FC236}">
                <a16:creationId xmlns:a16="http://schemas.microsoft.com/office/drawing/2014/main" id="{C8BE6542-8923-081C-A483-31B31BF5D2FA}"/>
              </a:ext>
            </a:extLst>
          </p:cNvPr>
          <p:cNvSpPr>
            <a:spLocks noGrp="1"/>
          </p:cNvSpPr>
          <p:nvPr>
            <p:ph type="sldNum" sz="quarter" idx="4"/>
          </p:nvPr>
        </p:nvSpPr>
        <p:spPr/>
        <p:txBody>
          <a:bodyPr/>
          <a:lstStyle/>
          <a:p>
            <a:fld id="{3FE8A0A5-0893-3B4E-9EB9-FE67329D76D6}" type="slidenum">
              <a:rPr lang="en-US" smtClean="0"/>
              <a:pPr/>
              <a:t>9</a:t>
            </a:fld>
            <a:endParaRPr lang="en-US"/>
          </a:p>
        </p:txBody>
      </p:sp>
    </p:spTree>
    <p:extLst>
      <p:ext uri="{BB962C8B-B14F-4D97-AF65-F5344CB8AC3E}">
        <p14:creationId xmlns:p14="http://schemas.microsoft.com/office/powerpoint/2010/main" val="40629720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346227318089525"/>
</p:tagLst>
</file>

<file path=ppt/theme/theme1.xml><?xml version="1.0" encoding="utf-8"?>
<a:theme xmlns:a="http://schemas.openxmlformats.org/drawingml/2006/main" name="Office Theme">
  <a:themeElements>
    <a:clrScheme name="PC 2025">
      <a:dk1>
        <a:srgbClr val="000000"/>
      </a:dk1>
      <a:lt1>
        <a:srgbClr val="FFFFFF"/>
      </a:lt1>
      <a:dk2>
        <a:srgbClr val="2B9AC2"/>
      </a:dk2>
      <a:lt2>
        <a:srgbClr val="265A9A"/>
      </a:lt2>
      <a:accent1>
        <a:srgbClr val="66BCDB"/>
      </a:accent1>
      <a:accent2>
        <a:srgbClr val="8956A3"/>
      </a:accent2>
      <a:accent3>
        <a:srgbClr val="71CBD5"/>
      </a:accent3>
      <a:accent4>
        <a:srgbClr val="90D8F7"/>
      </a:accent4>
      <a:accent5>
        <a:srgbClr val="14315B"/>
      </a:accent5>
      <a:accent6>
        <a:srgbClr val="542972"/>
      </a:accent6>
      <a:hlink>
        <a:srgbClr val="000000"/>
      </a:hlink>
      <a:folHlink>
        <a:srgbClr val="BFBFBF"/>
      </a:folHlink>
    </a:clrScheme>
    <a:fontScheme name="PC font 2025">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bg2"/>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61A18D-8A82-154D-8F46-3D799F6E3D9D}">
  <we:reference id="c112e7c3-664d-4d8c-93c0-1a34f676523c"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1177821809514905603","enableDocumentContentUpdater":false,"version":"2.0"}]]></TemplafySlideTemplateConfiguration>
</file>

<file path=customXml/item12.xml><?xml version="1.0" encoding="utf-8"?>
<TemplafySlideTemplateConfiguration><![CDATA[{"slideVersion":1,"isValidatorEnabled":false,"isLocked":false,"elementsMetadata":[],"slideId":"1177823330710847496","enableDocumentContentUpdater":false,"version":"2.0"}]]></TemplafySlideTemplateConfiguration>
</file>

<file path=customXml/item13.xml><?xml version="1.0" encoding="utf-8"?>
<TemplafySlideTemplateConfiguration><![CDATA[{"slideVersion":1,"isValidatorEnabled":false,"isLocked":false,"elementsMetadata":[],"slideId":"1177821362838306817","enableDocumentContentUpdater":false,"version":"2.0"}]]></TemplafySlideTemplateConfiguration>
</file>

<file path=customXml/item14.xml><?xml version="1.0" encoding="utf-8"?>
<TemplafySlideTemplateConfiguration><![CDATA[{"slideVersion":1,"isValidatorEnabled":false,"isLocked":false,"elementsMetadata":[],"slideId":"1177821362838306817","enableDocumentContentUpdater":false,"version":"2.0"}]]></TemplafySlideTemplateConfiguration>
</file>

<file path=customXml/item15.xml><?xml version="1.0" encoding="utf-8"?>
<TemplafySlideTemplateConfiguration><![CDATA[{"slideVersion":1,"isValidatorEnabled":false,"isLocked":false,"elementsMetadata":[],"slideId":"1177823330710847495","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1177821809514905616","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ct:contentTypeSchema xmlns:ct="http://schemas.microsoft.com/office/2006/metadata/contentType" xmlns:ma="http://schemas.microsoft.com/office/2006/metadata/properties/metaAttributes" ct:_="" ma:_="" ma:contentTypeName="Document" ma:contentTypeID="0x010100DA1BCBEF312711479ADEF6B7B1103881" ma:contentTypeVersion="8" ma:contentTypeDescription="Create a new document." ma:contentTypeScope="" ma:versionID="819c2ead0e667ce4ed21253f17f2b275">
  <xsd:schema xmlns:xsd="http://www.w3.org/2001/XMLSchema" xmlns:xs="http://www.w3.org/2001/XMLSchema" xmlns:p="http://schemas.microsoft.com/office/2006/metadata/properties" xmlns:ns2="3dedea7b-27b6-4a15-82b5-d59966af1777" xmlns:ns3="420bf62e-0c8b-404a-9d6b-1b09874336e9" targetNamespace="http://schemas.microsoft.com/office/2006/metadata/properties" ma:root="true" ma:fieldsID="5eec56da376a34b94054a85a9de5a3b7" ns2:_="" ns3:_="">
    <xsd:import namespace="3dedea7b-27b6-4a15-82b5-d59966af1777"/>
    <xsd:import namespace="420bf62e-0c8b-404a-9d6b-1b09874336e9"/>
    <xsd:element name="properties">
      <xsd:complexType>
        <xsd:sequence>
          <xsd:element name="documentManagement">
            <xsd:complexType>
              <xsd:all>
                <xsd:element ref="ns2:i0f84bba906045b4af568ee102a52dcb" minOccurs="0"/>
                <xsd:element ref="ns2:TaxCatchAll" minOccurs="0"/>
                <xsd:element ref="ns3:MediaServiceMetadata" minOccurs="0"/>
                <xsd:element ref="ns3:MediaServiceFastMetadata"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edea7b-27b6-4a15-82b5-d59966af1777" elementFormDefault="qualified">
    <xsd:import namespace="http://schemas.microsoft.com/office/2006/documentManagement/types"/>
    <xsd:import namespace="http://schemas.microsoft.com/office/infopath/2007/PartnerControls"/>
    <xsd:element name="i0f84bba906045b4af568ee102a52dcb" ma:index="9" nillable="true" ma:taxonomy="true" ma:internalName="i0f84bba906045b4af568ee102a52dcb" ma:taxonomyFieldName="RevIMBCS" ma:displayName="Record" ma:indexed="true" ma:default="1;#Unclassified|3955eeb1-2d18-4582-aeb2-00144ec3aaf5" ma:fieldId="{20f84bba-9060-45b4-af56-8ee102a52dcb}" ma:sspId="9e7832e3-0c1d-4697-8be2-0d137dca2da6" ma:termSetId="3c672b5e-1100-4960-a8a3-535520ee115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eb411c1-e247-49e6-a8ed-4303c9583bd9}" ma:internalName="TaxCatchAll" ma:showField="CatchAllData" ma:web="3dedea7b-27b6-4a15-82b5-d59966af17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0bf62e-0c8b-404a-9d6b-1b09874336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TemplateConfiguration><![CDATA[{"slideVersion":1,"isValidatorEnabled":false,"isLocked":false,"elementsMetadata":[],"slideId":"1177823330710847493","enableDocumentContentUpdater":false,"version":"2.0"}]]></TemplafySlideTemplateConfiguration>
</file>

<file path=customXml/item20.xml><?xml version="1.0" encoding="utf-8"?>
<TemplafySlideTemplateConfiguration><![CDATA[{"slideVersion":1,"isValidatorEnabled":false,"isLocked":false,"elementsMetadata":[],"slideId":"1177821809514905604","enableDocumentContentUpdater":false,"version":"2.0"}]]></TemplafySlideTemplateConfiguration>
</file>

<file path=customXml/item21.xml><?xml version="1.0" encoding="utf-8"?>
<p:properties xmlns:p="http://schemas.microsoft.com/office/2006/metadata/properties" xmlns:xsi="http://www.w3.org/2001/XMLSchema-instance" xmlns:pc="http://schemas.microsoft.com/office/infopath/2007/PartnerControls">
  <documentManagement>
    <i0f84bba906045b4af568ee102a52dcb xmlns="3dedea7b-27b6-4a15-82b5-d59966af1777">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3955eeb1-2d18-4582-aeb2-00144ec3aaf5</TermId>
        </TermInfo>
      </Terms>
    </i0f84bba906045b4af568ee102a52dcb>
    <TaxCatchAll xmlns="3dedea7b-27b6-4a15-82b5-d59966af1777">
      <Value>1</Value>
    </TaxCatchAll>
  </documentManagement>
</p:properties>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TemplateConfiguration><![CDATA[{"elementsMetadata":[],"transformationConfigurations":[],"templateName":"PC presentation","templateDescription":"Includes slide examples (e.g., figures, infographics, quotes)","enableDocumentContentUpdater":false,"version":"2.0"}]]></TemplafyTemplateConfiguration>
</file>

<file path=customXml/item25.xml><?xml version="1.0" encoding="utf-8"?>
<TemplafySlideTemplateConfiguration><![CDATA[{"slideVersion":1,"isValidatorEnabled":false,"isLocked":false,"elementsMetadata":[],"slideId":"1177823330710847493","enableDocumentContentUpdater":false,"version":"2.0"}]]></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slideVersion":1,"isValidatorEnabled":false,"isLocked":false,"elementsMetadata":[],"slideId":"1177823330710847493","enableDocumentContentUpdater":false,"version":"2.0"}]]></TemplafySlideTemplateConfiguration>
</file>

<file path=customXml/item28.xml><?xml version="1.0" encoding="utf-8"?>
<TemplafySlideFormConfiguration><![CDATA[{"formFields":[],"formDataEntries":[]}]]></TemplafySlideFormConfiguration>
</file>

<file path=customXml/item29.xml><?xml version="1.0" encoding="utf-8"?>
<TemplafySlideTemplateConfiguration><![CDATA[{"slideVersion":1,"isValidatorEnabled":false,"isLocked":false,"elementsMetadata":[],"slideId":"1177823330710847493","enableDocumentContentUpdater":false,"version":"2.0"}]]></TemplafySlideTemplateConfiguration>
</file>

<file path=customXml/item3.xml><?xml version="1.0" encoding="utf-8"?>
<TemplafySlideFormConfiguration><![CDATA[{"formFields":[],"formDataEntries":[]}]]></TemplafySlideFormConfiguration>
</file>

<file path=customXml/item30.xml><?xml version="1.0" encoding="utf-8"?>
<TemplafySlideFormConfiguration><![CDATA[{"formFields":[],"formDataEntries":[]}]]></TemplafySlideFormConfiguration>
</file>

<file path=customXml/item31.xml><?xml version="1.0" encoding="utf-8"?>
<TemplafySlideTemplateConfiguration><![CDATA[{"slideVersion":1,"isValidatorEnabled":false,"isLocked":false,"elementsMetadata":[],"slideId":"1177823330710847493","enableDocumentContentUpdater":false,"version":"2.0"}]]></TemplafySlideTemplateConfiguration>
</file>

<file path=customXml/item32.xml><?xml version="1.0" encoding="utf-8"?>
<?mso-contentType ?>
<FormTemplates xmlns="http://schemas.microsoft.com/sharepoint/v3/contenttype/forms">
  <Display>DocumentLibraryForm</Display>
  <Edit>DocumentLibraryForm</Edit>
  <New>DocumentLibraryForm</New>
</FormTemplates>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TemplateConfiguration><![CDATA[{"slideVersion":1,"isValidatorEnabled":false,"isLocked":false,"elementsMetadata":[],"slideId":"1177823330710847490","enableDocumentContentUpdater":false,"version":"2.0"}]]></TemplafySlideTemplateConfiguration>
</file>

<file path=customXml/item36.xml><?xml version="1.0" encoding="utf-8"?>
<TemplafySlideTemplateConfiguration><![CDATA[{"slideVersion":1,"isValidatorEnabled":false,"isLocked":false,"elementsMetadata":[],"slideId":"1177823339300782080","enableDocumentContentUpdater":false,"version":"2.0"}]]></TemplafySlideTemplateConfiguration>
</file>

<file path=customXml/item37.xml><?xml version="1.0" encoding="utf-8"?>
<TemplafySlideTemplateConfiguration><![CDATA[{"slideVersion":1,"isValidatorEnabled":false,"isLocked":false,"elementsMetadata":[],"slideId":"1177821362838306817","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1177823330710847493","enableDocumentContentUpdater":false,"version":"2.0"}]]></TemplafySlideTemplateConfiguration>
</file>

<file path=customXml/item8.xml><?xml version="1.0" encoding="utf-8"?>
<TemplafyFormConfiguration><![CDATA[{"formFields":[],"formDataEntries":[]}]]></Templafy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C7D484E6-5C98-4BD7-8539-27453612A87D}">
  <ds:schemaRefs/>
</ds:datastoreItem>
</file>

<file path=customXml/itemProps10.xml><?xml version="1.0" encoding="utf-8"?>
<ds:datastoreItem xmlns:ds="http://schemas.openxmlformats.org/officeDocument/2006/customXml" ds:itemID="{7C0BEE02-B346-4F7B-B9F9-9D3107000643}">
  <ds:schemaRefs/>
</ds:datastoreItem>
</file>

<file path=customXml/itemProps11.xml><?xml version="1.0" encoding="utf-8"?>
<ds:datastoreItem xmlns:ds="http://schemas.openxmlformats.org/officeDocument/2006/customXml" ds:itemID="{F102262F-505F-470E-B3C3-48158484F480}">
  <ds:schemaRefs/>
</ds:datastoreItem>
</file>

<file path=customXml/itemProps12.xml><?xml version="1.0" encoding="utf-8"?>
<ds:datastoreItem xmlns:ds="http://schemas.openxmlformats.org/officeDocument/2006/customXml" ds:itemID="{BA7E71A2-7156-4A4A-A7B9-7445C3BF55A9}">
  <ds:schemaRefs/>
</ds:datastoreItem>
</file>

<file path=customXml/itemProps13.xml><?xml version="1.0" encoding="utf-8"?>
<ds:datastoreItem xmlns:ds="http://schemas.openxmlformats.org/officeDocument/2006/customXml" ds:itemID="{FA077E3F-ED42-4760-B3AA-D6B13B61F241}">
  <ds:schemaRefs/>
</ds:datastoreItem>
</file>

<file path=customXml/itemProps14.xml><?xml version="1.0" encoding="utf-8"?>
<ds:datastoreItem xmlns:ds="http://schemas.openxmlformats.org/officeDocument/2006/customXml" ds:itemID="{EF160FDA-02E1-454B-90BE-6AF34EDBF5EA}">
  <ds:schemaRefs/>
</ds:datastoreItem>
</file>

<file path=customXml/itemProps15.xml><?xml version="1.0" encoding="utf-8"?>
<ds:datastoreItem xmlns:ds="http://schemas.openxmlformats.org/officeDocument/2006/customXml" ds:itemID="{48D0D42F-9E87-46C0-AA69-B40328099774}">
  <ds:schemaRefs/>
</ds:datastoreItem>
</file>

<file path=customXml/itemProps16.xml><?xml version="1.0" encoding="utf-8"?>
<ds:datastoreItem xmlns:ds="http://schemas.openxmlformats.org/officeDocument/2006/customXml" ds:itemID="{661A80A3-DBFC-4C77-83ED-9B65D9D6F151}">
  <ds:schemaRefs/>
</ds:datastoreItem>
</file>

<file path=customXml/itemProps17.xml><?xml version="1.0" encoding="utf-8"?>
<ds:datastoreItem xmlns:ds="http://schemas.openxmlformats.org/officeDocument/2006/customXml" ds:itemID="{4C4FD14C-588C-4586-B7FD-729E7A7E283F}">
  <ds:schemaRefs/>
</ds:datastoreItem>
</file>

<file path=customXml/itemProps18.xml><?xml version="1.0" encoding="utf-8"?>
<ds:datastoreItem xmlns:ds="http://schemas.openxmlformats.org/officeDocument/2006/customXml" ds:itemID="{AA58581D-0F94-4D99-82D5-939C6E776CBE}">
  <ds:schemaRefs/>
</ds:datastoreItem>
</file>

<file path=customXml/itemProps19.xml><?xml version="1.0" encoding="utf-8"?>
<ds:datastoreItem xmlns:ds="http://schemas.openxmlformats.org/officeDocument/2006/customXml" ds:itemID="{035A954B-4199-40FB-BB32-0B6E477DA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edea7b-27b6-4a15-82b5-d59966af1777"/>
    <ds:schemaRef ds:uri="420bf62e-0c8b-404a-9d6b-1b0987433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09FC06-F131-4D75-984A-254AAF5F70B0}">
  <ds:schemaRefs/>
</ds:datastoreItem>
</file>

<file path=customXml/itemProps20.xml><?xml version="1.0" encoding="utf-8"?>
<ds:datastoreItem xmlns:ds="http://schemas.openxmlformats.org/officeDocument/2006/customXml" ds:itemID="{6BE25618-B692-49BB-9B16-87B5CB45045C}">
  <ds:schemaRefs/>
</ds:datastoreItem>
</file>

<file path=customXml/itemProps21.xml><?xml version="1.0" encoding="utf-8"?>
<ds:datastoreItem xmlns:ds="http://schemas.openxmlformats.org/officeDocument/2006/customXml" ds:itemID="{26AE0E15-4C1B-48A6-ACD5-5E145CD62542}">
  <ds:schemaRefs>
    <ds:schemaRef ds:uri="http://schemas.microsoft.com/office/infopath/2007/PartnerControls"/>
    <ds:schemaRef ds:uri="http://purl.org/dc/terms/"/>
    <ds:schemaRef ds:uri="420bf62e-0c8b-404a-9d6b-1b09874336e9"/>
    <ds:schemaRef ds:uri="http://schemas.microsoft.com/office/2006/metadata/properties"/>
    <ds:schemaRef ds:uri="3dedea7b-27b6-4a15-82b5-d59966af1777"/>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22.xml><?xml version="1.0" encoding="utf-8"?>
<ds:datastoreItem xmlns:ds="http://schemas.openxmlformats.org/officeDocument/2006/customXml" ds:itemID="{1E6CC8E5-D036-4035-A008-178E658DF99C}">
  <ds:schemaRefs/>
</ds:datastoreItem>
</file>

<file path=customXml/itemProps23.xml><?xml version="1.0" encoding="utf-8"?>
<ds:datastoreItem xmlns:ds="http://schemas.openxmlformats.org/officeDocument/2006/customXml" ds:itemID="{31CA5072-827C-4E04-A43A-7A0902B09488}">
  <ds:schemaRefs/>
</ds:datastoreItem>
</file>

<file path=customXml/itemProps24.xml><?xml version="1.0" encoding="utf-8"?>
<ds:datastoreItem xmlns:ds="http://schemas.openxmlformats.org/officeDocument/2006/customXml" ds:itemID="{EBB24CF3-7D98-4521-9F98-FB2F968814F2}">
  <ds:schemaRefs/>
</ds:datastoreItem>
</file>

<file path=customXml/itemProps25.xml><?xml version="1.0" encoding="utf-8"?>
<ds:datastoreItem xmlns:ds="http://schemas.openxmlformats.org/officeDocument/2006/customXml" ds:itemID="{A55A1D60-C207-4A9B-AD66-A199BC5FC4AB}">
  <ds:schemaRefs/>
</ds:datastoreItem>
</file>

<file path=customXml/itemProps26.xml><?xml version="1.0" encoding="utf-8"?>
<ds:datastoreItem xmlns:ds="http://schemas.openxmlformats.org/officeDocument/2006/customXml" ds:itemID="{06FF1CA1-19DB-41C6-AE79-B2BADA59CA31}">
  <ds:schemaRefs/>
</ds:datastoreItem>
</file>

<file path=customXml/itemProps27.xml><?xml version="1.0" encoding="utf-8"?>
<ds:datastoreItem xmlns:ds="http://schemas.openxmlformats.org/officeDocument/2006/customXml" ds:itemID="{281D1CD9-7CDB-4BE9-BBEA-F1C7DB0A2D7B}">
  <ds:schemaRefs/>
</ds:datastoreItem>
</file>

<file path=customXml/itemProps28.xml><?xml version="1.0" encoding="utf-8"?>
<ds:datastoreItem xmlns:ds="http://schemas.openxmlformats.org/officeDocument/2006/customXml" ds:itemID="{EE08E0E3-CAAD-4B5B-978D-3B0937BB06DE}">
  <ds:schemaRefs/>
</ds:datastoreItem>
</file>

<file path=customXml/itemProps29.xml><?xml version="1.0" encoding="utf-8"?>
<ds:datastoreItem xmlns:ds="http://schemas.openxmlformats.org/officeDocument/2006/customXml" ds:itemID="{A03DDD15-7759-42F6-BE78-5345F8B9C1C0}">
  <ds:schemaRefs/>
</ds:datastoreItem>
</file>

<file path=customXml/itemProps3.xml><?xml version="1.0" encoding="utf-8"?>
<ds:datastoreItem xmlns:ds="http://schemas.openxmlformats.org/officeDocument/2006/customXml" ds:itemID="{CC039D57-588D-4465-847A-BA3EE0C687DB}">
  <ds:schemaRefs/>
</ds:datastoreItem>
</file>

<file path=customXml/itemProps30.xml><?xml version="1.0" encoding="utf-8"?>
<ds:datastoreItem xmlns:ds="http://schemas.openxmlformats.org/officeDocument/2006/customXml" ds:itemID="{F61C2551-B8A4-45D0-BA1D-EDE2CBD8AA1A}">
  <ds:schemaRefs/>
</ds:datastoreItem>
</file>

<file path=customXml/itemProps31.xml><?xml version="1.0" encoding="utf-8"?>
<ds:datastoreItem xmlns:ds="http://schemas.openxmlformats.org/officeDocument/2006/customXml" ds:itemID="{2AB2FC3D-0494-4025-AABD-05A606560D35}">
  <ds:schemaRefs/>
</ds:datastoreItem>
</file>

<file path=customXml/itemProps32.xml><?xml version="1.0" encoding="utf-8"?>
<ds:datastoreItem xmlns:ds="http://schemas.openxmlformats.org/officeDocument/2006/customXml" ds:itemID="{BF09A761-9C24-4FE0-B585-96743806EAAA}">
  <ds:schemaRefs>
    <ds:schemaRef ds:uri="http://schemas.microsoft.com/sharepoint/v3/contenttype/forms"/>
  </ds:schemaRefs>
</ds:datastoreItem>
</file>

<file path=customXml/itemProps33.xml><?xml version="1.0" encoding="utf-8"?>
<ds:datastoreItem xmlns:ds="http://schemas.openxmlformats.org/officeDocument/2006/customXml" ds:itemID="{CBD9DF76-0734-4C1F-8527-E7CF68870CD4}">
  <ds:schemaRefs/>
</ds:datastoreItem>
</file>

<file path=customXml/itemProps34.xml><?xml version="1.0" encoding="utf-8"?>
<ds:datastoreItem xmlns:ds="http://schemas.openxmlformats.org/officeDocument/2006/customXml" ds:itemID="{D7477FE6-2A78-418A-A30E-4022C6EC32BD}">
  <ds:schemaRefs/>
</ds:datastoreItem>
</file>

<file path=customXml/itemProps35.xml><?xml version="1.0" encoding="utf-8"?>
<ds:datastoreItem xmlns:ds="http://schemas.openxmlformats.org/officeDocument/2006/customXml" ds:itemID="{BFF3D7EF-6BE5-4189-B2A9-3BB0BC4E3134}">
  <ds:schemaRefs/>
</ds:datastoreItem>
</file>

<file path=customXml/itemProps36.xml><?xml version="1.0" encoding="utf-8"?>
<ds:datastoreItem xmlns:ds="http://schemas.openxmlformats.org/officeDocument/2006/customXml" ds:itemID="{3515B20C-EF70-437E-9A25-0EC6DF3A0F2B}">
  <ds:schemaRefs/>
</ds:datastoreItem>
</file>

<file path=customXml/itemProps37.xml><?xml version="1.0" encoding="utf-8"?>
<ds:datastoreItem xmlns:ds="http://schemas.openxmlformats.org/officeDocument/2006/customXml" ds:itemID="{746040BE-E152-451A-A6BC-EBF9EE76572D}">
  <ds:schemaRefs/>
</ds:datastoreItem>
</file>

<file path=customXml/itemProps4.xml><?xml version="1.0" encoding="utf-8"?>
<ds:datastoreItem xmlns:ds="http://schemas.openxmlformats.org/officeDocument/2006/customXml" ds:itemID="{C9A9BE1C-AFDF-437B-A66B-0C0329F754F1}">
  <ds:schemaRefs/>
</ds:datastoreItem>
</file>

<file path=customXml/itemProps5.xml><?xml version="1.0" encoding="utf-8"?>
<ds:datastoreItem xmlns:ds="http://schemas.openxmlformats.org/officeDocument/2006/customXml" ds:itemID="{9ECF60C9-27C2-449C-A0D2-B83CCDC6C4F6}">
  <ds:schemaRefs/>
</ds:datastoreItem>
</file>

<file path=customXml/itemProps6.xml><?xml version="1.0" encoding="utf-8"?>
<ds:datastoreItem xmlns:ds="http://schemas.openxmlformats.org/officeDocument/2006/customXml" ds:itemID="{221E1432-B3BA-407B-B8EB-C528F5AC90A0}">
  <ds:schemaRefs/>
</ds:datastoreItem>
</file>

<file path=customXml/itemProps7.xml><?xml version="1.0" encoding="utf-8"?>
<ds:datastoreItem xmlns:ds="http://schemas.openxmlformats.org/officeDocument/2006/customXml" ds:itemID="{AB8F7642-A776-4E6A-805B-25CDEA904DAF}">
  <ds:schemaRefs/>
</ds:datastoreItem>
</file>

<file path=customXml/itemProps8.xml><?xml version="1.0" encoding="utf-8"?>
<ds:datastoreItem xmlns:ds="http://schemas.openxmlformats.org/officeDocument/2006/customXml" ds:itemID="{ADD12259-AC83-485F-A156-7FD6C9B3A162}">
  <ds:schemaRefs/>
</ds:datastoreItem>
</file>

<file path=customXml/itemProps9.xml><?xml version="1.0" encoding="utf-8"?>
<ds:datastoreItem xmlns:ds="http://schemas.openxmlformats.org/officeDocument/2006/customXml" ds:itemID="{04A99871-305D-4787-A908-B6BF5B0D9356}">
  <ds:schemaRefs/>
</ds:datastoreItem>
</file>

<file path=docProps/app.xml><?xml version="1.0" encoding="utf-8"?>
<Properties xmlns="http://schemas.openxmlformats.org/officeDocument/2006/extended-properties" xmlns:vt="http://schemas.openxmlformats.org/officeDocument/2006/docPropsVTypes">
  <TotalTime>9</TotalTime>
  <Words>2432</Words>
  <Application>Microsoft Office PowerPoint</Application>
  <PresentationFormat>Widescreen</PresentationFormat>
  <Paragraphs>402</Paragraphs>
  <Slides>34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Aptos</vt:lpstr>
      <vt:lpstr>Arial</vt:lpstr>
      <vt:lpstr>Open Sans</vt:lpstr>
      <vt:lpstr>Open Sans Extrabold</vt:lpstr>
      <vt:lpstr>Open Sans Semibold</vt:lpstr>
      <vt:lpstr>Times New Roman</vt:lpstr>
      <vt:lpstr>Wingdings</vt:lpstr>
      <vt:lpstr>Office Theme</vt:lpstr>
      <vt:lpstr>Review of the National Mental Health and Suicide Prevention Agreement</vt:lpstr>
      <vt:lpstr>PowerPoint Presentation</vt:lpstr>
      <vt:lpstr>Mental illness continues to affect many people</vt:lpstr>
      <vt:lpstr>Suicide rates remain unchanged over a 10-year period </vt:lpstr>
      <vt:lpstr>The National Mental Health and Suicide Prevention Agreement</vt:lpstr>
      <vt:lpstr>Governments agreed to an ambitious set of tasks</vt:lpstr>
      <vt:lpstr>The Agreement aims to achieve significant outcomes</vt:lpstr>
      <vt:lpstr>What we were asked to do</vt:lpstr>
      <vt:lpstr>Inquiry process</vt:lpstr>
      <vt:lpstr>Engagement and consultation to date</vt:lpstr>
      <vt:lpstr>What we heard</vt:lpstr>
      <vt:lpstr>Interim findings</vt:lpstr>
      <vt:lpstr>What has the Agreement achieved?</vt:lpstr>
      <vt:lpstr>Assessing progress is a complex task</vt:lpstr>
      <vt:lpstr>Most national outputs have been delivered</vt:lpstr>
      <vt:lpstr>Key achievements of the Agreement</vt:lpstr>
      <vt:lpstr>Key commitments have not been fulfilled</vt:lpstr>
      <vt:lpstr>The Agreement is not fit for purpose</vt:lpstr>
      <vt:lpstr>There are substantial barriers to Agreement’s effectiveness</vt:lpstr>
      <vt:lpstr>Where to next?</vt:lpstr>
      <vt:lpstr>Short-term priority actions</vt:lpstr>
      <vt:lpstr>Steps towards a new policy architecture</vt:lpstr>
      <vt:lpstr>A new agreement and a renewed mental health strategy</vt:lpstr>
      <vt:lpstr>Foundations of a new agreement</vt:lpstr>
      <vt:lpstr>Foundations of a new agreement (continued)</vt:lpstr>
      <vt:lpstr>Strengthening governance and reporting</vt:lpstr>
      <vt:lpstr>Greater role for lived and living experience in governance </vt:lpstr>
      <vt:lpstr>Carers and families in the next agreement</vt:lpstr>
      <vt:lpstr>Supporting the workforce to improve consumer outcomes</vt:lpstr>
      <vt:lpstr>Aboriginal and Torres Strait Islander services schedule</vt:lpstr>
      <vt:lpstr>Suicide prevention schedule</vt:lpstr>
      <vt:lpstr>Funding arrangements and evaluation</vt:lpstr>
      <vt:lpstr>Next steps</vt:lpstr>
      <vt:lpstr>PowerPoint Presentation</vt:lpstr>
    </vt:vector>
  </TitlesOfParts>
  <Company>Productivity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briefing slides - Interim report - Review of the National Mental Health and Suicide Prevention Agreement</dc:title>
  <dc:creator>Productivity Commission</dc:creator>
  <cp:lastModifiedBy>Chris Alston</cp:lastModifiedBy>
  <cp:revision>4</cp:revision>
  <dcterms:created xsi:type="dcterms:W3CDTF">2025-05-22T05:32:07Z</dcterms:created>
  <dcterms:modified xsi:type="dcterms:W3CDTF">2025-07-23T23:38:29Z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0x010100DA1BCBEF312711479ADEF6B7B1103881</vt:lpwstr>
  </property>
  <property fmtid="{D5CDD505-2E9C-101B-9397-08002B2CF9AE}" pid="4" name="_dlc_DocIdItemGuid">
    <vt:lpwstr>07851fe1-e447-4f6c-82cc-f5250c169e07</vt:lpwstr>
  </property>
  <property fmtid="{D5CDD505-2E9C-101B-9397-08002B2CF9AE}" pid="5" name="RevIMBCS">
    <vt:lpwstr>1;#Unclassified|3955eeb1-2d18-4582-aeb2-00144ec3aaf5</vt:lpwstr>
  </property>
  <property fmtid="{D5CDD505-2E9C-101B-9397-08002B2CF9AE}" pid="6" name="TemplafyTimeStamp">
    <vt:lpwstr>2025-05-06T23:58:02</vt:lpwstr>
  </property>
  <property fmtid="{D5CDD505-2E9C-101B-9397-08002B2CF9AE}" pid="7" name="TemplafyTenantId">
    <vt:lpwstr>productivitycommission</vt:lpwstr>
  </property>
  <property fmtid="{D5CDD505-2E9C-101B-9397-08002B2CF9AE}" pid="8" name="TemplafyTemplateId">
    <vt:lpwstr>637346227306915557</vt:lpwstr>
  </property>
  <property fmtid="{D5CDD505-2E9C-101B-9397-08002B2CF9AE}" pid="9" name="TemplafyUserProfileId">
    <vt:lpwstr>1124481064564949074</vt:lpwstr>
  </property>
  <property fmtid="{D5CDD505-2E9C-101B-9397-08002B2CF9AE}" pid="10" name="TemplafyFromBlank">
    <vt:bool>false</vt:bool>
  </property>
  <property fmtid="{D5CDD505-2E9C-101B-9397-08002B2CF9AE}" pid="11" name="MSIP_Label_c1f2b1ce-4212-46db-a901-dd8453f57141_Enabled">
    <vt:lpwstr>true</vt:lpwstr>
  </property>
  <property fmtid="{D5CDD505-2E9C-101B-9397-08002B2CF9AE}" pid="12" name="MSIP_Label_c1f2b1ce-4212-46db-a901-dd8453f57141_SetDate">
    <vt:lpwstr>2025-07-23T23:38:25Z</vt:lpwstr>
  </property>
  <property fmtid="{D5CDD505-2E9C-101B-9397-08002B2CF9AE}" pid="13" name="MSIP_Label_c1f2b1ce-4212-46db-a901-dd8453f57141_Method">
    <vt:lpwstr>Privileged</vt:lpwstr>
  </property>
  <property fmtid="{D5CDD505-2E9C-101B-9397-08002B2CF9AE}" pid="14" name="MSIP_Label_c1f2b1ce-4212-46db-a901-dd8453f57141_Name">
    <vt:lpwstr>Publish</vt:lpwstr>
  </property>
  <property fmtid="{D5CDD505-2E9C-101B-9397-08002B2CF9AE}" pid="15" name="MSIP_Label_c1f2b1ce-4212-46db-a901-dd8453f57141_SiteId">
    <vt:lpwstr>29f9330b-c0fe-4244-830e-ba9f275d6c34</vt:lpwstr>
  </property>
  <property fmtid="{D5CDD505-2E9C-101B-9397-08002B2CF9AE}" pid="16" name="MSIP_Label_c1f2b1ce-4212-46db-a901-dd8453f57141_ActionId">
    <vt:lpwstr>b19cc301-dc1b-45b4-9099-7036e0591f5e</vt:lpwstr>
  </property>
  <property fmtid="{D5CDD505-2E9C-101B-9397-08002B2CF9AE}" pid="17" name="MSIP_Label_c1f2b1ce-4212-46db-a901-dd8453f57141_ContentBits">
    <vt:lpwstr>0</vt:lpwstr>
  </property>
  <property fmtid="{D5CDD505-2E9C-101B-9397-08002B2CF9AE}" pid="18" name="MSIP_Label_c1f2b1ce-4212-46db-a901-dd8453f57141_Tag">
    <vt:lpwstr>10, 0, 1, 1</vt:lpwstr>
  </property>
</Properties>
</file>