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9"/>
  </p:sldMasterIdLst>
  <p:notesMasterIdLst>
    <p:notesMasterId r:id="rId11"/>
  </p:notesMasterIdLst>
  <p:handoutMasterIdLst>
    <p:handoutMasterId r:id="rId12"/>
  </p:handoutMasterIdLst>
  <p:sldIdLst>
    <p:sldId id="297" r:id="rId10"/>
  </p:sldIdLst>
  <p:sldSz cx="9144000" cy="5143500" type="screen16x9"/>
  <p:notesSz cx="6805613"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15" userDrawn="1">
          <p15:clr>
            <a:srgbClr val="A4A3A4"/>
          </p15:clr>
        </p15:guide>
        <p15:guide id="2" orient="horz" pos="327" userDrawn="1">
          <p15:clr>
            <a:srgbClr val="A4A3A4"/>
          </p15:clr>
        </p15:guide>
        <p15:guide id="3" orient="horz" pos="1790" userDrawn="1">
          <p15:clr>
            <a:srgbClr val="A4A3A4"/>
          </p15:clr>
        </p15:guide>
        <p15:guide id="4" pos="2880" userDrawn="1">
          <p15:clr>
            <a:srgbClr val="A4A3A4"/>
          </p15:clr>
        </p15:guide>
        <p15:guide id="5" pos="567" userDrawn="1">
          <p15:clr>
            <a:srgbClr val="A4A3A4"/>
          </p15:clr>
        </p15:guide>
        <p15:guide id="6" pos="5193"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707E30C-541B-D092-8868-A4ED7E8A95E8}" name="Lisa Studdert" initials="LS" userId="S::lstuddert@pc.gov.au::136cb152-7696-48f7-a262-d3023cfcf459" providerId="AD"/>
  <p188:author id="{41F95367-1506-04CA-7211-4C6FF7904692}" name="Lou Will" initials="LW" userId="Lou Will" providerId="None"/>
  <p188:author id="{3F935F6E-0546-CD7C-22B1-5EA45DE7F747}" name="Liz Callaghan" initials="LC" userId="S::lcallaghan@pc.gov.au::1ff22205-9272-4d70-bd44-9969d56b82c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a:srgbClr val="F9F9F9"/>
    <a:srgbClr val="DAE7F6"/>
    <a:srgbClr val="BFD5EF"/>
    <a:srgbClr val="DFEDF5"/>
    <a:srgbClr val="FFFFFF"/>
    <a:srgbClr val="262626"/>
    <a:srgbClr val="404040"/>
    <a:srgbClr val="78A22F"/>
    <a:srgbClr val="F15A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92093E-F634-4D82-8B43-90D6D9713A01}" v="40" dt="2024-11-21T03:39:44.852"/>
    <p1510:client id="{7174DB79-ABA4-4D4B-810B-DA84C0B58A63}" v="2" dt="2024-11-21T22:30:15.2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880" y="44"/>
      </p:cViewPr>
      <p:guideLst>
        <p:guide orient="horz" pos="3015"/>
        <p:guide orient="horz" pos="327"/>
        <p:guide orient="horz" pos="1790"/>
        <p:guide pos="2880"/>
        <p:guide pos="567"/>
        <p:guide pos="519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8.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theme" Target="theme/theme1.xml"/><Relationship Id="rId10" Type="http://schemas.openxmlformats.org/officeDocument/2006/relationships/slide" Target="slides/slide1.xml"/><Relationship Id="rId19" Type="http://schemas.microsoft.com/office/2018/10/relationships/authors" Target="authors.xml"/><Relationship Id="rId4" Type="http://schemas.openxmlformats.org/officeDocument/2006/relationships/customXml" Target="../customXml/item4.xml"/><Relationship Id="rId9" Type="http://schemas.openxmlformats.org/officeDocument/2006/relationships/slideMaster" Target="slideMasters/slideMaster1.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Alston" userId="3d3f7a1b-2e3d-484d-8663-c1689ae018c1" providerId="ADAL" clId="{7174DB79-ABA4-4D4B-810B-DA84C0B58A63}"/>
    <pc:docChg chg="modSld">
      <pc:chgData name="Chris Alston" userId="3d3f7a1b-2e3d-484d-8663-c1689ae018c1" providerId="ADAL" clId="{7174DB79-ABA4-4D4B-810B-DA84C0B58A63}" dt="2024-11-21T22:30:37.829" v="0" actId="962"/>
      <pc:docMkLst>
        <pc:docMk/>
      </pc:docMkLst>
      <pc:sldChg chg="modSp mod">
        <pc:chgData name="Chris Alston" userId="3d3f7a1b-2e3d-484d-8663-c1689ae018c1" providerId="ADAL" clId="{7174DB79-ABA4-4D4B-810B-DA84C0B58A63}" dt="2024-11-21T22:30:37.829" v="0" actId="962"/>
        <pc:sldMkLst>
          <pc:docMk/>
          <pc:sldMk cId="453962479" sldId="297"/>
        </pc:sldMkLst>
        <pc:spChg chg="mod">
          <ac:chgData name="Chris Alston" userId="3d3f7a1b-2e3d-484d-8663-c1689ae018c1" providerId="ADAL" clId="{7174DB79-ABA4-4D4B-810B-DA84C0B58A63}" dt="2024-11-21T22:30:37.829" v="0" actId="962"/>
          <ac:spMkLst>
            <pc:docMk/>
            <pc:sldMk cId="453962479" sldId="297"/>
            <ac:spMk id="11" creationId="{17C8AE02-EFBF-F71B-E017-20EB2D9F9F3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6967"/>
          </a:xfrm>
          <a:prstGeom prst="rect">
            <a:avLst/>
          </a:prstGeom>
        </p:spPr>
        <p:txBody>
          <a:bodyPr vert="horz" lIns="91605" tIns="45802" rIns="91605" bIns="45802" rtlCol="0"/>
          <a:lstStyle>
            <a:lvl1pPr algn="l">
              <a:defRPr sz="1200"/>
            </a:lvl1pPr>
          </a:lstStyle>
          <a:p>
            <a:endParaRPr lang="en-AU"/>
          </a:p>
        </p:txBody>
      </p:sp>
      <p:sp>
        <p:nvSpPr>
          <p:cNvPr id="3" name="Date Placeholder 2"/>
          <p:cNvSpPr>
            <a:spLocks noGrp="1"/>
          </p:cNvSpPr>
          <p:nvPr>
            <p:ph type="dt" sz="quarter" idx="1"/>
          </p:nvPr>
        </p:nvSpPr>
        <p:spPr>
          <a:xfrm>
            <a:off x="3854940" y="0"/>
            <a:ext cx="2949099" cy="496967"/>
          </a:xfrm>
          <a:prstGeom prst="rect">
            <a:avLst/>
          </a:prstGeom>
        </p:spPr>
        <p:txBody>
          <a:bodyPr vert="horz" lIns="91605" tIns="45802" rIns="91605" bIns="45802" rtlCol="0"/>
          <a:lstStyle>
            <a:lvl1pPr algn="r">
              <a:defRPr sz="1200"/>
            </a:lvl1pPr>
          </a:lstStyle>
          <a:p>
            <a:fld id="{241CA362-8A64-4C0E-AF89-A7B39A880891}" type="datetimeFigureOut">
              <a:rPr lang="en-AU" smtClean="0"/>
              <a:t>22/11/2024</a:t>
            </a:fld>
            <a:endParaRPr lang="en-AU"/>
          </a:p>
        </p:txBody>
      </p:sp>
      <p:sp>
        <p:nvSpPr>
          <p:cNvPr id="4" name="Footer Placeholder 3"/>
          <p:cNvSpPr>
            <a:spLocks noGrp="1"/>
          </p:cNvSpPr>
          <p:nvPr>
            <p:ph type="ftr" sz="quarter" idx="2"/>
          </p:nvPr>
        </p:nvSpPr>
        <p:spPr>
          <a:xfrm>
            <a:off x="0" y="9440647"/>
            <a:ext cx="2949099" cy="496967"/>
          </a:xfrm>
          <a:prstGeom prst="rect">
            <a:avLst/>
          </a:prstGeom>
        </p:spPr>
        <p:txBody>
          <a:bodyPr vert="horz" lIns="91605" tIns="45802" rIns="91605" bIns="45802" rtlCol="0" anchor="b"/>
          <a:lstStyle>
            <a:lvl1pPr algn="l">
              <a:defRPr sz="1200"/>
            </a:lvl1pPr>
          </a:lstStyle>
          <a:p>
            <a:endParaRPr lang="en-AU"/>
          </a:p>
        </p:txBody>
      </p:sp>
      <p:sp>
        <p:nvSpPr>
          <p:cNvPr id="5" name="Slide Number Placeholder 4"/>
          <p:cNvSpPr>
            <a:spLocks noGrp="1"/>
          </p:cNvSpPr>
          <p:nvPr>
            <p:ph type="sldNum" sz="quarter" idx="3"/>
          </p:nvPr>
        </p:nvSpPr>
        <p:spPr>
          <a:xfrm>
            <a:off x="3854940" y="9440647"/>
            <a:ext cx="2949099" cy="496967"/>
          </a:xfrm>
          <a:prstGeom prst="rect">
            <a:avLst/>
          </a:prstGeom>
        </p:spPr>
        <p:txBody>
          <a:bodyPr vert="horz" lIns="91605" tIns="45802" rIns="91605" bIns="45802" rtlCol="0" anchor="b"/>
          <a:lstStyle>
            <a:lvl1pPr algn="r">
              <a:defRPr sz="1200"/>
            </a:lvl1pPr>
          </a:lstStyle>
          <a:p>
            <a:fld id="{ECFD05BE-CA6C-4C88-B087-07A5FF8789C2}" type="slidenum">
              <a:rPr lang="en-AU" smtClean="0"/>
              <a:t>‹#›</a:t>
            </a:fld>
            <a:endParaRPr lang="en-AU"/>
          </a:p>
        </p:txBody>
      </p:sp>
    </p:spTree>
    <p:extLst>
      <p:ext uri="{BB962C8B-B14F-4D97-AF65-F5344CB8AC3E}">
        <p14:creationId xmlns:p14="http://schemas.microsoft.com/office/powerpoint/2010/main" val="493190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6967"/>
          </a:xfrm>
          <a:prstGeom prst="rect">
            <a:avLst/>
          </a:prstGeom>
        </p:spPr>
        <p:txBody>
          <a:bodyPr vert="horz" lIns="91605" tIns="45802" rIns="91605" bIns="45802" rtlCol="0"/>
          <a:lstStyle>
            <a:lvl1pPr algn="l">
              <a:defRPr sz="1200"/>
            </a:lvl1pPr>
          </a:lstStyle>
          <a:p>
            <a:endParaRPr lang="en-AU"/>
          </a:p>
        </p:txBody>
      </p:sp>
      <p:sp>
        <p:nvSpPr>
          <p:cNvPr id="3" name="Date Placeholder 2"/>
          <p:cNvSpPr>
            <a:spLocks noGrp="1"/>
          </p:cNvSpPr>
          <p:nvPr>
            <p:ph type="dt" idx="1"/>
          </p:nvPr>
        </p:nvSpPr>
        <p:spPr>
          <a:xfrm>
            <a:off x="3854940" y="0"/>
            <a:ext cx="2949099" cy="496967"/>
          </a:xfrm>
          <a:prstGeom prst="rect">
            <a:avLst/>
          </a:prstGeom>
        </p:spPr>
        <p:txBody>
          <a:bodyPr vert="horz" lIns="91605" tIns="45802" rIns="91605" bIns="45802" rtlCol="0"/>
          <a:lstStyle>
            <a:lvl1pPr algn="r">
              <a:defRPr sz="1200"/>
            </a:lvl1pPr>
          </a:lstStyle>
          <a:p>
            <a:fld id="{A46F0F89-FF74-4342-8BE2-EE0B71D5E6D4}" type="datetimeFigureOut">
              <a:rPr lang="en-AU" smtClean="0"/>
              <a:t>22/11/2024</a:t>
            </a:fld>
            <a:endParaRPr lang="en-AU"/>
          </a:p>
        </p:txBody>
      </p:sp>
      <p:sp>
        <p:nvSpPr>
          <p:cNvPr id="4" name="Slide Image Placeholder 3"/>
          <p:cNvSpPr>
            <a:spLocks noGrp="1" noRot="1" noChangeAspect="1"/>
          </p:cNvSpPr>
          <p:nvPr>
            <p:ph type="sldImg" idx="2"/>
          </p:nvPr>
        </p:nvSpPr>
        <p:spPr>
          <a:xfrm>
            <a:off x="90488" y="746125"/>
            <a:ext cx="6624637" cy="3727450"/>
          </a:xfrm>
          <a:prstGeom prst="rect">
            <a:avLst/>
          </a:prstGeom>
          <a:noFill/>
          <a:ln w="12700">
            <a:solidFill>
              <a:prstClr val="black"/>
            </a:solidFill>
          </a:ln>
        </p:spPr>
        <p:txBody>
          <a:bodyPr vert="horz" lIns="91605" tIns="45802" rIns="91605" bIns="45802" rtlCol="0" anchor="ctr"/>
          <a:lstStyle/>
          <a:p>
            <a:endParaRPr lang="en-AU"/>
          </a:p>
        </p:txBody>
      </p:sp>
      <p:sp>
        <p:nvSpPr>
          <p:cNvPr id="5" name="Notes Placeholder 4"/>
          <p:cNvSpPr>
            <a:spLocks noGrp="1"/>
          </p:cNvSpPr>
          <p:nvPr>
            <p:ph type="body" sz="quarter" idx="3"/>
          </p:nvPr>
        </p:nvSpPr>
        <p:spPr>
          <a:xfrm>
            <a:off x="680562" y="4721187"/>
            <a:ext cx="5444490" cy="4472702"/>
          </a:xfrm>
          <a:prstGeom prst="rect">
            <a:avLst/>
          </a:prstGeom>
        </p:spPr>
        <p:txBody>
          <a:bodyPr vert="horz" lIns="91605" tIns="45802" rIns="91605" bIns="4580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40647"/>
            <a:ext cx="2949099" cy="496967"/>
          </a:xfrm>
          <a:prstGeom prst="rect">
            <a:avLst/>
          </a:prstGeom>
        </p:spPr>
        <p:txBody>
          <a:bodyPr vert="horz" lIns="91605" tIns="45802" rIns="91605" bIns="45802" rtlCol="0" anchor="b"/>
          <a:lstStyle>
            <a:lvl1pPr algn="l">
              <a:defRPr sz="1200"/>
            </a:lvl1pPr>
          </a:lstStyle>
          <a:p>
            <a:endParaRPr lang="en-AU"/>
          </a:p>
        </p:txBody>
      </p:sp>
      <p:sp>
        <p:nvSpPr>
          <p:cNvPr id="7" name="Slide Number Placeholder 6"/>
          <p:cNvSpPr>
            <a:spLocks noGrp="1"/>
          </p:cNvSpPr>
          <p:nvPr>
            <p:ph type="sldNum" sz="quarter" idx="5"/>
          </p:nvPr>
        </p:nvSpPr>
        <p:spPr>
          <a:xfrm>
            <a:off x="3854940" y="9440647"/>
            <a:ext cx="2949099" cy="496967"/>
          </a:xfrm>
          <a:prstGeom prst="rect">
            <a:avLst/>
          </a:prstGeom>
        </p:spPr>
        <p:txBody>
          <a:bodyPr vert="horz" lIns="91605" tIns="45802" rIns="91605" bIns="45802" rtlCol="0" anchor="b"/>
          <a:lstStyle>
            <a:lvl1pPr algn="r">
              <a:defRPr sz="1200"/>
            </a:lvl1pPr>
          </a:lstStyle>
          <a:p>
            <a:fld id="{4057C3FE-26A4-4016-9A9C-79AF3EE619F6}" type="slidenum">
              <a:rPr lang="en-AU" smtClean="0"/>
              <a:t>‹#›</a:t>
            </a:fld>
            <a:endParaRPr lang="en-AU"/>
          </a:p>
        </p:txBody>
      </p:sp>
    </p:spTree>
    <p:extLst>
      <p:ext uri="{BB962C8B-B14F-4D97-AF65-F5344CB8AC3E}">
        <p14:creationId xmlns:p14="http://schemas.microsoft.com/office/powerpoint/2010/main" val="692938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4057C3FE-26A4-4016-9A9C-79AF3EE619F6}" type="slidenum">
              <a:rPr lang="en-AU" smtClean="0"/>
              <a:t>1</a:t>
            </a:fld>
            <a:endParaRPr lang="en-AU"/>
          </a:p>
        </p:txBody>
      </p:sp>
    </p:spTree>
    <p:extLst>
      <p:ext uri="{BB962C8B-B14F-4D97-AF65-F5344CB8AC3E}">
        <p14:creationId xmlns:p14="http://schemas.microsoft.com/office/powerpoint/2010/main" val="22500067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56" name="Rectangle 255"/>
          <p:cNvSpPr/>
          <p:nvPr userDrawn="1"/>
        </p:nvSpPr>
        <p:spPr>
          <a:xfrm>
            <a:off x="1" y="3529781"/>
            <a:ext cx="9154473" cy="161371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800"/>
          </a:p>
        </p:txBody>
      </p:sp>
      <p:sp>
        <p:nvSpPr>
          <p:cNvPr id="2" name="Title 1"/>
          <p:cNvSpPr>
            <a:spLocks noGrp="1"/>
          </p:cNvSpPr>
          <p:nvPr>
            <p:ph type="ctrTitle" hasCustomPrompt="1"/>
          </p:nvPr>
        </p:nvSpPr>
        <p:spPr>
          <a:xfrm>
            <a:off x="596405" y="1531212"/>
            <a:ext cx="7010626" cy="1077218"/>
          </a:xfrm>
          <a:prstGeom prst="rect">
            <a:avLst/>
          </a:prstGeom>
        </p:spPr>
        <p:txBody>
          <a:bodyPr wrap="square" anchor="t" anchorCtr="0">
            <a:noAutofit/>
          </a:bodyPr>
          <a:lstStyle>
            <a:lvl1pPr algn="l">
              <a:defRPr sz="3200" b="1" baseline="0">
                <a:solidFill>
                  <a:schemeClr val="tx1">
                    <a:lumMod val="75000"/>
                    <a:lumOff val="25000"/>
                  </a:schemeClr>
                </a:solidFill>
                <a:latin typeface="Arial Black" panose="020B0A04020102020204" pitchFamily="34" charset="0"/>
              </a:defRPr>
            </a:lvl1pPr>
          </a:lstStyle>
          <a:p>
            <a:r>
              <a:rPr lang="en-US"/>
              <a:t>Single speaker presentation title, one or more lines</a:t>
            </a:r>
            <a:endParaRPr lang="en-AU"/>
          </a:p>
        </p:txBody>
      </p:sp>
      <p:sp>
        <p:nvSpPr>
          <p:cNvPr id="257" name="Text Placeholder 256"/>
          <p:cNvSpPr>
            <a:spLocks noGrp="1"/>
          </p:cNvSpPr>
          <p:nvPr userDrawn="1">
            <p:ph type="body" sz="quarter" idx="13" hasCustomPrompt="1"/>
          </p:nvPr>
        </p:nvSpPr>
        <p:spPr>
          <a:xfrm>
            <a:off x="596920" y="3856877"/>
            <a:ext cx="5454651" cy="353305"/>
          </a:xfrm>
          <a:prstGeom prst="rect">
            <a:avLst/>
          </a:prstGeom>
        </p:spPr>
        <p:txBody>
          <a:bodyPr>
            <a:normAutofit/>
          </a:bodyPr>
          <a:lstStyle>
            <a:lvl1pPr marL="0" indent="0">
              <a:buNone/>
              <a:defRPr sz="1800" baseline="0">
                <a:solidFill>
                  <a:schemeClr val="bg1"/>
                </a:solidFill>
              </a:defRPr>
            </a:lvl1pPr>
          </a:lstStyle>
          <a:p>
            <a:pPr lvl="0"/>
            <a:r>
              <a:rPr lang="en-US"/>
              <a:t>Event name, location and date</a:t>
            </a:r>
            <a:endParaRPr lang="en-AU"/>
          </a:p>
        </p:txBody>
      </p:sp>
      <p:pic>
        <p:nvPicPr>
          <p:cNvPr id="255" name="Picture 25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6405" y="294259"/>
            <a:ext cx="2725341" cy="660383"/>
          </a:xfrm>
          <a:prstGeom prst="rect">
            <a:avLst/>
          </a:prstGeom>
        </p:spPr>
      </p:pic>
      <p:sp>
        <p:nvSpPr>
          <p:cNvPr id="8" name="Text Placeholder 256"/>
          <p:cNvSpPr>
            <a:spLocks noGrp="1"/>
          </p:cNvSpPr>
          <p:nvPr>
            <p:ph type="body" sz="quarter" idx="14" hasCustomPrompt="1"/>
          </p:nvPr>
        </p:nvSpPr>
        <p:spPr>
          <a:xfrm>
            <a:off x="596920" y="4323535"/>
            <a:ext cx="5454651" cy="353305"/>
          </a:xfrm>
          <a:prstGeom prst="rect">
            <a:avLst/>
          </a:prstGeom>
        </p:spPr>
        <p:txBody>
          <a:bodyPr>
            <a:normAutofit/>
          </a:bodyPr>
          <a:lstStyle>
            <a:lvl1pPr marL="0" indent="0">
              <a:buNone/>
              <a:defRPr sz="1800" baseline="0">
                <a:solidFill>
                  <a:schemeClr val="bg1"/>
                </a:solidFill>
              </a:defRPr>
            </a:lvl1pPr>
          </a:lstStyle>
          <a:p>
            <a:pPr lvl="0"/>
            <a:r>
              <a:rPr lang="en-US"/>
              <a:t>Presenter name, presenter title</a:t>
            </a:r>
            <a:endParaRPr lang="en-AU"/>
          </a:p>
        </p:txBody>
      </p:sp>
      <p:pic>
        <p:nvPicPr>
          <p:cNvPr id="7" name="Picture 6" descr="Background pattern&#10;&#10;Description automatically generated with medium confidence">
            <a:extLst>
              <a:ext uri="{FF2B5EF4-FFF2-40B4-BE49-F238E27FC236}">
                <a16:creationId xmlns:a16="http://schemas.microsoft.com/office/drawing/2014/main" id="{8048C179-C5F9-41D4-833B-EE16343C0C0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98143" y="1915884"/>
            <a:ext cx="4856331" cy="3237554"/>
          </a:xfrm>
          <a:prstGeom prst="rect">
            <a:avLst/>
          </a:prstGeom>
        </p:spPr>
      </p:pic>
    </p:spTree>
    <p:extLst>
      <p:ext uri="{BB962C8B-B14F-4D97-AF65-F5344CB8AC3E}">
        <p14:creationId xmlns:p14="http://schemas.microsoft.com/office/powerpoint/2010/main" val="3431871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ultiple presenters">
    <p:spTree>
      <p:nvGrpSpPr>
        <p:cNvPr id="1" name=""/>
        <p:cNvGrpSpPr/>
        <p:nvPr/>
      </p:nvGrpSpPr>
      <p:grpSpPr>
        <a:xfrm>
          <a:off x="0" y="0"/>
          <a:ext cx="0" cy="0"/>
          <a:chOff x="0" y="0"/>
          <a:chExt cx="0" cy="0"/>
        </a:xfrm>
      </p:grpSpPr>
      <p:sp>
        <p:nvSpPr>
          <p:cNvPr id="256" name="Rectangle 255"/>
          <p:cNvSpPr/>
          <p:nvPr userDrawn="1"/>
        </p:nvSpPr>
        <p:spPr>
          <a:xfrm>
            <a:off x="1" y="2759006"/>
            <a:ext cx="9154473" cy="238449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800"/>
          </a:p>
        </p:txBody>
      </p:sp>
      <p:sp>
        <p:nvSpPr>
          <p:cNvPr id="2" name="Title 1"/>
          <p:cNvSpPr>
            <a:spLocks noGrp="1"/>
          </p:cNvSpPr>
          <p:nvPr>
            <p:ph type="ctrTitle" hasCustomPrompt="1"/>
          </p:nvPr>
        </p:nvSpPr>
        <p:spPr>
          <a:xfrm>
            <a:off x="596405" y="1256660"/>
            <a:ext cx="7113651" cy="945521"/>
          </a:xfrm>
          <a:prstGeom prst="rect">
            <a:avLst/>
          </a:prstGeom>
        </p:spPr>
        <p:txBody>
          <a:bodyPr wrap="square" anchor="t" anchorCtr="0">
            <a:noAutofit/>
          </a:bodyPr>
          <a:lstStyle>
            <a:lvl1pPr algn="l">
              <a:defRPr sz="2800" b="1" baseline="0">
                <a:solidFill>
                  <a:schemeClr val="tx1">
                    <a:lumMod val="75000"/>
                    <a:lumOff val="25000"/>
                  </a:schemeClr>
                </a:solidFill>
                <a:latin typeface="Arial Black" panose="020B0A04020102020204" pitchFamily="34" charset="0"/>
              </a:defRPr>
            </a:lvl1pPr>
          </a:lstStyle>
          <a:p>
            <a:r>
              <a:rPr lang="en-US"/>
              <a:t>Multiple speaker presentation title, one or two lines</a:t>
            </a:r>
            <a:endParaRPr lang="en-AU"/>
          </a:p>
        </p:txBody>
      </p:sp>
      <p:sp>
        <p:nvSpPr>
          <p:cNvPr id="257" name="Text Placeholder 256"/>
          <p:cNvSpPr>
            <a:spLocks noGrp="1"/>
          </p:cNvSpPr>
          <p:nvPr userDrawn="1">
            <p:ph type="body" sz="quarter" idx="13" hasCustomPrompt="1"/>
          </p:nvPr>
        </p:nvSpPr>
        <p:spPr>
          <a:xfrm>
            <a:off x="596920" y="2202181"/>
            <a:ext cx="5454651" cy="353305"/>
          </a:xfrm>
          <a:prstGeom prst="rect">
            <a:avLst/>
          </a:prstGeom>
        </p:spPr>
        <p:txBody>
          <a:bodyPr>
            <a:normAutofit/>
          </a:bodyPr>
          <a:lstStyle>
            <a:lvl1pPr marL="0" indent="0">
              <a:buNone/>
              <a:defRPr sz="1800" baseline="0">
                <a:solidFill>
                  <a:schemeClr val="tx1">
                    <a:lumMod val="75000"/>
                    <a:lumOff val="25000"/>
                  </a:schemeClr>
                </a:solidFill>
              </a:defRPr>
            </a:lvl1pPr>
          </a:lstStyle>
          <a:p>
            <a:pPr lvl="0"/>
            <a:r>
              <a:rPr lang="en-US"/>
              <a:t>Event name, location and date</a:t>
            </a:r>
            <a:endParaRPr lang="en-AU"/>
          </a:p>
        </p:txBody>
      </p:sp>
      <p:sp>
        <p:nvSpPr>
          <p:cNvPr id="266" name="Text Placeholder 265"/>
          <p:cNvSpPr>
            <a:spLocks noGrp="1"/>
          </p:cNvSpPr>
          <p:nvPr>
            <p:ph type="body" sz="quarter" idx="15" hasCustomPrompt="1"/>
          </p:nvPr>
        </p:nvSpPr>
        <p:spPr>
          <a:xfrm>
            <a:off x="596406" y="2895535"/>
            <a:ext cx="2236392" cy="433553"/>
          </a:xfrm>
          <a:prstGeom prst="rect">
            <a:avLst/>
          </a:prstGeom>
          <a:noFill/>
        </p:spPr>
        <p:txBody>
          <a:bodyPr wrap="none" lIns="252000" tIns="108000" rIns="180000" bIns="108000" anchor="ctr">
            <a:spAutoFit/>
          </a:bodyPr>
          <a:lstStyle>
            <a:lvl1pPr marL="0" indent="0">
              <a:buNone/>
              <a:defRPr sz="1400" b="0" baseline="0">
                <a:solidFill>
                  <a:schemeClr val="bg1"/>
                </a:solidFill>
              </a:defRPr>
            </a:lvl1pPr>
          </a:lstStyle>
          <a:p>
            <a:pPr lvl="0"/>
            <a:r>
              <a:rPr lang="en-US"/>
              <a:t>Presenter 1 name, title</a:t>
            </a:r>
            <a:endParaRPr lang="en-AU"/>
          </a:p>
        </p:txBody>
      </p:sp>
      <p:pic>
        <p:nvPicPr>
          <p:cNvPr id="255" name="Picture 25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6405" y="294259"/>
            <a:ext cx="2725341" cy="660383"/>
          </a:xfrm>
          <a:prstGeom prst="rect">
            <a:avLst/>
          </a:prstGeom>
        </p:spPr>
      </p:pic>
      <p:sp>
        <p:nvSpPr>
          <p:cNvPr id="8" name="Text Placeholder 265"/>
          <p:cNvSpPr>
            <a:spLocks noGrp="1"/>
          </p:cNvSpPr>
          <p:nvPr>
            <p:ph type="body" sz="quarter" idx="16" hasCustomPrompt="1"/>
          </p:nvPr>
        </p:nvSpPr>
        <p:spPr>
          <a:xfrm>
            <a:off x="596406" y="3452361"/>
            <a:ext cx="2236392" cy="433553"/>
          </a:xfrm>
          <a:prstGeom prst="rect">
            <a:avLst/>
          </a:prstGeom>
          <a:noFill/>
        </p:spPr>
        <p:txBody>
          <a:bodyPr wrap="none" lIns="252000" tIns="108000" rIns="180000" bIns="108000" anchor="ctr">
            <a:spAutoFit/>
          </a:bodyPr>
          <a:lstStyle>
            <a:lvl1pPr marL="0" indent="0">
              <a:buNone/>
              <a:defRPr sz="1400" b="0" baseline="0">
                <a:solidFill>
                  <a:schemeClr val="bg1"/>
                </a:solidFill>
              </a:defRPr>
            </a:lvl1pPr>
          </a:lstStyle>
          <a:p>
            <a:pPr lvl="0"/>
            <a:r>
              <a:rPr lang="en-US"/>
              <a:t>Presenter 2 name, title</a:t>
            </a:r>
            <a:endParaRPr lang="en-AU"/>
          </a:p>
        </p:txBody>
      </p:sp>
      <p:sp>
        <p:nvSpPr>
          <p:cNvPr id="9" name="Text Placeholder 265"/>
          <p:cNvSpPr>
            <a:spLocks noGrp="1"/>
          </p:cNvSpPr>
          <p:nvPr>
            <p:ph type="body" sz="quarter" idx="17" hasCustomPrompt="1"/>
          </p:nvPr>
        </p:nvSpPr>
        <p:spPr>
          <a:xfrm>
            <a:off x="596406" y="4009187"/>
            <a:ext cx="2236392" cy="433553"/>
          </a:xfrm>
          <a:prstGeom prst="rect">
            <a:avLst/>
          </a:prstGeom>
          <a:noFill/>
        </p:spPr>
        <p:txBody>
          <a:bodyPr wrap="none" lIns="252000" tIns="108000" rIns="180000" bIns="108000" anchor="ctr">
            <a:spAutoFit/>
          </a:bodyPr>
          <a:lstStyle>
            <a:lvl1pPr marL="0" indent="0">
              <a:buNone/>
              <a:defRPr sz="1400" b="0" baseline="0">
                <a:solidFill>
                  <a:schemeClr val="bg1"/>
                </a:solidFill>
              </a:defRPr>
            </a:lvl1pPr>
          </a:lstStyle>
          <a:p>
            <a:pPr lvl="0"/>
            <a:r>
              <a:rPr lang="en-US"/>
              <a:t>Presenter 1 name, title</a:t>
            </a:r>
            <a:endParaRPr lang="en-AU"/>
          </a:p>
        </p:txBody>
      </p:sp>
      <p:sp>
        <p:nvSpPr>
          <p:cNvPr id="10" name="Text Placeholder 265"/>
          <p:cNvSpPr>
            <a:spLocks noGrp="1"/>
          </p:cNvSpPr>
          <p:nvPr>
            <p:ph type="body" sz="quarter" idx="18" hasCustomPrompt="1"/>
          </p:nvPr>
        </p:nvSpPr>
        <p:spPr>
          <a:xfrm>
            <a:off x="596406" y="4566013"/>
            <a:ext cx="2236392" cy="433553"/>
          </a:xfrm>
          <a:prstGeom prst="rect">
            <a:avLst/>
          </a:prstGeom>
          <a:noFill/>
        </p:spPr>
        <p:txBody>
          <a:bodyPr wrap="none" lIns="252000" tIns="108000" rIns="180000" bIns="108000" anchor="ctr">
            <a:spAutoFit/>
          </a:bodyPr>
          <a:lstStyle>
            <a:lvl1pPr marL="0" indent="0">
              <a:buNone/>
              <a:defRPr sz="1400" b="0" baseline="0">
                <a:solidFill>
                  <a:schemeClr val="bg1"/>
                </a:solidFill>
              </a:defRPr>
            </a:lvl1pPr>
          </a:lstStyle>
          <a:p>
            <a:pPr lvl="0"/>
            <a:r>
              <a:rPr lang="en-US"/>
              <a:t>Presenter 2 name, title</a:t>
            </a:r>
            <a:endParaRPr lang="en-AU"/>
          </a:p>
        </p:txBody>
      </p:sp>
      <p:pic>
        <p:nvPicPr>
          <p:cNvPr id="11" name="Picture 10" descr="Background pattern&#10;&#10;Description automatically generated with medium confidence">
            <a:extLst>
              <a:ext uri="{FF2B5EF4-FFF2-40B4-BE49-F238E27FC236}">
                <a16:creationId xmlns:a16="http://schemas.microsoft.com/office/drawing/2014/main" id="{AFE21795-D84B-4B45-B66C-7E662CF02D2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98143" y="1905946"/>
            <a:ext cx="4856331" cy="3237554"/>
          </a:xfrm>
          <a:prstGeom prst="rect">
            <a:avLst/>
          </a:prstGeom>
        </p:spPr>
      </p:pic>
    </p:spTree>
    <p:extLst>
      <p:ext uri="{BB962C8B-B14F-4D97-AF65-F5344CB8AC3E}">
        <p14:creationId xmlns:p14="http://schemas.microsoft.com/office/powerpoint/2010/main" val="734190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7DF7A3-C896-4A2E-9482-91F25445F6D3}"/>
              </a:ext>
            </a:extLst>
          </p:cNvPr>
          <p:cNvSpPr/>
          <p:nvPr userDrawn="1"/>
        </p:nvSpPr>
        <p:spPr>
          <a:xfrm>
            <a:off x="0" y="712653"/>
            <a:ext cx="9144000" cy="388438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800"/>
          </a:p>
        </p:txBody>
      </p:sp>
      <p:sp>
        <p:nvSpPr>
          <p:cNvPr id="8" name="Title 1">
            <a:extLst>
              <a:ext uri="{FF2B5EF4-FFF2-40B4-BE49-F238E27FC236}">
                <a16:creationId xmlns:a16="http://schemas.microsoft.com/office/drawing/2014/main" id="{A270C4A3-DA62-469E-A35A-0EC2FCEBE708}"/>
              </a:ext>
            </a:extLst>
          </p:cNvPr>
          <p:cNvSpPr>
            <a:spLocks noGrp="1"/>
          </p:cNvSpPr>
          <p:nvPr>
            <p:ph type="title"/>
          </p:nvPr>
        </p:nvSpPr>
        <p:spPr>
          <a:xfrm>
            <a:off x="189577" y="194371"/>
            <a:ext cx="4258410" cy="392415"/>
          </a:xfrm>
          <a:prstGeom prst="rect">
            <a:avLst/>
          </a:prstGeom>
        </p:spPr>
        <p:txBody>
          <a:bodyPr wrap="none" anchor="t" anchorCtr="0">
            <a:noAutofit/>
          </a:bodyPr>
          <a:lstStyle>
            <a:lvl1pPr algn="l">
              <a:defRPr sz="2400" b="1">
                <a:solidFill>
                  <a:schemeClr val="tx1">
                    <a:lumMod val="75000"/>
                    <a:lumOff val="25000"/>
                  </a:schemeClr>
                </a:solidFill>
                <a:latin typeface="Arial Black" panose="020B0A04020102020204" pitchFamily="34" charset="0"/>
              </a:defRPr>
            </a:lvl1pPr>
          </a:lstStyle>
          <a:p>
            <a:r>
              <a:rPr lang="en-US"/>
              <a:t>Click to edit Master title style</a:t>
            </a:r>
            <a:endParaRPr lang="en-AU"/>
          </a:p>
        </p:txBody>
      </p:sp>
      <p:sp>
        <p:nvSpPr>
          <p:cNvPr id="9" name="Text Placeholder 256">
            <a:extLst>
              <a:ext uri="{FF2B5EF4-FFF2-40B4-BE49-F238E27FC236}">
                <a16:creationId xmlns:a16="http://schemas.microsoft.com/office/drawing/2014/main" id="{E534BE5A-387B-4DC1-B28F-4C536BAE2198}"/>
              </a:ext>
            </a:extLst>
          </p:cNvPr>
          <p:cNvSpPr>
            <a:spLocks noGrp="1"/>
          </p:cNvSpPr>
          <p:nvPr>
            <p:ph type="body" sz="quarter" idx="14" hasCustomPrompt="1"/>
          </p:nvPr>
        </p:nvSpPr>
        <p:spPr>
          <a:xfrm>
            <a:off x="7403466" y="4707997"/>
            <a:ext cx="1239790" cy="335646"/>
          </a:xfrm>
          <a:prstGeom prst="rect">
            <a:avLst/>
          </a:prstGeom>
          <a:noFill/>
          <a:ln>
            <a:noFill/>
          </a:ln>
        </p:spPr>
        <p:txBody>
          <a:bodyPr wrap="none" lIns="144000" tIns="90000" rIns="144000" bIns="90000" anchor="ctr">
            <a:spAutoFit/>
          </a:bodyPr>
          <a:lstStyle>
            <a:lvl1pPr marL="0" indent="0" algn="r">
              <a:buNone/>
              <a:defRPr sz="1000" b="0">
                <a:solidFill>
                  <a:schemeClr val="tx1">
                    <a:lumMod val="75000"/>
                    <a:lumOff val="25000"/>
                  </a:schemeClr>
                </a:solidFill>
              </a:defRPr>
            </a:lvl1pPr>
          </a:lstStyle>
          <a:p>
            <a:pPr lvl="0"/>
            <a:r>
              <a:rPr lang="en-US"/>
              <a:t>Presentation title</a:t>
            </a:r>
            <a:endParaRPr lang="en-AU"/>
          </a:p>
        </p:txBody>
      </p:sp>
      <p:sp>
        <p:nvSpPr>
          <p:cNvPr id="10" name="Slide Number Placeholder 5">
            <a:extLst>
              <a:ext uri="{FF2B5EF4-FFF2-40B4-BE49-F238E27FC236}">
                <a16:creationId xmlns:a16="http://schemas.microsoft.com/office/drawing/2014/main" id="{4DACC307-18AE-4224-B840-3191AC1719E1}"/>
              </a:ext>
            </a:extLst>
          </p:cNvPr>
          <p:cNvSpPr txBox="1">
            <a:spLocks/>
          </p:cNvSpPr>
          <p:nvPr userDrawn="1"/>
        </p:nvSpPr>
        <p:spPr>
          <a:xfrm>
            <a:off x="8643256" y="4730713"/>
            <a:ext cx="341760" cy="290207"/>
          </a:xfrm>
          <a:prstGeom prst="rect">
            <a:avLst/>
          </a:prstGeom>
          <a:noFill/>
        </p:spPr>
        <p:txBody>
          <a:bodyPr wrap="none" tIns="67500" bIns="67500" anchor="ctr">
            <a:spAutoFit/>
          </a:bodyPr>
          <a:lstStyle>
            <a:defPPr>
              <a:defRPr lang="en-US"/>
            </a:defPPr>
            <a:lvl1pPr marL="0" algn="ctr" defTabSz="914400" rtl="0" eaLnBrk="1" latinLnBrk="0" hangingPunct="1">
              <a:defRPr sz="1333" b="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657B52-D046-4802-A3DE-55E7ED70298C}" type="slidenum">
              <a:rPr lang="en-AU" sz="1000" b="1" smtClean="0">
                <a:solidFill>
                  <a:schemeClr val="tx1">
                    <a:lumMod val="65000"/>
                    <a:lumOff val="35000"/>
                  </a:schemeClr>
                </a:solidFill>
                <a:latin typeface="Arial" panose="020B0604020202020204" pitchFamily="34" charset="0"/>
                <a:cs typeface="Arial" panose="020B0604020202020204" pitchFamily="34" charset="0"/>
              </a:rPr>
              <a:pPr/>
              <a:t>‹#›</a:t>
            </a:fld>
            <a:endParaRPr lang="en-AU" sz="1000" b="1">
              <a:solidFill>
                <a:schemeClr val="tx1">
                  <a:lumMod val="65000"/>
                  <a:lumOff val="35000"/>
                </a:schemeClr>
              </a:solidFill>
              <a:latin typeface="Arial" panose="020B0604020202020204" pitchFamily="34" charset="0"/>
              <a:cs typeface="Arial" panose="020B0604020202020204" pitchFamily="34" charset="0"/>
            </a:endParaRPr>
          </a:p>
        </p:txBody>
      </p:sp>
      <p:cxnSp>
        <p:nvCxnSpPr>
          <p:cNvPr id="11" name="Straight Connector 10">
            <a:extLst>
              <a:ext uri="{FF2B5EF4-FFF2-40B4-BE49-F238E27FC236}">
                <a16:creationId xmlns:a16="http://schemas.microsoft.com/office/drawing/2014/main" id="{AB5EB089-0B97-47AD-A13B-98DE7D7C8950}"/>
              </a:ext>
            </a:extLst>
          </p:cNvPr>
          <p:cNvCxnSpPr>
            <a:cxnSpLocks/>
          </p:cNvCxnSpPr>
          <p:nvPr userDrawn="1"/>
        </p:nvCxnSpPr>
        <p:spPr>
          <a:xfrm>
            <a:off x="8661383" y="5037552"/>
            <a:ext cx="322867" cy="0"/>
          </a:xfrm>
          <a:prstGeom prst="line">
            <a:avLst/>
          </a:prstGeom>
          <a:ln w="34925">
            <a:solidFill>
              <a:schemeClr val="bg2"/>
            </a:solidFill>
          </a:ln>
        </p:spPr>
        <p:style>
          <a:lnRef idx="1">
            <a:schemeClr val="accent1"/>
          </a:lnRef>
          <a:fillRef idx="0">
            <a:schemeClr val="accent1"/>
          </a:fillRef>
          <a:effectRef idx="0">
            <a:schemeClr val="accent1"/>
          </a:effectRef>
          <a:fontRef idx="minor">
            <a:schemeClr val="tx1"/>
          </a:fontRef>
        </p:style>
      </p:cxnSp>
      <p:sp>
        <p:nvSpPr>
          <p:cNvPr id="14" name="Text Placeholder 2">
            <a:extLst>
              <a:ext uri="{FF2B5EF4-FFF2-40B4-BE49-F238E27FC236}">
                <a16:creationId xmlns:a16="http://schemas.microsoft.com/office/drawing/2014/main" id="{8C4A890A-0417-4B5D-A529-FF61B380C1C1}"/>
              </a:ext>
            </a:extLst>
          </p:cNvPr>
          <p:cNvSpPr>
            <a:spLocks noGrp="1"/>
          </p:cNvSpPr>
          <p:nvPr>
            <p:ph idx="1" hasCustomPrompt="1"/>
          </p:nvPr>
        </p:nvSpPr>
        <p:spPr>
          <a:xfrm>
            <a:off x="238125" y="1019176"/>
            <a:ext cx="8448675" cy="3394472"/>
          </a:xfrm>
          <a:prstGeom prst="rect">
            <a:avLst/>
          </a:prstGeom>
        </p:spPr>
        <p:txBody>
          <a:bodyPr vert="horz" lIns="91440" tIns="45720" rIns="91440" bIns="45720" rtlCol="0">
            <a:normAutofit/>
          </a:bodyPr>
          <a:lstStyle>
            <a:lvl1pPr marL="0" indent="0">
              <a:buNone/>
              <a:defRPr/>
            </a:lvl1pPr>
          </a:lstStyle>
          <a:p>
            <a:pPr marL="342892" marR="0" lvl="0" indent="-342892" algn="l" defTabSz="914378"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Heading</a:t>
            </a:r>
          </a:p>
          <a:p>
            <a:pPr marL="742931" marR="0" lvl="1" indent="-285743" algn="l" defTabSz="914378"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Second level</a:t>
            </a:r>
          </a:p>
          <a:p>
            <a:pPr marL="1142972" marR="0" lvl="2" indent="-228594" algn="l" defTabSz="914378"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600" b="0" i="0" u="none" strike="noStrike" kern="1200" cap="none" spc="0" normalizeH="0" baseline="0" noProof="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Third level</a:t>
            </a:r>
          </a:p>
        </p:txBody>
      </p:sp>
    </p:spTree>
    <p:extLst>
      <p:ext uri="{BB962C8B-B14F-4D97-AF65-F5344CB8AC3E}">
        <p14:creationId xmlns:p14="http://schemas.microsoft.com/office/powerpoint/2010/main" val="3094910244"/>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blank">
    <p:spTree>
      <p:nvGrpSpPr>
        <p:cNvPr id="1" name=""/>
        <p:cNvGrpSpPr/>
        <p:nvPr/>
      </p:nvGrpSpPr>
      <p:grpSpPr>
        <a:xfrm>
          <a:off x="0" y="0"/>
          <a:ext cx="0" cy="0"/>
          <a:chOff x="0" y="0"/>
          <a:chExt cx="0" cy="0"/>
        </a:xfrm>
      </p:grpSpPr>
      <p:sp>
        <p:nvSpPr>
          <p:cNvPr id="2" name="Title 1"/>
          <p:cNvSpPr>
            <a:spLocks noGrp="1"/>
          </p:cNvSpPr>
          <p:nvPr>
            <p:ph type="title"/>
          </p:nvPr>
        </p:nvSpPr>
        <p:spPr>
          <a:xfrm>
            <a:off x="189577" y="194371"/>
            <a:ext cx="4258410" cy="392415"/>
          </a:xfrm>
          <a:prstGeom prst="rect">
            <a:avLst/>
          </a:prstGeom>
        </p:spPr>
        <p:txBody>
          <a:bodyPr wrap="none" anchor="t" anchorCtr="0">
            <a:noAutofit/>
          </a:bodyPr>
          <a:lstStyle>
            <a:lvl1pPr algn="l">
              <a:defRPr sz="2400" b="1">
                <a:solidFill>
                  <a:schemeClr val="tx1">
                    <a:lumMod val="75000"/>
                    <a:lumOff val="25000"/>
                  </a:schemeClr>
                </a:solidFill>
                <a:latin typeface="Arial Black" panose="020B0A04020102020204" pitchFamily="34" charset="0"/>
              </a:defRPr>
            </a:lvl1pPr>
          </a:lstStyle>
          <a:p>
            <a:r>
              <a:rPr lang="en-US"/>
              <a:t>Click to edit Master title style</a:t>
            </a:r>
            <a:endParaRPr lang="en-AU"/>
          </a:p>
        </p:txBody>
      </p:sp>
      <p:sp>
        <p:nvSpPr>
          <p:cNvPr id="13" name="Text Placeholder 256">
            <a:extLst>
              <a:ext uri="{FF2B5EF4-FFF2-40B4-BE49-F238E27FC236}">
                <a16:creationId xmlns:a16="http://schemas.microsoft.com/office/drawing/2014/main" id="{31E6C9C9-436A-4C26-935C-4D2B94684365}"/>
              </a:ext>
            </a:extLst>
          </p:cNvPr>
          <p:cNvSpPr>
            <a:spLocks noGrp="1"/>
          </p:cNvSpPr>
          <p:nvPr>
            <p:ph type="body" sz="quarter" idx="14" hasCustomPrompt="1"/>
          </p:nvPr>
        </p:nvSpPr>
        <p:spPr>
          <a:xfrm>
            <a:off x="7403466" y="4707997"/>
            <a:ext cx="1239790" cy="335646"/>
          </a:xfrm>
          <a:prstGeom prst="rect">
            <a:avLst/>
          </a:prstGeom>
          <a:noFill/>
          <a:ln>
            <a:noFill/>
          </a:ln>
        </p:spPr>
        <p:txBody>
          <a:bodyPr wrap="none" lIns="144000" tIns="90000" rIns="144000" bIns="90000" anchor="ctr">
            <a:spAutoFit/>
          </a:bodyPr>
          <a:lstStyle>
            <a:lvl1pPr marL="0" indent="0" algn="r">
              <a:buNone/>
              <a:defRPr sz="1000" b="0">
                <a:solidFill>
                  <a:schemeClr val="tx1">
                    <a:lumMod val="75000"/>
                    <a:lumOff val="25000"/>
                  </a:schemeClr>
                </a:solidFill>
              </a:defRPr>
            </a:lvl1pPr>
          </a:lstStyle>
          <a:p>
            <a:pPr lvl="0"/>
            <a:r>
              <a:rPr lang="en-US"/>
              <a:t>Presentation title</a:t>
            </a:r>
            <a:endParaRPr lang="en-AU"/>
          </a:p>
        </p:txBody>
      </p:sp>
      <p:sp>
        <p:nvSpPr>
          <p:cNvPr id="14" name="Slide Number Placeholder 5">
            <a:extLst>
              <a:ext uri="{FF2B5EF4-FFF2-40B4-BE49-F238E27FC236}">
                <a16:creationId xmlns:a16="http://schemas.microsoft.com/office/drawing/2014/main" id="{BAC9979A-C088-4E3B-953F-008670A23815}"/>
              </a:ext>
            </a:extLst>
          </p:cNvPr>
          <p:cNvSpPr>
            <a:spLocks noGrp="1"/>
          </p:cNvSpPr>
          <p:nvPr>
            <p:ph type="sldNum" sz="quarter" idx="4"/>
          </p:nvPr>
        </p:nvSpPr>
        <p:spPr>
          <a:xfrm>
            <a:off x="8643255" y="4707994"/>
            <a:ext cx="341761" cy="335646"/>
          </a:xfrm>
          <a:prstGeom prst="rect">
            <a:avLst/>
          </a:prstGeom>
          <a:noFill/>
        </p:spPr>
        <p:txBody>
          <a:bodyPr wrap="none" tIns="90000" bIns="90000" anchor="ctr">
            <a:spAutoFit/>
          </a:bodyPr>
          <a:lstStyle>
            <a:lvl1pPr algn="ctr">
              <a:defRPr sz="1000" b="1">
                <a:solidFill>
                  <a:schemeClr val="tx1"/>
                </a:solidFill>
                <a:latin typeface="Arial" panose="020B0604020202020204" pitchFamily="34" charset="0"/>
                <a:cs typeface="Arial" panose="020B0604020202020204" pitchFamily="34" charset="0"/>
              </a:defRPr>
            </a:lvl1pPr>
          </a:lstStyle>
          <a:p>
            <a:fld id="{8A657B52-D046-4802-A3DE-55E7ED70298C}" type="slidenum">
              <a:rPr lang="en-AU" smtClean="0"/>
              <a:pPr/>
              <a:t>‹#›</a:t>
            </a:fld>
            <a:endParaRPr lang="en-AU"/>
          </a:p>
        </p:txBody>
      </p:sp>
      <p:sp>
        <p:nvSpPr>
          <p:cNvPr id="7" name="Text Placeholder 2">
            <a:extLst>
              <a:ext uri="{FF2B5EF4-FFF2-40B4-BE49-F238E27FC236}">
                <a16:creationId xmlns:a16="http://schemas.microsoft.com/office/drawing/2014/main" id="{7B8AA4E0-BC29-4BCB-9F89-C1FD0715987E}"/>
              </a:ext>
            </a:extLst>
          </p:cNvPr>
          <p:cNvSpPr>
            <a:spLocks noGrp="1"/>
          </p:cNvSpPr>
          <p:nvPr>
            <p:ph idx="1" hasCustomPrompt="1"/>
          </p:nvPr>
        </p:nvSpPr>
        <p:spPr>
          <a:xfrm>
            <a:off x="238125" y="1019176"/>
            <a:ext cx="8448675" cy="3394472"/>
          </a:xfrm>
          <a:prstGeom prst="rect">
            <a:avLst/>
          </a:prstGeom>
        </p:spPr>
        <p:txBody>
          <a:bodyPr vert="horz" lIns="91440" tIns="45720" rIns="91440" bIns="45720" rtlCol="0">
            <a:normAutofit/>
          </a:bodyPr>
          <a:lstStyle>
            <a:lvl1pPr marL="0" indent="0">
              <a:buNone/>
              <a:defRPr/>
            </a:lvl1pPr>
          </a:lstStyle>
          <a:p>
            <a:pPr lvl="0"/>
            <a:r>
              <a:rPr lang="en-US"/>
              <a:t>Heading</a:t>
            </a:r>
          </a:p>
          <a:p>
            <a:pPr lvl="1"/>
            <a:r>
              <a:rPr lang="en-US"/>
              <a:t>Second level</a:t>
            </a:r>
          </a:p>
          <a:p>
            <a:pPr lvl="2"/>
            <a:r>
              <a:rPr lang="en-US"/>
              <a:t>Third level</a:t>
            </a:r>
          </a:p>
        </p:txBody>
      </p:sp>
    </p:spTree>
    <p:extLst>
      <p:ext uri="{BB962C8B-B14F-4D97-AF65-F5344CB8AC3E}">
        <p14:creationId xmlns:p14="http://schemas.microsoft.com/office/powerpoint/2010/main" val="753197019"/>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ull image slide">
    <p:spTree>
      <p:nvGrpSpPr>
        <p:cNvPr id="1" name=""/>
        <p:cNvGrpSpPr/>
        <p:nvPr/>
      </p:nvGrpSpPr>
      <p:grpSpPr>
        <a:xfrm>
          <a:off x="0" y="0"/>
          <a:ext cx="0" cy="0"/>
          <a:chOff x="0" y="0"/>
          <a:chExt cx="0" cy="0"/>
        </a:xfrm>
      </p:grpSpPr>
      <p:sp>
        <p:nvSpPr>
          <p:cNvPr id="10" name="Text Placeholder 256"/>
          <p:cNvSpPr>
            <a:spLocks noGrp="1"/>
          </p:cNvSpPr>
          <p:nvPr>
            <p:ph type="body" sz="quarter" idx="15" hasCustomPrompt="1"/>
          </p:nvPr>
        </p:nvSpPr>
        <p:spPr>
          <a:xfrm>
            <a:off x="86634" y="4707271"/>
            <a:ext cx="2246476" cy="335646"/>
          </a:xfrm>
          <a:prstGeom prst="rect">
            <a:avLst/>
          </a:prstGeom>
          <a:solidFill>
            <a:schemeClr val="tx1">
              <a:lumMod val="75000"/>
              <a:lumOff val="25000"/>
            </a:schemeClr>
          </a:solidFill>
          <a:ln>
            <a:noFill/>
          </a:ln>
        </p:spPr>
        <p:txBody>
          <a:bodyPr wrap="none" lIns="144000" tIns="90000" rIns="144000" bIns="90000" anchor="ctr">
            <a:spAutoFit/>
          </a:bodyPr>
          <a:lstStyle>
            <a:lvl1pPr marL="0" indent="0" algn="l">
              <a:buNone/>
              <a:defRPr sz="1000" b="0" i="1" baseline="0">
                <a:solidFill>
                  <a:schemeClr val="bg1"/>
                </a:solidFill>
              </a:defRPr>
            </a:lvl1pPr>
          </a:lstStyle>
          <a:p>
            <a:pPr lvl="0"/>
            <a:r>
              <a:rPr lang="en-US"/>
              <a:t>Image attribution details if required</a:t>
            </a:r>
            <a:endParaRPr lang="en-AU"/>
          </a:p>
        </p:txBody>
      </p:sp>
      <p:sp>
        <p:nvSpPr>
          <p:cNvPr id="18" name="Text Placeholder 256">
            <a:extLst>
              <a:ext uri="{FF2B5EF4-FFF2-40B4-BE49-F238E27FC236}">
                <a16:creationId xmlns:a16="http://schemas.microsoft.com/office/drawing/2014/main" id="{E3A8B0DD-FEE9-47B4-A72C-9EDE364FA164}"/>
              </a:ext>
            </a:extLst>
          </p:cNvPr>
          <p:cNvSpPr>
            <a:spLocks noGrp="1"/>
          </p:cNvSpPr>
          <p:nvPr>
            <p:ph type="body" sz="quarter" idx="14" hasCustomPrompt="1"/>
          </p:nvPr>
        </p:nvSpPr>
        <p:spPr>
          <a:xfrm>
            <a:off x="7403466" y="4707997"/>
            <a:ext cx="1239790" cy="335646"/>
          </a:xfrm>
          <a:prstGeom prst="rect">
            <a:avLst/>
          </a:prstGeom>
          <a:noFill/>
          <a:ln>
            <a:noFill/>
          </a:ln>
        </p:spPr>
        <p:txBody>
          <a:bodyPr wrap="none" lIns="144000" tIns="90000" rIns="144000" bIns="90000" anchor="ctr">
            <a:spAutoFit/>
          </a:bodyPr>
          <a:lstStyle>
            <a:lvl1pPr marL="0" indent="0" algn="r">
              <a:buNone/>
              <a:defRPr sz="1000" b="0">
                <a:solidFill>
                  <a:schemeClr val="tx1">
                    <a:lumMod val="75000"/>
                    <a:lumOff val="25000"/>
                  </a:schemeClr>
                </a:solidFill>
              </a:defRPr>
            </a:lvl1pPr>
          </a:lstStyle>
          <a:p>
            <a:pPr lvl="0"/>
            <a:r>
              <a:rPr lang="en-US"/>
              <a:t>Presentation title</a:t>
            </a:r>
            <a:endParaRPr lang="en-AU"/>
          </a:p>
        </p:txBody>
      </p:sp>
      <p:sp>
        <p:nvSpPr>
          <p:cNvPr id="19" name="Slide Number Placeholder 5">
            <a:extLst>
              <a:ext uri="{FF2B5EF4-FFF2-40B4-BE49-F238E27FC236}">
                <a16:creationId xmlns:a16="http://schemas.microsoft.com/office/drawing/2014/main" id="{5491AB7F-3592-4767-A2FA-AF930D3E5A56}"/>
              </a:ext>
            </a:extLst>
          </p:cNvPr>
          <p:cNvSpPr>
            <a:spLocks noGrp="1"/>
          </p:cNvSpPr>
          <p:nvPr>
            <p:ph type="sldNum" sz="quarter" idx="4"/>
          </p:nvPr>
        </p:nvSpPr>
        <p:spPr>
          <a:xfrm>
            <a:off x="8643256" y="4707994"/>
            <a:ext cx="341760" cy="335646"/>
          </a:xfrm>
          <a:prstGeom prst="rect">
            <a:avLst/>
          </a:prstGeom>
          <a:noFill/>
        </p:spPr>
        <p:txBody>
          <a:bodyPr wrap="none" tIns="90000" bIns="90000" anchor="ctr">
            <a:spAutoFit/>
          </a:bodyPr>
          <a:lstStyle>
            <a:lvl1pPr algn="ctr">
              <a:defRPr sz="1000" b="1">
                <a:solidFill>
                  <a:schemeClr val="tx1">
                    <a:lumMod val="65000"/>
                    <a:lumOff val="35000"/>
                  </a:schemeClr>
                </a:solidFill>
                <a:latin typeface="Arial" panose="020B0604020202020204" pitchFamily="34" charset="0"/>
                <a:cs typeface="Arial" panose="020B0604020202020204" pitchFamily="34" charset="0"/>
              </a:defRPr>
            </a:lvl1pPr>
          </a:lstStyle>
          <a:p>
            <a:fld id="{8A657B52-D046-4802-A3DE-55E7ED70298C}" type="slidenum">
              <a:rPr lang="en-AU" smtClean="0"/>
              <a:pPr/>
              <a:t>‹#›</a:t>
            </a:fld>
            <a:endParaRPr lang="en-AU"/>
          </a:p>
        </p:txBody>
      </p:sp>
      <p:cxnSp>
        <p:nvCxnSpPr>
          <p:cNvPr id="6" name="Straight Connector 5">
            <a:extLst>
              <a:ext uri="{FF2B5EF4-FFF2-40B4-BE49-F238E27FC236}">
                <a16:creationId xmlns:a16="http://schemas.microsoft.com/office/drawing/2014/main" id="{6CA5F861-8310-402B-AA58-B20EE143315A}"/>
              </a:ext>
            </a:extLst>
          </p:cNvPr>
          <p:cNvCxnSpPr>
            <a:cxnSpLocks/>
          </p:cNvCxnSpPr>
          <p:nvPr userDrawn="1"/>
        </p:nvCxnSpPr>
        <p:spPr>
          <a:xfrm>
            <a:off x="8661383" y="5037552"/>
            <a:ext cx="322867" cy="0"/>
          </a:xfrm>
          <a:prstGeom prst="line">
            <a:avLst/>
          </a:prstGeom>
          <a:ln w="34925">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978412"/>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B538F50-5454-1B52-8A0F-FF210EDE48B8}"/>
              </a:ext>
            </a:extLst>
          </p:cNvPr>
          <p:cNvSpPr/>
          <p:nvPr userDrawn="1"/>
        </p:nvSpPr>
        <p:spPr>
          <a:xfrm>
            <a:off x="0" y="0"/>
            <a:ext cx="9154473" cy="51435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800"/>
          </a:p>
        </p:txBody>
      </p:sp>
      <p:pic>
        <p:nvPicPr>
          <p:cNvPr id="4" name="Picture 3">
            <a:extLst>
              <a:ext uri="{FF2B5EF4-FFF2-40B4-BE49-F238E27FC236}">
                <a16:creationId xmlns:a16="http://schemas.microsoft.com/office/drawing/2014/main" id="{151219E0-73B9-3BB3-4759-174D3137D3F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617917" y="1358234"/>
            <a:ext cx="2160334" cy="2160334"/>
          </a:xfrm>
          <a:prstGeom prst="rect">
            <a:avLst/>
          </a:prstGeom>
        </p:spPr>
      </p:pic>
      <p:sp>
        <p:nvSpPr>
          <p:cNvPr id="5" name="Rectangle 4">
            <a:extLst>
              <a:ext uri="{FF2B5EF4-FFF2-40B4-BE49-F238E27FC236}">
                <a16:creationId xmlns:a16="http://schemas.microsoft.com/office/drawing/2014/main" id="{DEDF25DF-C0F3-476B-7E5F-B2AC025A74BE}"/>
              </a:ext>
            </a:extLst>
          </p:cNvPr>
          <p:cNvSpPr/>
          <p:nvPr userDrawn="1"/>
        </p:nvSpPr>
        <p:spPr>
          <a:xfrm>
            <a:off x="5058497" y="2780226"/>
            <a:ext cx="1497183" cy="464331"/>
          </a:xfrm>
          <a:prstGeom prst="rect">
            <a:avLst/>
          </a:prstGeom>
          <a:noFill/>
        </p:spPr>
        <p:txBody>
          <a:bodyPr wrap="none" lIns="180000" tIns="108000" bIns="108000" anchor="ctr" anchorCtr="0">
            <a:spAutoFit/>
          </a:bodyPr>
          <a:lstStyle/>
          <a:p>
            <a:pPr algn="l">
              <a:spcBef>
                <a:spcPts val="1200"/>
              </a:spcBef>
            </a:pPr>
            <a:r>
              <a:rPr lang="en-AU" sz="1600" b="0">
                <a:solidFill>
                  <a:schemeClr val="tx1">
                    <a:lumMod val="75000"/>
                    <a:lumOff val="25000"/>
                  </a:schemeClr>
                </a:solidFill>
                <a:latin typeface="Arial" panose="020B0604020202020204" pitchFamily="34" charset="0"/>
                <a:cs typeface="Arial" panose="020B0604020202020204" pitchFamily="34" charset="0"/>
              </a:rPr>
              <a:t>@</a:t>
            </a:r>
            <a:r>
              <a:rPr lang="en-AU" sz="1600" b="0" err="1">
                <a:solidFill>
                  <a:schemeClr val="tx1">
                    <a:lumMod val="75000"/>
                    <a:lumOff val="25000"/>
                  </a:schemeClr>
                </a:solidFill>
                <a:latin typeface="Arial" panose="020B0604020202020204" pitchFamily="34" charset="0"/>
                <a:cs typeface="Arial" panose="020B0604020202020204" pitchFamily="34" charset="0"/>
              </a:rPr>
              <a:t>ozprodcom</a:t>
            </a:r>
            <a:endParaRPr lang="en-AU" sz="1600" b="0">
              <a:solidFill>
                <a:schemeClr val="tx1">
                  <a:lumMod val="75000"/>
                  <a:lumOff val="25000"/>
                </a:schemeClr>
              </a:solidFill>
              <a:latin typeface="Arial" panose="020B0604020202020204" pitchFamily="34" charset="0"/>
              <a:cs typeface="Arial" panose="020B0604020202020204" pitchFamily="34" charset="0"/>
            </a:endParaRPr>
          </a:p>
        </p:txBody>
      </p:sp>
      <p:sp>
        <p:nvSpPr>
          <p:cNvPr id="6" name="Oval 5">
            <a:extLst>
              <a:ext uri="{FF2B5EF4-FFF2-40B4-BE49-F238E27FC236}">
                <a16:creationId xmlns:a16="http://schemas.microsoft.com/office/drawing/2014/main" id="{BC0D9653-D69C-7C0E-EAB5-281650CC0A2D}"/>
              </a:ext>
            </a:extLst>
          </p:cNvPr>
          <p:cNvSpPr/>
          <p:nvPr userDrawn="1"/>
        </p:nvSpPr>
        <p:spPr>
          <a:xfrm>
            <a:off x="4664459" y="1491399"/>
            <a:ext cx="484638" cy="48463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800"/>
          </a:p>
        </p:txBody>
      </p:sp>
      <p:sp>
        <p:nvSpPr>
          <p:cNvPr id="7" name="Rectangle 6">
            <a:extLst>
              <a:ext uri="{FF2B5EF4-FFF2-40B4-BE49-F238E27FC236}">
                <a16:creationId xmlns:a16="http://schemas.microsoft.com/office/drawing/2014/main" id="{BCA052D1-ABA8-E8CF-C6B5-A514E549B4E2}"/>
              </a:ext>
            </a:extLst>
          </p:cNvPr>
          <p:cNvSpPr/>
          <p:nvPr userDrawn="1"/>
        </p:nvSpPr>
        <p:spPr>
          <a:xfrm>
            <a:off x="5058498" y="1470072"/>
            <a:ext cx="2601651" cy="464331"/>
          </a:xfrm>
          <a:prstGeom prst="rect">
            <a:avLst/>
          </a:prstGeom>
          <a:noFill/>
        </p:spPr>
        <p:txBody>
          <a:bodyPr wrap="none" lIns="180000" tIns="108000" bIns="108000" anchor="ctr" anchorCtr="0">
            <a:spAutoFit/>
          </a:bodyPr>
          <a:lstStyle/>
          <a:p>
            <a:pPr algn="l">
              <a:spcBef>
                <a:spcPts val="1200"/>
              </a:spcBef>
            </a:pPr>
            <a:r>
              <a:rPr lang="en-AU" sz="1600" b="0">
                <a:solidFill>
                  <a:schemeClr val="tx1">
                    <a:lumMod val="75000"/>
                    <a:lumOff val="25000"/>
                  </a:schemeClr>
                </a:solidFill>
                <a:latin typeface="Arial" panose="020B0604020202020204" pitchFamily="34" charset="0"/>
                <a:cs typeface="Arial" panose="020B0604020202020204" pitchFamily="34" charset="0"/>
              </a:rPr>
              <a:t>@</a:t>
            </a:r>
            <a:r>
              <a:rPr lang="en-AU" sz="1600" b="0" err="1">
                <a:solidFill>
                  <a:schemeClr val="tx1">
                    <a:lumMod val="75000"/>
                    <a:lumOff val="25000"/>
                  </a:schemeClr>
                </a:solidFill>
                <a:latin typeface="Arial" panose="020B0604020202020204" pitchFamily="34" charset="0"/>
                <a:cs typeface="Arial" panose="020B0604020202020204" pitchFamily="34" charset="0"/>
              </a:rPr>
              <a:t>productivitycommission</a:t>
            </a:r>
            <a:endParaRPr lang="en-AU" sz="1600" b="0">
              <a:solidFill>
                <a:schemeClr val="tx1">
                  <a:lumMod val="75000"/>
                  <a:lumOff val="25000"/>
                </a:schemeClr>
              </a:solidFill>
              <a:latin typeface="Arial" panose="020B0604020202020204" pitchFamily="34" charset="0"/>
              <a:cs typeface="Arial" panose="020B0604020202020204" pitchFamily="34" charset="0"/>
            </a:endParaRPr>
          </a:p>
        </p:txBody>
      </p:sp>
      <p:sp>
        <p:nvSpPr>
          <p:cNvPr id="8" name="Oval 7">
            <a:extLst>
              <a:ext uri="{FF2B5EF4-FFF2-40B4-BE49-F238E27FC236}">
                <a16:creationId xmlns:a16="http://schemas.microsoft.com/office/drawing/2014/main" id="{B9A0D43D-617D-AA3C-A86F-1E3B7CAC648D}"/>
              </a:ext>
            </a:extLst>
          </p:cNvPr>
          <p:cNvSpPr/>
          <p:nvPr userDrawn="1"/>
        </p:nvSpPr>
        <p:spPr>
          <a:xfrm>
            <a:off x="4664459" y="2138591"/>
            <a:ext cx="484638" cy="48463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800"/>
          </a:p>
        </p:txBody>
      </p:sp>
      <p:pic>
        <p:nvPicPr>
          <p:cNvPr id="9" name="Picture 8">
            <a:extLst>
              <a:ext uri="{FF2B5EF4-FFF2-40B4-BE49-F238E27FC236}">
                <a16:creationId xmlns:a16="http://schemas.microsoft.com/office/drawing/2014/main" id="{443EDDC3-4252-8889-C908-593E5EAE2CA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85242" y="1427274"/>
            <a:ext cx="636881" cy="636881"/>
          </a:xfrm>
          <a:prstGeom prst="rect">
            <a:avLst/>
          </a:prstGeom>
        </p:spPr>
      </p:pic>
      <p:sp>
        <p:nvSpPr>
          <p:cNvPr id="10" name="Oval 9">
            <a:extLst>
              <a:ext uri="{FF2B5EF4-FFF2-40B4-BE49-F238E27FC236}">
                <a16:creationId xmlns:a16="http://schemas.microsoft.com/office/drawing/2014/main" id="{4EE95630-9F5B-B77E-50DB-27DE75402B97}"/>
              </a:ext>
            </a:extLst>
          </p:cNvPr>
          <p:cNvSpPr/>
          <p:nvPr userDrawn="1"/>
        </p:nvSpPr>
        <p:spPr>
          <a:xfrm>
            <a:off x="4664459" y="852062"/>
            <a:ext cx="484638" cy="48463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800"/>
          </a:p>
        </p:txBody>
      </p:sp>
      <p:grpSp>
        <p:nvGrpSpPr>
          <p:cNvPr id="11" name="Group 4">
            <a:extLst>
              <a:ext uri="{FF2B5EF4-FFF2-40B4-BE49-F238E27FC236}">
                <a16:creationId xmlns:a16="http://schemas.microsoft.com/office/drawing/2014/main" id="{206B3F0B-C8B6-4DD6-1B28-684003891FF6}"/>
              </a:ext>
            </a:extLst>
          </p:cNvPr>
          <p:cNvGrpSpPr>
            <a:grpSpLocks noChangeAspect="1"/>
          </p:cNvGrpSpPr>
          <p:nvPr userDrawn="1"/>
        </p:nvGrpSpPr>
        <p:grpSpPr bwMode="auto">
          <a:xfrm>
            <a:off x="4755139" y="990324"/>
            <a:ext cx="295267" cy="186831"/>
            <a:chOff x="1042" y="457"/>
            <a:chExt cx="3676" cy="2326"/>
          </a:xfrm>
        </p:grpSpPr>
        <p:sp>
          <p:nvSpPr>
            <p:cNvPr id="12" name="AutoShape 3">
              <a:extLst>
                <a:ext uri="{FF2B5EF4-FFF2-40B4-BE49-F238E27FC236}">
                  <a16:creationId xmlns:a16="http://schemas.microsoft.com/office/drawing/2014/main" id="{CFA7C2C6-683B-A908-B9F5-B692241FFB61}"/>
                </a:ext>
              </a:extLst>
            </p:cNvPr>
            <p:cNvSpPr>
              <a:spLocks noChangeAspect="1" noChangeArrowheads="1" noTextEdit="1"/>
            </p:cNvSpPr>
            <p:nvPr userDrawn="1"/>
          </p:nvSpPr>
          <p:spPr bwMode="auto">
            <a:xfrm>
              <a:off x="1042" y="457"/>
              <a:ext cx="3676" cy="2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sz="1800"/>
            </a:p>
          </p:txBody>
        </p:sp>
        <p:sp>
          <p:nvSpPr>
            <p:cNvPr id="13" name="Freeform 5">
              <a:extLst>
                <a:ext uri="{FF2B5EF4-FFF2-40B4-BE49-F238E27FC236}">
                  <a16:creationId xmlns:a16="http://schemas.microsoft.com/office/drawing/2014/main" id="{9BE0CE02-4F3F-E346-886B-73DBE1926DE8}"/>
                </a:ext>
              </a:extLst>
            </p:cNvPr>
            <p:cNvSpPr>
              <a:spLocks/>
            </p:cNvSpPr>
            <p:nvPr userDrawn="1"/>
          </p:nvSpPr>
          <p:spPr bwMode="auto">
            <a:xfrm>
              <a:off x="1249" y="1798"/>
              <a:ext cx="3227" cy="985"/>
            </a:xfrm>
            <a:custGeom>
              <a:avLst/>
              <a:gdLst>
                <a:gd name="T0" fmla="*/ 3227 w 3227"/>
                <a:gd name="T1" fmla="*/ 985 h 985"/>
                <a:gd name="T2" fmla="*/ 2058 w 3227"/>
                <a:gd name="T3" fmla="*/ 0 h 985"/>
                <a:gd name="T4" fmla="*/ 1617 w 3227"/>
                <a:gd name="T5" fmla="*/ 386 h 985"/>
                <a:gd name="T6" fmla="*/ 1204 w 3227"/>
                <a:gd name="T7" fmla="*/ 0 h 985"/>
                <a:gd name="T8" fmla="*/ 0 w 3227"/>
                <a:gd name="T9" fmla="*/ 985 h 985"/>
                <a:gd name="T10" fmla="*/ 3227 w 3227"/>
                <a:gd name="T11" fmla="*/ 985 h 985"/>
              </a:gdLst>
              <a:ahLst/>
              <a:cxnLst>
                <a:cxn ang="0">
                  <a:pos x="T0" y="T1"/>
                </a:cxn>
                <a:cxn ang="0">
                  <a:pos x="T2" y="T3"/>
                </a:cxn>
                <a:cxn ang="0">
                  <a:pos x="T4" y="T5"/>
                </a:cxn>
                <a:cxn ang="0">
                  <a:pos x="T6" y="T7"/>
                </a:cxn>
                <a:cxn ang="0">
                  <a:pos x="T8" y="T9"/>
                </a:cxn>
                <a:cxn ang="0">
                  <a:pos x="T10" y="T11"/>
                </a:cxn>
              </a:cxnLst>
              <a:rect l="0" t="0" r="r" b="b"/>
              <a:pathLst>
                <a:path w="3227" h="985">
                  <a:moveTo>
                    <a:pt x="3227" y="985"/>
                  </a:moveTo>
                  <a:lnTo>
                    <a:pt x="2058" y="0"/>
                  </a:lnTo>
                  <a:lnTo>
                    <a:pt x="1617" y="386"/>
                  </a:lnTo>
                  <a:lnTo>
                    <a:pt x="1204" y="0"/>
                  </a:lnTo>
                  <a:lnTo>
                    <a:pt x="0" y="985"/>
                  </a:lnTo>
                  <a:lnTo>
                    <a:pt x="3227" y="98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800"/>
            </a:p>
          </p:txBody>
        </p:sp>
        <p:sp>
          <p:nvSpPr>
            <p:cNvPr id="14" name="Freeform 6">
              <a:extLst>
                <a:ext uri="{FF2B5EF4-FFF2-40B4-BE49-F238E27FC236}">
                  <a16:creationId xmlns:a16="http://schemas.microsoft.com/office/drawing/2014/main" id="{B6629C64-3FEF-350F-9841-3F7214A30AD9}"/>
                </a:ext>
              </a:extLst>
            </p:cNvPr>
            <p:cNvSpPr>
              <a:spLocks/>
            </p:cNvSpPr>
            <p:nvPr userDrawn="1"/>
          </p:nvSpPr>
          <p:spPr bwMode="auto">
            <a:xfrm>
              <a:off x="3514" y="585"/>
              <a:ext cx="1204" cy="2141"/>
            </a:xfrm>
            <a:custGeom>
              <a:avLst/>
              <a:gdLst>
                <a:gd name="T0" fmla="*/ 1204 w 1204"/>
                <a:gd name="T1" fmla="*/ 0 h 2141"/>
                <a:gd name="T2" fmla="*/ 0 w 1204"/>
                <a:gd name="T3" fmla="*/ 999 h 2141"/>
                <a:gd name="T4" fmla="*/ 1204 w 1204"/>
                <a:gd name="T5" fmla="*/ 2141 h 2141"/>
                <a:gd name="T6" fmla="*/ 1204 w 1204"/>
                <a:gd name="T7" fmla="*/ 0 h 2141"/>
              </a:gdLst>
              <a:ahLst/>
              <a:cxnLst>
                <a:cxn ang="0">
                  <a:pos x="T0" y="T1"/>
                </a:cxn>
                <a:cxn ang="0">
                  <a:pos x="T2" y="T3"/>
                </a:cxn>
                <a:cxn ang="0">
                  <a:pos x="T4" y="T5"/>
                </a:cxn>
                <a:cxn ang="0">
                  <a:pos x="T6" y="T7"/>
                </a:cxn>
              </a:cxnLst>
              <a:rect l="0" t="0" r="r" b="b"/>
              <a:pathLst>
                <a:path w="1204" h="2141">
                  <a:moveTo>
                    <a:pt x="1204" y="0"/>
                  </a:moveTo>
                  <a:lnTo>
                    <a:pt x="0" y="999"/>
                  </a:lnTo>
                  <a:lnTo>
                    <a:pt x="1204" y="2141"/>
                  </a:lnTo>
                  <a:lnTo>
                    <a:pt x="1204"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800"/>
            </a:p>
          </p:txBody>
        </p:sp>
        <p:sp>
          <p:nvSpPr>
            <p:cNvPr id="15" name="Freeform 7">
              <a:extLst>
                <a:ext uri="{FF2B5EF4-FFF2-40B4-BE49-F238E27FC236}">
                  <a16:creationId xmlns:a16="http://schemas.microsoft.com/office/drawing/2014/main" id="{2E11A05A-C6A3-D5EF-394C-904C9258A175}"/>
                </a:ext>
              </a:extLst>
            </p:cNvPr>
            <p:cNvSpPr>
              <a:spLocks/>
            </p:cNvSpPr>
            <p:nvPr userDrawn="1"/>
          </p:nvSpPr>
          <p:spPr bwMode="auto">
            <a:xfrm>
              <a:off x="1277" y="457"/>
              <a:ext cx="3056" cy="1341"/>
            </a:xfrm>
            <a:custGeom>
              <a:avLst/>
              <a:gdLst>
                <a:gd name="T0" fmla="*/ 0 w 3056"/>
                <a:gd name="T1" fmla="*/ 0 h 1341"/>
                <a:gd name="T2" fmla="*/ 1589 w 3056"/>
                <a:gd name="T3" fmla="*/ 1341 h 1341"/>
                <a:gd name="T4" fmla="*/ 3056 w 3056"/>
                <a:gd name="T5" fmla="*/ 0 h 1341"/>
                <a:gd name="T6" fmla="*/ 0 w 3056"/>
                <a:gd name="T7" fmla="*/ 0 h 1341"/>
              </a:gdLst>
              <a:ahLst/>
              <a:cxnLst>
                <a:cxn ang="0">
                  <a:pos x="T0" y="T1"/>
                </a:cxn>
                <a:cxn ang="0">
                  <a:pos x="T2" y="T3"/>
                </a:cxn>
                <a:cxn ang="0">
                  <a:pos x="T4" y="T5"/>
                </a:cxn>
                <a:cxn ang="0">
                  <a:pos x="T6" y="T7"/>
                </a:cxn>
              </a:cxnLst>
              <a:rect l="0" t="0" r="r" b="b"/>
              <a:pathLst>
                <a:path w="3056" h="1341">
                  <a:moveTo>
                    <a:pt x="0" y="0"/>
                  </a:moveTo>
                  <a:lnTo>
                    <a:pt x="1589" y="1341"/>
                  </a:lnTo>
                  <a:lnTo>
                    <a:pt x="3056" y="0"/>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800"/>
            </a:p>
          </p:txBody>
        </p:sp>
        <p:sp>
          <p:nvSpPr>
            <p:cNvPr id="16" name="Freeform 8">
              <a:extLst>
                <a:ext uri="{FF2B5EF4-FFF2-40B4-BE49-F238E27FC236}">
                  <a16:creationId xmlns:a16="http://schemas.microsoft.com/office/drawing/2014/main" id="{7BC99941-6CF8-9066-8912-E25EE576DF97}"/>
                </a:ext>
              </a:extLst>
            </p:cNvPr>
            <p:cNvSpPr>
              <a:spLocks/>
            </p:cNvSpPr>
            <p:nvPr userDrawn="1"/>
          </p:nvSpPr>
          <p:spPr bwMode="auto">
            <a:xfrm>
              <a:off x="1042" y="585"/>
              <a:ext cx="1168" cy="2013"/>
            </a:xfrm>
            <a:custGeom>
              <a:avLst/>
              <a:gdLst>
                <a:gd name="T0" fmla="*/ 0 w 1168"/>
                <a:gd name="T1" fmla="*/ 0 h 2013"/>
                <a:gd name="T2" fmla="*/ 0 w 1168"/>
                <a:gd name="T3" fmla="*/ 2013 h 2013"/>
                <a:gd name="T4" fmla="*/ 1168 w 1168"/>
                <a:gd name="T5" fmla="*/ 1007 h 2013"/>
                <a:gd name="T6" fmla="*/ 0 w 1168"/>
                <a:gd name="T7" fmla="*/ 0 h 2013"/>
              </a:gdLst>
              <a:ahLst/>
              <a:cxnLst>
                <a:cxn ang="0">
                  <a:pos x="T0" y="T1"/>
                </a:cxn>
                <a:cxn ang="0">
                  <a:pos x="T2" y="T3"/>
                </a:cxn>
                <a:cxn ang="0">
                  <a:pos x="T4" y="T5"/>
                </a:cxn>
                <a:cxn ang="0">
                  <a:pos x="T6" y="T7"/>
                </a:cxn>
              </a:cxnLst>
              <a:rect l="0" t="0" r="r" b="b"/>
              <a:pathLst>
                <a:path w="1168" h="2013">
                  <a:moveTo>
                    <a:pt x="0" y="0"/>
                  </a:moveTo>
                  <a:lnTo>
                    <a:pt x="0" y="2013"/>
                  </a:lnTo>
                  <a:lnTo>
                    <a:pt x="1168" y="1007"/>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800"/>
            </a:p>
          </p:txBody>
        </p:sp>
      </p:grpSp>
      <p:sp>
        <p:nvSpPr>
          <p:cNvPr id="17" name="Oval 16">
            <a:extLst>
              <a:ext uri="{FF2B5EF4-FFF2-40B4-BE49-F238E27FC236}">
                <a16:creationId xmlns:a16="http://schemas.microsoft.com/office/drawing/2014/main" id="{E2689BB7-41C3-1C9E-7AF8-3AC5844DEFC0}"/>
              </a:ext>
            </a:extLst>
          </p:cNvPr>
          <p:cNvSpPr/>
          <p:nvPr userDrawn="1"/>
        </p:nvSpPr>
        <p:spPr>
          <a:xfrm>
            <a:off x="4664459" y="2788242"/>
            <a:ext cx="484638" cy="48463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800"/>
          </a:p>
        </p:txBody>
      </p:sp>
      <p:pic>
        <p:nvPicPr>
          <p:cNvPr id="18" name="Graphic 17">
            <a:extLst>
              <a:ext uri="{FF2B5EF4-FFF2-40B4-BE49-F238E27FC236}">
                <a16:creationId xmlns:a16="http://schemas.microsoft.com/office/drawing/2014/main" id="{5AE7C06E-33F9-98D6-8FC3-E90E75F1C916}"/>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94585" y="2252760"/>
            <a:ext cx="236383" cy="235991"/>
          </a:xfrm>
          <a:prstGeom prst="rect">
            <a:avLst/>
          </a:prstGeom>
        </p:spPr>
      </p:pic>
      <p:sp>
        <p:nvSpPr>
          <p:cNvPr id="19" name="Rectangle 18">
            <a:extLst>
              <a:ext uri="{FF2B5EF4-FFF2-40B4-BE49-F238E27FC236}">
                <a16:creationId xmlns:a16="http://schemas.microsoft.com/office/drawing/2014/main" id="{BE64560A-4074-E3F0-E71D-F054E212FFD3}"/>
              </a:ext>
            </a:extLst>
          </p:cNvPr>
          <p:cNvSpPr/>
          <p:nvPr userDrawn="1"/>
        </p:nvSpPr>
        <p:spPr>
          <a:xfrm>
            <a:off x="5058498" y="3419033"/>
            <a:ext cx="2715465" cy="464331"/>
          </a:xfrm>
          <a:prstGeom prst="rect">
            <a:avLst/>
          </a:prstGeom>
          <a:noFill/>
        </p:spPr>
        <p:txBody>
          <a:bodyPr wrap="none" lIns="180000" tIns="108000" bIns="108000" anchor="ctr" anchorCtr="0">
            <a:spAutoFit/>
          </a:bodyPr>
          <a:lstStyle/>
          <a:p>
            <a:pPr algn="l">
              <a:spcBef>
                <a:spcPts val="1200"/>
              </a:spcBef>
            </a:pPr>
            <a:r>
              <a:rPr lang="en-AU" sz="1600" b="0">
                <a:solidFill>
                  <a:schemeClr val="tx1">
                    <a:lumMod val="75000"/>
                    <a:lumOff val="25000"/>
                  </a:schemeClr>
                </a:solidFill>
                <a:latin typeface="Arial" panose="020B0604020202020204" pitchFamily="34" charset="0"/>
                <a:cs typeface="Arial" panose="020B0604020202020204" pitchFamily="34" charset="0"/>
              </a:rPr>
              <a:t>@productivity_commission</a:t>
            </a:r>
          </a:p>
        </p:txBody>
      </p:sp>
      <p:pic>
        <p:nvPicPr>
          <p:cNvPr id="38" name="Picture 37" descr="A white x on a black background&#10;&#10;Description automatically generated">
            <a:extLst>
              <a:ext uri="{FF2B5EF4-FFF2-40B4-BE49-F238E27FC236}">
                <a16:creationId xmlns:a16="http://schemas.microsoft.com/office/drawing/2014/main" id="{0C0BBA58-BB29-D274-C2F2-56C399834A40}"/>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785262" y="2917665"/>
            <a:ext cx="243033" cy="248400"/>
          </a:xfrm>
          <a:prstGeom prst="rect">
            <a:avLst/>
          </a:prstGeom>
        </p:spPr>
      </p:pic>
      <p:sp>
        <p:nvSpPr>
          <p:cNvPr id="39" name="Oval 38">
            <a:extLst>
              <a:ext uri="{FF2B5EF4-FFF2-40B4-BE49-F238E27FC236}">
                <a16:creationId xmlns:a16="http://schemas.microsoft.com/office/drawing/2014/main" id="{F9E9771F-E794-4E7E-69BE-C5AEC7EE0278}"/>
              </a:ext>
            </a:extLst>
          </p:cNvPr>
          <p:cNvSpPr/>
          <p:nvPr userDrawn="1"/>
        </p:nvSpPr>
        <p:spPr>
          <a:xfrm>
            <a:off x="4664459" y="3437893"/>
            <a:ext cx="484638" cy="484638"/>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800"/>
          </a:p>
        </p:txBody>
      </p:sp>
      <p:sp>
        <p:nvSpPr>
          <p:cNvPr id="40" name="Rectangle 39">
            <a:extLst>
              <a:ext uri="{FF2B5EF4-FFF2-40B4-BE49-F238E27FC236}">
                <a16:creationId xmlns:a16="http://schemas.microsoft.com/office/drawing/2014/main" id="{39C1154C-CA55-233A-610C-52C9B4C4AE1A}"/>
              </a:ext>
            </a:extLst>
          </p:cNvPr>
          <p:cNvSpPr/>
          <p:nvPr userDrawn="1"/>
        </p:nvSpPr>
        <p:spPr>
          <a:xfrm>
            <a:off x="5058498" y="2109071"/>
            <a:ext cx="2670581" cy="464331"/>
          </a:xfrm>
          <a:prstGeom prst="rect">
            <a:avLst/>
          </a:prstGeom>
          <a:noFill/>
        </p:spPr>
        <p:txBody>
          <a:bodyPr wrap="none" lIns="180000" tIns="108000" bIns="108000" anchor="ctr" anchorCtr="0">
            <a:spAutoFit/>
          </a:bodyPr>
          <a:lstStyle/>
          <a:p>
            <a:pPr algn="l">
              <a:spcBef>
                <a:spcPts val="1200"/>
              </a:spcBef>
            </a:pPr>
            <a:r>
              <a:rPr lang="en-AU" sz="1600" b="0">
                <a:solidFill>
                  <a:schemeClr val="tx1">
                    <a:lumMod val="75000"/>
                    <a:lumOff val="25000"/>
                  </a:schemeClr>
                </a:solidFill>
                <a:latin typeface="Arial" panose="020B0604020202020204" pitchFamily="34" charset="0"/>
                <a:cs typeface="Arial" panose="020B0604020202020204" pitchFamily="34" charset="0"/>
              </a:rPr>
              <a:t>@productivity-commission</a:t>
            </a:r>
          </a:p>
        </p:txBody>
      </p:sp>
      <p:pic>
        <p:nvPicPr>
          <p:cNvPr id="41" name="Picture 40" descr="A logo of a camera&#10;&#10;Description automatically generated">
            <a:extLst>
              <a:ext uri="{FF2B5EF4-FFF2-40B4-BE49-F238E27FC236}">
                <a16:creationId xmlns:a16="http://schemas.microsoft.com/office/drawing/2014/main" id="{95708603-AFE6-8724-313F-A570440EF028}"/>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4761656" y="3528870"/>
            <a:ext cx="296841" cy="296841"/>
          </a:xfrm>
          <a:prstGeom prst="rect">
            <a:avLst/>
          </a:prstGeom>
        </p:spPr>
      </p:pic>
    </p:spTree>
    <p:extLst>
      <p:ext uri="{BB962C8B-B14F-4D97-AF65-F5344CB8AC3E}">
        <p14:creationId xmlns:p14="http://schemas.microsoft.com/office/powerpoint/2010/main" val="2790385426"/>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itle Placeholder 1">
            <a:extLst>
              <a:ext uri="{FF2B5EF4-FFF2-40B4-BE49-F238E27FC236}">
                <a16:creationId xmlns:a16="http://schemas.microsoft.com/office/drawing/2014/main" id="{C86AD763-6308-48C5-A44A-17990D53A111}"/>
              </a:ext>
            </a:extLst>
          </p:cNvPr>
          <p:cNvSpPr>
            <a:spLocks noGrp="1"/>
          </p:cNvSpPr>
          <p:nvPr>
            <p:ph type="title"/>
          </p:nvPr>
        </p:nvSpPr>
        <p:spPr>
          <a:xfrm>
            <a:off x="238125" y="205979"/>
            <a:ext cx="8448675" cy="546496"/>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6" name="Text Placeholder 2">
            <a:extLst>
              <a:ext uri="{FF2B5EF4-FFF2-40B4-BE49-F238E27FC236}">
                <a16:creationId xmlns:a16="http://schemas.microsoft.com/office/drawing/2014/main" id="{328A87A6-D1F8-4A87-B220-62F861E7CD9F}"/>
              </a:ext>
            </a:extLst>
          </p:cNvPr>
          <p:cNvSpPr>
            <a:spLocks noGrp="1"/>
          </p:cNvSpPr>
          <p:nvPr>
            <p:ph type="body" idx="1"/>
          </p:nvPr>
        </p:nvSpPr>
        <p:spPr>
          <a:xfrm>
            <a:off x="238125" y="1019176"/>
            <a:ext cx="8448675"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p:txBody>
      </p:sp>
      <p:sp>
        <p:nvSpPr>
          <p:cNvPr id="3" name="TextBox 2">
            <a:extLst>
              <a:ext uri="{FF2B5EF4-FFF2-40B4-BE49-F238E27FC236}">
                <a16:creationId xmlns:a16="http://schemas.microsoft.com/office/drawing/2014/main" id="{0241566D-14BF-4B2B-0F87-116C5B3D0C41}"/>
              </a:ext>
            </a:extLst>
          </p:cNvPr>
          <p:cNvSpPr txBox="1"/>
          <p:nvPr userDrawn="1">
            <p:extLst>
              <p:ext uri="{1162E1C5-73C7-4A58-AE30-91384D911F3F}">
                <p184:classification xmlns:p184="http://schemas.microsoft.com/office/powerpoint/2018/4/main" val="hdr"/>
              </p:ext>
            </p:extLst>
          </p:nvPr>
        </p:nvSpPr>
        <p:spPr>
          <a:xfrm>
            <a:off x="4279075" y="63500"/>
            <a:ext cx="620712" cy="182880"/>
          </a:xfrm>
          <a:prstGeom prst="rect">
            <a:avLst/>
          </a:prstGeom>
        </p:spPr>
        <p:txBody>
          <a:bodyPr horzOverflow="overflow" lIns="0" tIns="0" rIns="0" bIns="0">
            <a:spAutoFit/>
          </a:bodyPr>
          <a:lstStyle/>
          <a:p>
            <a:pPr algn="l"/>
            <a:r>
              <a:rPr lang="en-AU" sz="1200">
                <a:solidFill>
                  <a:srgbClr val="000000"/>
                </a:solidFill>
                <a:latin typeface="Calibri" panose="020F0502020204030204" pitchFamily="34" charset="0"/>
                <a:ea typeface="Calibri" panose="020F0502020204030204" pitchFamily="34" charset="0"/>
                <a:cs typeface="Calibri" panose="020F0502020204030204" pitchFamily="34" charset="0"/>
              </a:rPr>
              <a:t> OFFICIAL</a:t>
            </a:r>
          </a:p>
        </p:txBody>
      </p:sp>
    </p:spTree>
    <p:extLst>
      <p:ext uri="{BB962C8B-B14F-4D97-AF65-F5344CB8AC3E}">
        <p14:creationId xmlns:p14="http://schemas.microsoft.com/office/powerpoint/2010/main" val="1247629191"/>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60" r:id="rId3"/>
    <p:sldLayoutId id="2147483659" r:id="rId4"/>
    <p:sldLayoutId id="2147483661" r:id="rId5"/>
    <p:sldLayoutId id="2147483662" r:id="rId6"/>
  </p:sldLayoutIdLst>
  <p:hf hdr="0" ftr="0" dt="0"/>
  <p:txStyles>
    <p:titleStyle>
      <a:lvl1pPr algn="l" defTabSz="914378" rtl="0" eaLnBrk="1" latinLnBrk="0" hangingPunct="1">
        <a:spcBef>
          <a:spcPct val="0"/>
        </a:spcBef>
        <a:buNone/>
        <a:defRPr sz="2400" kern="1200">
          <a:solidFill>
            <a:schemeClr val="tx1">
              <a:lumMod val="65000"/>
              <a:lumOff val="35000"/>
            </a:schemeClr>
          </a:solidFill>
          <a:latin typeface="Arial Black" panose="020B0A04020102020204" pitchFamily="34" charset="0"/>
          <a:ea typeface="+mj-ea"/>
          <a:cs typeface="Arial" panose="020B0604020202020204" pitchFamily="34" charset="0"/>
        </a:defRPr>
      </a:lvl1pPr>
    </p:titleStyle>
    <p:bodyStyle>
      <a:lvl1pPr marL="342892" indent="-342892" algn="l" defTabSz="914378"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742931" indent="-285743" algn="l" defTabSz="914378" rtl="0" eaLnBrk="1" latinLnBrk="0" hangingPunct="1">
        <a:spcBef>
          <a:spcPct val="20000"/>
        </a:spcBef>
        <a:buFont typeface="Arial" panose="020B0604020202020204" pitchFamily="34" charset="0"/>
        <a:buChar char="–"/>
        <a:defRPr sz="2000" kern="1200">
          <a:solidFill>
            <a:schemeClr val="tx1">
              <a:lumMod val="65000"/>
              <a:lumOff val="35000"/>
            </a:schemeClr>
          </a:solidFill>
          <a:latin typeface="Arial" panose="020B0604020202020204" pitchFamily="34" charset="0"/>
          <a:ea typeface="+mn-ea"/>
          <a:cs typeface="Arial" panose="020B0604020202020204" pitchFamily="34" charset="0"/>
        </a:defRPr>
      </a:lvl2pPr>
      <a:lvl3pPr marL="1142972" indent="-228594" algn="l" defTabSz="914378" rtl="0" eaLnBrk="1" latinLnBrk="0" hangingPunct="1">
        <a:spcBef>
          <a:spcPct val="20000"/>
        </a:spcBef>
        <a:buFont typeface="Arial" panose="020B0604020202020204" pitchFamily="34" charset="0"/>
        <a:buChar char="•"/>
        <a:defRPr sz="1600" kern="1200">
          <a:solidFill>
            <a:schemeClr val="tx1">
              <a:lumMod val="65000"/>
              <a:lumOff val="35000"/>
            </a:schemeClr>
          </a:solidFill>
          <a:latin typeface="Arial" panose="020B0604020202020204" pitchFamily="34" charset="0"/>
          <a:ea typeface="+mn-ea"/>
          <a:cs typeface="Arial" panose="020B0604020202020204" pitchFamily="34" charset="0"/>
        </a:defRPr>
      </a:lvl3pPr>
      <a:lvl4pPr marL="1600160" indent="-228594" algn="l" defTabSz="914378" rtl="0" eaLnBrk="1" latinLnBrk="0" hangingPunct="1">
        <a:spcBef>
          <a:spcPct val="20000"/>
        </a:spcBef>
        <a:buFont typeface="Arial" panose="020B0604020202020204" pitchFamily="34" charset="0"/>
        <a:buChar char="–"/>
        <a:defRPr sz="1400" kern="1200">
          <a:solidFill>
            <a:schemeClr val="tx1">
              <a:lumMod val="65000"/>
              <a:lumOff val="35000"/>
            </a:schemeClr>
          </a:solidFill>
          <a:latin typeface="Arial" panose="020B0604020202020204" pitchFamily="34" charset="0"/>
          <a:ea typeface="+mn-ea"/>
          <a:cs typeface="Arial" panose="020B0604020202020204" pitchFamily="34" charset="0"/>
        </a:defRPr>
      </a:lvl4pPr>
      <a:lvl5pPr marL="2057348" indent="-228594" algn="l" defTabSz="914378" rtl="0" eaLnBrk="1" latinLnBrk="0" hangingPunct="1">
        <a:spcBef>
          <a:spcPct val="20000"/>
        </a:spcBef>
        <a:buFont typeface="Arial" panose="020B0604020202020204" pitchFamily="34" charset="0"/>
        <a:buChar char="»"/>
        <a:defRPr sz="1800" kern="1200">
          <a:solidFill>
            <a:schemeClr val="tx1">
              <a:lumMod val="65000"/>
              <a:lumOff val="35000"/>
            </a:schemeClr>
          </a:solidFill>
          <a:latin typeface="Arial" panose="020B0604020202020204" pitchFamily="34" charset="0"/>
          <a:ea typeface="+mn-ea"/>
          <a:cs typeface="Arial" panose="020B0604020202020204" pitchFamily="34" charset="0"/>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customXml" Target="../../customXml/item8.xml"/><Relationship Id="rId1" Type="http://schemas.openxmlformats.org/officeDocument/2006/relationships/customXml" Target="../../customXml/item7.xml"/><Relationship Id="rId4"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17C8AE02-EFBF-F71B-E017-20EB2D9F9F38}"/>
              </a:ext>
              <a:ext uri="{C183D7F6-B498-43B3-948B-1728B52AA6E4}">
                <adec:decorative xmlns:adec="http://schemas.microsoft.com/office/drawing/2017/decorative" val="1"/>
              </a:ext>
            </a:extLst>
          </p:cNvPr>
          <p:cNvSpPr txBox="1"/>
          <p:nvPr/>
        </p:nvSpPr>
        <p:spPr>
          <a:xfrm>
            <a:off x="4912065" y="1378529"/>
            <a:ext cx="3929654" cy="248122"/>
          </a:xfrm>
          <a:prstGeom prst="rect">
            <a:avLst/>
          </a:prstGeom>
          <a:noFill/>
        </p:spPr>
        <p:txBody>
          <a:bodyPr wrap="square" rtlCol="0">
            <a:noAutofit/>
          </a:bodyPr>
          <a:lstStyle/>
          <a:p>
            <a:pPr algn="l">
              <a:spcAft>
                <a:spcPts val="450"/>
              </a:spcAft>
            </a:pPr>
            <a:endParaRPr lang="en-AU" sz="1800" b="1">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9" name="Group 28">
            <a:extLst>
              <a:ext uri="{FF2B5EF4-FFF2-40B4-BE49-F238E27FC236}">
                <a16:creationId xmlns:a16="http://schemas.microsoft.com/office/drawing/2014/main" id="{1327FCF2-4A1F-5D9C-3D21-F32D0930BD33}"/>
              </a:ext>
            </a:extLst>
          </p:cNvPr>
          <p:cNvGrpSpPr/>
          <p:nvPr/>
        </p:nvGrpSpPr>
        <p:grpSpPr>
          <a:xfrm>
            <a:off x="226708" y="71629"/>
            <a:ext cx="8615011" cy="5000241"/>
            <a:chOff x="226708" y="103563"/>
            <a:chExt cx="8615011" cy="5000241"/>
          </a:xfrm>
        </p:grpSpPr>
        <p:sp>
          <p:nvSpPr>
            <p:cNvPr id="3" name="TextBox 2">
              <a:extLst>
                <a:ext uri="{FF2B5EF4-FFF2-40B4-BE49-F238E27FC236}">
                  <a16:creationId xmlns:a16="http://schemas.microsoft.com/office/drawing/2014/main" id="{E22E9A1D-4181-5808-69EE-6BA04FF78295}"/>
                </a:ext>
              </a:extLst>
            </p:cNvPr>
            <p:cNvSpPr txBox="1"/>
            <p:nvPr/>
          </p:nvSpPr>
          <p:spPr>
            <a:xfrm>
              <a:off x="236076" y="103563"/>
              <a:ext cx="8590527" cy="641155"/>
            </a:xfrm>
            <a:prstGeom prst="rect">
              <a:avLst/>
            </a:prstGeom>
            <a:solidFill>
              <a:schemeClr val="bg2"/>
            </a:solidFill>
            <a:ln>
              <a:solidFill>
                <a:schemeClr val="bg2">
                  <a:lumMod val="60000"/>
                  <a:lumOff val="40000"/>
                </a:schemeClr>
              </a:solidFill>
            </a:ln>
          </p:spPr>
          <p:txBody>
            <a:bodyPr wrap="square" lIns="91440" tIns="45720" rIns="91440" bIns="45720" rtlCol="0" anchor="t">
              <a:noAutofit/>
            </a:bodyPr>
            <a:lstStyle/>
            <a:p>
              <a:pPr algn="ctr">
                <a:spcAft>
                  <a:spcPts val="450"/>
                </a:spcAft>
              </a:pPr>
              <a:r>
                <a:rPr lang="en-US" sz="1200" b="1">
                  <a:solidFill>
                    <a:schemeClr val="bg1"/>
                  </a:solidFill>
                  <a:latin typeface="Arial" panose="020B0604020202020204" pitchFamily="34" charset="0"/>
                  <a:cs typeface="Arial" panose="020B0604020202020204" pitchFamily="34" charset="0"/>
                </a:rPr>
                <a:t>2024 Productivity Commission Census Action Plan</a:t>
              </a:r>
            </a:p>
            <a:p>
              <a:pPr>
                <a:spcAft>
                  <a:spcPts val="450"/>
                </a:spcAft>
              </a:pPr>
              <a:r>
                <a:rPr lang="en-US" sz="800">
                  <a:solidFill>
                    <a:schemeClr val="bg1"/>
                  </a:solidFill>
                </a:rPr>
                <a:t>The APS Employee Census is an annual survey which is used to collect confidential information from APS employees on issues in the workplace. The PC has gained valuable insights from this year’s results and, through consultation with staff, we have identified five key agency priority areas for the next 12 months.</a:t>
              </a:r>
              <a:endParaRPr lang="en-AU" sz="800" b="1">
                <a:solidFill>
                  <a:schemeClr val="bg1"/>
                </a:solidFill>
                <a:latin typeface="Arial" panose="020B0604020202020204" pitchFamily="34" charset="0"/>
                <a:cs typeface="Arial" panose="020B0604020202020204" pitchFamily="34" charset="0"/>
              </a:endParaRPr>
            </a:p>
          </p:txBody>
        </p:sp>
        <p:grpSp>
          <p:nvGrpSpPr>
            <p:cNvPr id="28" name="Group 27">
              <a:extLst>
                <a:ext uri="{FF2B5EF4-FFF2-40B4-BE49-F238E27FC236}">
                  <a16:creationId xmlns:a16="http://schemas.microsoft.com/office/drawing/2014/main" id="{FA8C8C78-FDC5-5E26-FC65-CB8A3E1956B4}"/>
                </a:ext>
              </a:extLst>
            </p:cNvPr>
            <p:cNvGrpSpPr/>
            <p:nvPr/>
          </p:nvGrpSpPr>
          <p:grpSpPr>
            <a:xfrm>
              <a:off x="226708" y="798220"/>
              <a:ext cx="8615011" cy="4305584"/>
              <a:chOff x="226708" y="798220"/>
              <a:chExt cx="8615011" cy="4305584"/>
            </a:xfrm>
          </p:grpSpPr>
          <p:sp>
            <p:nvSpPr>
              <p:cNvPr id="4" name="TextBox 3">
                <a:extLst>
                  <a:ext uri="{FF2B5EF4-FFF2-40B4-BE49-F238E27FC236}">
                    <a16:creationId xmlns:a16="http://schemas.microsoft.com/office/drawing/2014/main" id="{E908FD67-D511-209A-5EBE-F5F48FCF8B56}"/>
                  </a:ext>
                </a:extLst>
              </p:cNvPr>
              <p:cNvSpPr txBox="1"/>
              <p:nvPr/>
            </p:nvSpPr>
            <p:spPr>
              <a:xfrm>
                <a:off x="236076" y="798220"/>
                <a:ext cx="8599895" cy="248122"/>
              </a:xfrm>
              <a:prstGeom prst="rect">
                <a:avLst/>
              </a:prstGeom>
              <a:solidFill>
                <a:schemeClr val="bg2"/>
              </a:solidFill>
              <a:ln>
                <a:solidFill>
                  <a:schemeClr val="bg2">
                    <a:lumMod val="60000"/>
                    <a:lumOff val="40000"/>
                  </a:schemeClr>
                </a:solidFill>
              </a:ln>
            </p:spPr>
            <p:txBody>
              <a:bodyPr wrap="square" rtlCol="0">
                <a:noAutofit/>
              </a:bodyPr>
              <a:lstStyle/>
              <a:p>
                <a:pPr>
                  <a:spcAft>
                    <a:spcPts val="450"/>
                  </a:spcAft>
                </a:pPr>
                <a:r>
                  <a:rPr lang="en-US" sz="1200" b="1">
                    <a:solidFill>
                      <a:schemeClr val="bg1"/>
                    </a:solidFill>
                    <a:latin typeface="Arial" panose="020B0604020202020204" pitchFamily="34" charset="0"/>
                    <a:cs typeface="Arial" panose="020B0604020202020204" pitchFamily="34" charset="0"/>
                  </a:rPr>
                  <a:t>Areas we are proud of</a:t>
                </a:r>
                <a:r>
                  <a:rPr lang="en-AU" sz="800" b="1">
                    <a:solidFill>
                      <a:schemeClr val="bg1"/>
                    </a:solidFill>
                    <a:latin typeface="Arial" panose="020B0604020202020204" pitchFamily="34" charset="0"/>
                    <a:cs typeface="Arial" panose="020B0604020202020204" pitchFamily="34" charset="0"/>
                  </a:rPr>
                  <a:t>:</a:t>
                </a:r>
                <a:endParaRPr lang="en-US" sz="1200" b="1">
                  <a:solidFill>
                    <a:schemeClr val="bg1"/>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90242EF9-03CD-6EEF-7FB4-E12954E7DAF7}"/>
                  </a:ext>
                </a:extLst>
              </p:cNvPr>
              <p:cNvSpPr txBox="1"/>
              <p:nvPr/>
            </p:nvSpPr>
            <p:spPr>
              <a:xfrm>
                <a:off x="226708" y="3106496"/>
                <a:ext cx="8599895" cy="248122"/>
              </a:xfrm>
              <a:prstGeom prst="rect">
                <a:avLst/>
              </a:prstGeom>
              <a:solidFill>
                <a:schemeClr val="bg2"/>
              </a:solidFill>
              <a:ln>
                <a:solidFill>
                  <a:schemeClr val="bg2">
                    <a:lumMod val="60000"/>
                    <a:lumOff val="40000"/>
                  </a:schemeClr>
                </a:solidFill>
              </a:ln>
            </p:spPr>
            <p:txBody>
              <a:bodyPr wrap="square" rtlCol="0">
                <a:noAutofit/>
              </a:bodyPr>
              <a:lstStyle/>
              <a:p>
                <a:pPr>
                  <a:spcAft>
                    <a:spcPts val="450"/>
                  </a:spcAft>
                </a:pPr>
                <a:r>
                  <a:rPr lang="en-US" sz="1200" b="1">
                    <a:solidFill>
                      <a:schemeClr val="bg1"/>
                    </a:solidFill>
                    <a:latin typeface="Arial" panose="020B0604020202020204" pitchFamily="34" charset="0"/>
                    <a:cs typeface="Arial" panose="020B0604020202020204" pitchFamily="34" charset="0"/>
                  </a:rPr>
                  <a:t>How we are committing to improve:</a:t>
                </a:r>
              </a:p>
            </p:txBody>
          </p:sp>
          <p:sp>
            <p:nvSpPr>
              <p:cNvPr id="10" name="TextBox 9">
                <a:extLst>
                  <a:ext uri="{FF2B5EF4-FFF2-40B4-BE49-F238E27FC236}">
                    <a16:creationId xmlns:a16="http://schemas.microsoft.com/office/drawing/2014/main" id="{B703BCC2-4A33-F5BA-6DC4-87CD87573486}"/>
                  </a:ext>
                </a:extLst>
              </p:cNvPr>
              <p:cNvSpPr txBox="1"/>
              <p:nvPr/>
            </p:nvSpPr>
            <p:spPr>
              <a:xfrm>
                <a:off x="236076" y="1093354"/>
                <a:ext cx="2839006" cy="465152"/>
              </a:xfrm>
              <a:prstGeom prst="rect">
                <a:avLst/>
              </a:prstGeom>
              <a:solidFill>
                <a:schemeClr val="tx2">
                  <a:lumMod val="20000"/>
                  <a:lumOff val="80000"/>
                </a:schemeClr>
              </a:solidFill>
              <a:ln>
                <a:solidFill>
                  <a:schemeClr val="tx2">
                    <a:lumMod val="40000"/>
                    <a:lumOff val="60000"/>
                  </a:schemeClr>
                </a:solidFill>
              </a:ln>
            </p:spPr>
            <p:txBody>
              <a:bodyPr wrap="square" lIns="91440" tIns="45720" rIns="91440" bIns="45720" rtlCol="0" anchor="t">
                <a:noAutofit/>
              </a:bodyPr>
              <a:lstStyle/>
              <a:p>
                <a:pPr algn="l">
                  <a:spcAft>
                    <a:spcPts val="450"/>
                  </a:spcAft>
                </a:pPr>
                <a:r>
                  <a:rPr lang="en-US" sz="800">
                    <a:solidFill>
                      <a:schemeClr val="tx1">
                        <a:lumMod val="75000"/>
                        <a:lumOff val="25000"/>
                      </a:schemeClr>
                    </a:solidFill>
                    <a:latin typeface="Arial"/>
                    <a:cs typeface="Arial"/>
                  </a:rPr>
                  <a:t>Our staff feel well supported by immediate supervisors &amp; are satisfied with workplace conditions &amp; work flexibility. Our staff feel a sense of stability in terms of job security.</a:t>
                </a:r>
                <a:endParaRPr lang="en-AU" sz="800">
                  <a:solidFill>
                    <a:schemeClr val="tx1">
                      <a:lumMod val="75000"/>
                      <a:lumOff val="25000"/>
                    </a:schemeClr>
                  </a:solidFill>
                  <a:latin typeface="Arial"/>
                  <a:cs typeface="Arial"/>
                </a:endParaRPr>
              </a:p>
            </p:txBody>
          </p:sp>
          <p:sp>
            <p:nvSpPr>
              <p:cNvPr id="12" name="TextBox 11">
                <a:extLst>
                  <a:ext uri="{FF2B5EF4-FFF2-40B4-BE49-F238E27FC236}">
                    <a16:creationId xmlns:a16="http://schemas.microsoft.com/office/drawing/2014/main" id="{AEBE0717-9BC4-4D3C-F229-CF694EC95ECE}"/>
                  </a:ext>
                </a:extLst>
              </p:cNvPr>
              <p:cNvSpPr txBox="1"/>
              <p:nvPr/>
            </p:nvSpPr>
            <p:spPr>
              <a:xfrm>
                <a:off x="3173945" y="1096880"/>
                <a:ext cx="2796110" cy="461626"/>
              </a:xfrm>
              <a:prstGeom prst="rect">
                <a:avLst/>
              </a:prstGeom>
              <a:solidFill>
                <a:schemeClr val="accent1">
                  <a:lumMod val="20000"/>
                  <a:lumOff val="80000"/>
                </a:schemeClr>
              </a:solidFill>
              <a:ln>
                <a:solidFill>
                  <a:schemeClr val="tx2">
                    <a:lumMod val="40000"/>
                    <a:lumOff val="60000"/>
                  </a:schemeClr>
                </a:solidFill>
              </a:ln>
            </p:spPr>
            <p:txBody>
              <a:bodyPr wrap="square" lIns="91440" tIns="45720" rIns="91440" bIns="45720" rtlCol="0" anchor="t">
                <a:noAutofit/>
              </a:bodyPr>
              <a:lstStyle/>
              <a:p>
                <a:pPr algn="l">
                  <a:spcAft>
                    <a:spcPts val="450"/>
                  </a:spcAft>
                </a:pPr>
                <a:r>
                  <a:rPr lang="en-US" sz="800">
                    <a:solidFill>
                      <a:schemeClr val="tx1">
                        <a:lumMod val="75000"/>
                        <a:lumOff val="25000"/>
                      </a:schemeClr>
                    </a:solidFill>
                    <a:latin typeface="Arial"/>
                    <a:cs typeface="Arial"/>
                  </a:rPr>
                  <a:t>There has been </a:t>
                </a:r>
                <a:r>
                  <a:rPr lang="en-AU" sz="800">
                    <a:solidFill>
                      <a:schemeClr val="tx1">
                        <a:lumMod val="75000"/>
                        <a:lumOff val="25000"/>
                      </a:schemeClr>
                    </a:solidFill>
                    <a:latin typeface="Arial"/>
                    <a:cs typeface="Arial"/>
                  </a:rPr>
                  <a:t>progress in reducing work pressures and people in teams are using time and resources efficiently.</a:t>
                </a:r>
                <a:endParaRPr lang="en-AU">
                  <a:solidFill>
                    <a:schemeClr val="tx1">
                      <a:lumMod val="75000"/>
                      <a:lumOff val="25000"/>
                    </a:schemeClr>
                  </a:solidFill>
                  <a:latin typeface="Arial"/>
                  <a:cs typeface="Arial"/>
                </a:endParaRPr>
              </a:p>
            </p:txBody>
          </p:sp>
          <p:sp>
            <p:nvSpPr>
              <p:cNvPr id="17" name="TextBox 16">
                <a:extLst>
                  <a:ext uri="{FF2B5EF4-FFF2-40B4-BE49-F238E27FC236}">
                    <a16:creationId xmlns:a16="http://schemas.microsoft.com/office/drawing/2014/main" id="{C544C738-38DF-ED86-9E76-7234A9E7F8E5}"/>
                  </a:ext>
                </a:extLst>
              </p:cNvPr>
              <p:cNvSpPr txBox="1"/>
              <p:nvPr/>
            </p:nvSpPr>
            <p:spPr>
              <a:xfrm>
                <a:off x="3705459" y="1949124"/>
                <a:ext cx="1620000" cy="1101600"/>
              </a:xfrm>
              <a:prstGeom prst="rect">
                <a:avLst/>
              </a:prstGeom>
              <a:solidFill>
                <a:schemeClr val="tx2"/>
              </a:solidFill>
              <a:ln>
                <a:solidFill>
                  <a:schemeClr val="tx2">
                    <a:lumMod val="40000"/>
                    <a:lumOff val="60000"/>
                  </a:schemeClr>
                </a:solidFill>
              </a:ln>
            </p:spPr>
            <p:txBody>
              <a:bodyPr wrap="square" lIns="91440" tIns="45720" rIns="91440" bIns="45720" rtlCol="0" anchor="t">
                <a:noAutofit/>
              </a:bodyPr>
              <a:lstStyle/>
              <a:p>
                <a:pPr algn="l">
                  <a:spcAft>
                    <a:spcPts val="450"/>
                  </a:spcAft>
                </a:pPr>
                <a:r>
                  <a:rPr lang="en-US" sz="800" b="1">
                    <a:solidFill>
                      <a:schemeClr val="tx1">
                        <a:lumMod val="75000"/>
                        <a:lumOff val="25000"/>
                      </a:schemeClr>
                    </a:solidFill>
                    <a:latin typeface="Arial" panose="020B0604020202020204" pitchFamily="34" charset="0"/>
                    <a:cs typeface="Arial" panose="020B0604020202020204" pitchFamily="34" charset="0"/>
                  </a:rPr>
                  <a:t>Workplace culture</a:t>
                </a:r>
              </a:p>
              <a:p>
                <a:pPr>
                  <a:spcAft>
                    <a:spcPts val="450"/>
                  </a:spcAft>
                </a:pPr>
                <a:r>
                  <a:rPr lang="en-AU" sz="800">
                    <a:latin typeface="Arial"/>
                    <a:cs typeface="Arial"/>
                  </a:rPr>
                  <a:t>We will continue to cultivate a culture of integrity and safety, free of bullying, harassment and discrimination</a:t>
                </a:r>
              </a:p>
            </p:txBody>
          </p:sp>
          <p:sp>
            <p:nvSpPr>
              <p:cNvPr id="18" name="TextBox 17">
                <a:extLst>
                  <a:ext uri="{FF2B5EF4-FFF2-40B4-BE49-F238E27FC236}">
                    <a16:creationId xmlns:a16="http://schemas.microsoft.com/office/drawing/2014/main" id="{B0003625-4F73-1742-DB1E-721E37A0750B}"/>
                  </a:ext>
                </a:extLst>
              </p:cNvPr>
              <p:cNvSpPr txBox="1"/>
              <p:nvPr/>
            </p:nvSpPr>
            <p:spPr>
              <a:xfrm>
                <a:off x="5437277" y="1956050"/>
                <a:ext cx="1620000" cy="1101600"/>
              </a:xfrm>
              <a:prstGeom prst="rect">
                <a:avLst/>
              </a:prstGeom>
              <a:solidFill>
                <a:schemeClr val="accent1"/>
              </a:solidFill>
              <a:ln>
                <a:solidFill>
                  <a:schemeClr val="tx2">
                    <a:lumMod val="40000"/>
                    <a:lumOff val="60000"/>
                  </a:schemeClr>
                </a:solidFill>
              </a:ln>
            </p:spPr>
            <p:txBody>
              <a:bodyPr wrap="square" rtlCol="0">
                <a:noAutofit/>
              </a:bodyPr>
              <a:lstStyle/>
              <a:p>
                <a:pPr>
                  <a:spcAft>
                    <a:spcPts val="450"/>
                  </a:spcAft>
                </a:pPr>
                <a:r>
                  <a:rPr lang="en-US" sz="800" b="1">
                    <a:solidFill>
                      <a:schemeClr val="tx1">
                        <a:lumMod val="75000"/>
                        <a:lumOff val="25000"/>
                      </a:schemeClr>
                    </a:solidFill>
                    <a:latin typeface="Arial" panose="020B0604020202020204" pitchFamily="34" charset="0"/>
                    <a:cs typeface="Arial" panose="020B0604020202020204" pitchFamily="34" charset="0"/>
                  </a:rPr>
                  <a:t>Innovation</a:t>
                </a:r>
              </a:p>
              <a:p>
                <a:pPr>
                  <a:spcAft>
                    <a:spcPts val="450"/>
                  </a:spcAft>
                </a:pPr>
                <a:r>
                  <a:rPr lang="en-US" sz="800">
                    <a:latin typeface="Arial" panose="020B0604020202020204" pitchFamily="34" charset="0"/>
                  </a:rPr>
                  <a:t>We want a work environment where </a:t>
                </a:r>
                <a:r>
                  <a:rPr lang="en-AU" sz="800">
                    <a:latin typeface="Arial" panose="020B0604020202020204" pitchFamily="34" charset="0"/>
                  </a:rPr>
                  <a:t>people are encouraged to innovate and be recognised for new and innovative ways of working  </a:t>
                </a:r>
              </a:p>
              <a:p>
                <a:pPr algn="l">
                  <a:spcAft>
                    <a:spcPts val="450"/>
                  </a:spcAft>
                </a:pPr>
                <a:endParaRPr lang="en-AU" sz="1100">
                  <a:solidFill>
                    <a:schemeClr val="tx1">
                      <a:lumMod val="75000"/>
                      <a:lumOff val="25000"/>
                    </a:schemeClr>
                  </a:solidFill>
                  <a:latin typeface="Arial" panose="020B06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870C96FD-0656-FBE9-44A4-D49E50174164}"/>
                  </a:ext>
                </a:extLst>
              </p:cNvPr>
              <p:cNvSpPr txBox="1"/>
              <p:nvPr/>
            </p:nvSpPr>
            <p:spPr>
              <a:xfrm>
                <a:off x="7178730" y="1962070"/>
                <a:ext cx="1656000" cy="1101600"/>
              </a:xfrm>
              <a:prstGeom prst="rect">
                <a:avLst/>
              </a:prstGeom>
              <a:solidFill>
                <a:schemeClr val="tx2"/>
              </a:solidFill>
              <a:ln>
                <a:solidFill>
                  <a:schemeClr val="tx2">
                    <a:lumMod val="40000"/>
                    <a:lumOff val="60000"/>
                  </a:schemeClr>
                </a:solidFill>
              </a:ln>
            </p:spPr>
            <p:txBody>
              <a:bodyPr wrap="square" rtlCol="0">
                <a:noAutofit/>
              </a:bodyPr>
              <a:lstStyle/>
              <a:p>
                <a:pPr>
                  <a:spcAft>
                    <a:spcPts val="450"/>
                  </a:spcAft>
                </a:pPr>
                <a:r>
                  <a:rPr lang="en-AU" sz="800" b="1">
                    <a:solidFill>
                      <a:schemeClr val="tx1">
                        <a:lumMod val="75000"/>
                        <a:lumOff val="25000"/>
                      </a:schemeClr>
                    </a:solidFill>
                    <a:latin typeface="Arial" panose="020B0604020202020204" pitchFamily="34" charset="0"/>
                    <a:cs typeface="Arial" panose="020B0604020202020204" pitchFamily="34" charset="0"/>
                  </a:rPr>
                  <a:t>Collaboration, communication &amp; engagement</a:t>
                </a:r>
              </a:p>
              <a:p>
                <a:pPr algn="l">
                  <a:spcAft>
                    <a:spcPts val="450"/>
                  </a:spcAft>
                </a:pPr>
                <a:r>
                  <a:rPr lang="en-AU" sz="800">
                    <a:latin typeface="Arial" panose="020B0604020202020204" pitchFamily="34" charset="0"/>
                  </a:rPr>
                  <a:t>We want our staff to feel informed and listened to on key issues impacting their work   </a:t>
                </a:r>
              </a:p>
              <a:p>
                <a:pPr algn="l">
                  <a:spcAft>
                    <a:spcPts val="450"/>
                  </a:spcAft>
                </a:pPr>
                <a:endParaRPr lang="en-AU" sz="1100">
                  <a:solidFill>
                    <a:schemeClr val="tx1">
                      <a:lumMod val="75000"/>
                      <a:lumOff val="25000"/>
                    </a:schemeClr>
                  </a:solidFill>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79296A30-FA72-E946-19EF-431A6395ECA6}"/>
                  </a:ext>
                </a:extLst>
              </p:cNvPr>
              <p:cNvSpPr txBox="1"/>
              <p:nvPr/>
            </p:nvSpPr>
            <p:spPr>
              <a:xfrm>
                <a:off x="241823" y="3413169"/>
                <a:ext cx="1620000" cy="1690635"/>
              </a:xfrm>
              <a:prstGeom prst="rect">
                <a:avLst/>
              </a:prstGeom>
              <a:solidFill>
                <a:schemeClr val="tx2">
                  <a:lumMod val="20000"/>
                  <a:lumOff val="80000"/>
                </a:schemeClr>
              </a:solidFill>
              <a:ln>
                <a:solidFill>
                  <a:schemeClr val="tx2">
                    <a:lumMod val="40000"/>
                    <a:lumOff val="60000"/>
                  </a:schemeClr>
                </a:solidFill>
              </a:ln>
            </p:spPr>
            <p:txBody>
              <a:bodyPr wrap="square" lIns="91440" tIns="45720" rIns="91440" bIns="45720" rtlCol="0" anchor="t">
                <a:noAutofit/>
              </a:bodyPr>
              <a:lstStyle/>
              <a:p>
                <a:pPr algn="l">
                  <a:spcAft>
                    <a:spcPts val="300"/>
                  </a:spcAft>
                </a:pPr>
                <a:r>
                  <a:rPr lang="en-US" sz="800" b="1">
                    <a:solidFill>
                      <a:schemeClr val="tx1">
                        <a:lumMod val="75000"/>
                        <a:lumOff val="25000"/>
                      </a:schemeClr>
                    </a:solidFill>
                    <a:latin typeface="Arial" panose="020B0604020202020204" pitchFamily="34" charset="0"/>
                    <a:cs typeface="Arial" panose="020B0604020202020204" pitchFamily="34" charset="0"/>
                  </a:rPr>
                  <a:t>Change management</a:t>
                </a:r>
              </a:p>
              <a:p>
                <a:pPr>
                  <a:spcAft>
                    <a:spcPts val="300"/>
                  </a:spcAft>
                </a:pPr>
                <a:r>
                  <a:rPr lang="en-AU" altLang="en-US" sz="800">
                    <a:latin typeface="Arial"/>
                    <a:cs typeface="Arial"/>
                  </a:rPr>
                  <a:t>Use and evaluate new change management framework in at least 2 whole-of-commission change processes</a:t>
                </a:r>
              </a:p>
              <a:p>
                <a:pPr>
                  <a:spcAft>
                    <a:spcPts val="300"/>
                  </a:spcAft>
                </a:pPr>
                <a:r>
                  <a:rPr lang="en-AU" sz="800">
                    <a:latin typeface="Arial"/>
                    <a:cs typeface="Arial"/>
                  </a:rPr>
                  <a:t>Evaluate project management capability uplift initiative (2023-24) and identify opportunities to refine and improve practices </a:t>
                </a:r>
              </a:p>
              <a:p>
                <a:pPr>
                  <a:spcAft>
                    <a:spcPts val="300"/>
                  </a:spcAft>
                </a:pPr>
                <a:r>
                  <a:rPr lang="en-US" sz="800">
                    <a:latin typeface="Arial"/>
                    <a:cs typeface="Arial"/>
                  </a:rPr>
                  <a:t>Strengthen project evaluation processes, including dissemination of learnings</a:t>
                </a:r>
                <a:endParaRPr lang="en-AU" sz="800">
                  <a:latin typeface="Arial"/>
                  <a:cs typeface="Arial"/>
                </a:endParaRPr>
              </a:p>
            </p:txBody>
          </p:sp>
          <p:sp>
            <p:nvSpPr>
              <p:cNvPr id="21" name="TextBox 20">
                <a:extLst>
                  <a:ext uri="{FF2B5EF4-FFF2-40B4-BE49-F238E27FC236}">
                    <a16:creationId xmlns:a16="http://schemas.microsoft.com/office/drawing/2014/main" id="{7DEAE9A4-A143-7E11-2555-8115F4CD9D9D}"/>
                  </a:ext>
                </a:extLst>
              </p:cNvPr>
              <p:cNvSpPr txBox="1"/>
              <p:nvPr/>
            </p:nvSpPr>
            <p:spPr>
              <a:xfrm>
                <a:off x="1973641" y="3422007"/>
                <a:ext cx="1620000" cy="1676338"/>
              </a:xfrm>
              <a:prstGeom prst="rect">
                <a:avLst/>
              </a:prstGeom>
              <a:solidFill>
                <a:schemeClr val="accent1">
                  <a:lumMod val="20000"/>
                  <a:lumOff val="80000"/>
                </a:schemeClr>
              </a:solidFill>
              <a:ln>
                <a:solidFill>
                  <a:schemeClr val="tx2">
                    <a:lumMod val="40000"/>
                    <a:lumOff val="60000"/>
                  </a:schemeClr>
                </a:solidFill>
              </a:ln>
            </p:spPr>
            <p:txBody>
              <a:bodyPr wrap="square" rtlCol="0">
                <a:noAutofit/>
              </a:bodyPr>
              <a:lstStyle/>
              <a:p>
                <a:pPr algn="l">
                  <a:spcAft>
                    <a:spcPts val="300"/>
                  </a:spcAft>
                </a:pPr>
                <a:r>
                  <a:rPr lang="en-US" sz="800" b="1">
                    <a:solidFill>
                      <a:schemeClr val="tx1">
                        <a:lumMod val="75000"/>
                        <a:lumOff val="25000"/>
                      </a:schemeClr>
                    </a:solidFill>
                    <a:latin typeface="Arial" panose="020B0604020202020204" pitchFamily="34" charset="0"/>
                    <a:cs typeface="Arial" panose="020B0604020202020204" pitchFamily="34" charset="0"/>
                  </a:rPr>
                  <a:t>SES leadership</a:t>
                </a:r>
              </a:p>
              <a:p>
                <a:pPr algn="l">
                  <a:spcAft>
                    <a:spcPts val="300"/>
                  </a:spcAft>
                </a:pPr>
                <a:r>
                  <a:rPr lang="en-US" sz="800">
                    <a:solidFill>
                      <a:schemeClr val="tx1">
                        <a:lumMod val="75000"/>
                        <a:lumOff val="25000"/>
                      </a:schemeClr>
                    </a:solidFill>
                    <a:latin typeface="Arial" panose="020B0604020202020204" pitchFamily="34" charset="0"/>
                    <a:cs typeface="Arial" panose="020B0604020202020204" pitchFamily="34" charset="0"/>
                  </a:rPr>
                  <a:t>Adopt the new APS SES Performance Leadership Framework</a:t>
                </a:r>
              </a:p>
              <a:p>
                <a:pPr algn="l">
                  <a:spcAft>
                    <a:spcPts val="300"/>
                  </a:spcAft>
                </a:pPr>
                <a:r>
                  <a:rPr lang="en-US" sz="800">
                    <a:solidFill>
                      <a:schemeClr val="tx1">
                        <a:lumMod val="75000"/>
                        <a:lumOff val="25000"/>
                      </a:schemeClr>
                    </a:solidFill>
                    <a:latin typeface="Arial" panose="020B0604020202020204" pitchFamily="34" charset="0"/>
                    <a:cs typeface="Arial" panose="020B0604020202020204" pitchFamily="34" charset="0"/>
                  </a:rPr>
                  <a:t>SES will meet for extended strategy, planning and team-building sessions at least 4 times in 2025</a:t>
                </a:r>
              </a:p>
            </p:txBody>
          </p:sp>
          <p:sp>
            <p:nvSpPr>
              <p:cNvPr id="22" name="TextBox 21">
                <a:extLst>
                  <a:ext uri="{FF2B5EF4-FFF2-40B4-BE49-F238E27FC236}">
                    <a16:creationId xmlns:a16="http://schemas.microsoft.com/office/drawing/2014/main" id="{2E6A9C24-6464-A514-0F86-3EE0EA5F5190}"/>
                  </a:ext>
                </a:extLst>
              </p:cNvPr>
              <p:cNvSpPr txBox="1"/>
              <p:nvPr/>
            </p:nvSpPr>
            <p:spPr>
              <a:xfrm>
                <a:off x="3705459" y="3440891"/>
                <a:ext cx="1620000" cy="1657454"/>
              </a:xfrm>
              <a:prstGeom prst="rect">
                <a:avLst/>
              </a:prstGeom>
              <a:solidFill>
                <a:schemeClr val="tx2">
                  <a:lumMod val="20000"/>
                  <a:lumOff val="80000"/>
                </a:schemeClr>
              </a:solidFill>
              <a:ln>
                <a:solidFill>
                  <a:schemeClr val="tx2">
                    <a:lumMod val="40000"/>
                    <a:lumOff val="60000"/>
                  </a:schemeClr>
                </a:solidFill>
              </a:ln>
            </p:spPr>
            <p:txBody>
              <a:bodyPr wrap="square" lIns="91440" tIns="45720" rIns="91440" bIns="45720" rtlCol="0" anchor="t">
                <a:noAutofit/>
              </a:bodyPr>
              <a:lstStyle/>
              <a:p>
                <a:pPr>
                  <a:spcAft>
                    <a:spcPts val="300"/>
                  </a:spcAft>
                </a:pPr>
                <a:r>
                  <a:rPr lang="en-US" sz="800" b="1">
                    <a:solidFill>
                      <a:schemeClr val="tx1">
                        <a:lumMod val="75000"/>
                        <a:lumOff val="25000"/>
                      </a:schemeClr>
                    </a:solidFill>
                    <a:latin typeface="Arial" panose="020B0604020202020204" pitchFamily="34" charset="0"/>
                    <a:cs typeface="Arial" panose="020B0604020202020204" pitchFamily="34" charset="0"/>
                  </a:rPr>
                  <a:t>Workplace culture</a:t>
                </a:r>
              </a:p>
              <a:p>
                <a:pPr>
                  <a:lnSpc>
                    <a:spcPct val="107000"/>
                  </a:lnSpc>
                  <a:spcAft>
                    <a:spcPts val="300"/>
                  </a:spcAft>
                </a:pPr>
                <a:r>
                  <a:rPr lang="en-AU" sz="800">
                    <a:solidFill>
                      <a:schemeClr val="tx1">
                        <a:lumMod val="75000"/>
                        <a:lumOff val="25000"/>
                      </a:schemeClr>
                    </a:solidFill>
                    <a:latin typeface="Arial"/>
                    <a:cs typeface="Arial"/>
                  </a:rPr>
                  <a:t>Support the operations of the new Workplace Improvement and Culture Committee</a:t>
                </a:r>
              </a:p>
              <a:p>
                <a:pPr>
                  <a:lnSpc>
                    <a:spcPct val="107000"/>
                  </a:lnSpc>
                  <a:spcAft>
                    <a:spcPts val="300"/>
                  </a:spcAft>
                </a:pPr>
                <a:r>
                  <a:rPr lang="en-AU" sz="800">
                    <a:solidFill>
                      <a:schemeClr val="tx1">
                        <a:lumMod val="75000"/>
                        <a:lumOff val="25000"/>
                      </a:schemeClr>
                    </a:solidFill>
                    <a:latin typeface="Arial"/>
                    <a:cs typeface="Arial"/>
                  </a:rPr>
                  <a:t>Roll out an operational plan for the Inclusion and Diversity Strategy 2024–2028</a:t>
                </a:r>
              </a:p>
              <a:p>
                <a:pPr>
                  <a:spcAft>
                    <a:spcPts val="300"/>
                  </a:spcAft>
                </a:pPr>
                <a:r>
                  <a:rPr lang="en-US" sz="800" err="1">
                    <a:solidFill>
                      <a:schemeClr val="tx1">
                        <a:lumMod val="75000"/>
                        <a:lumOff val="25000"/>
                      </a:schemeClr>
                    </a:solidFill>
                    <a:latin typeface="Arial"/>
                    <a:cs typeface="Arial"/>
                  </a:rPr>
                  <a:t>Finalise</a:t>
                </a:r>
                <a:r>
                  <a:rPr lang="en-US" sz="800">
                    <a:solidFill>
                      <a:schemeClr val="tx1">
                        <a:lumMod val="75000"/>
                        <a:lumOff val="25000"/>
                      </a:schemeClr>
                    </a:solidFill>
                    <a:latin typeface="Arial"/>
                    <a:cs typeface="Arial"/>
                  </a:rPr>
                  <a:t> a Reconciliation Action Plan and initiate implementation</a:t>
                </a:r>
              </a:p>
            </p:txBody>
          </p:sp>
          <p:sp>
            <p:nvSpPr>
              <p:cNvPr id="23" name="TextBox 22">
                <a:extLst>
                  <a:ext uri="{FF2B5EF4-FFF2-40B4-BE49-F238E27FC236}">
                    <a16:creationId xmlns:a16="http://schemas.microsoft.com/office/drawing/2014/main" id="{88545C27-3FD5-0435-2DA6-80CC868EA14A}"/>
                  </a:ext>
                </a:extLst>
              </p:cNvPr>
              <p:cNvSpPr txBox="1"/>
              <p:nvPr/>
            </p:nvSpPr>
            <p:spPr>
              <a:xfrm>
                <a:off x="5437277" y="3440891"/>
                <a:ext cx="1620000" cy="1657454"/>
              </a:xfrm>
              <a:prstGeom prst="rect">
                <a:avLst/>
              </a:prstGeom>
              <a:solidFill>
                <a:schemeClr val="accent1">
                  <a:lumMod val="20000"/>
                  <a:lumOff val="80000"/>
                </a:schemeClr>
              </a:solidFill>
              <a:ln>
                <a:solidFill>
                  <a:schemeClr val="tx2">
                    <a:lumMod val="40000"/>
                    <a:lumOff val="60000"/>
                  </a:schemeClr>
                </a:solidFill>
              </a:ln>
            </p:spPr>
            <p:txBody>
              <a:bodyPr wrap="square" lIns="91440" tIns="45720" rIns="91440" bIns="45720" rtlCol="0" anchor="t">
                <a:noAutofit/>
              </a:bodyPr>
              <a:lstStyle/>
              <a:p>
                <a:pPr>
                  <a:spcAft>
                    <a:spcPts val="300"/>
                  </a:spcAft>
                </a:pPr>
                <a:r>
                  <a:rPr lang="en-US" sz="800" b="1">
                    <a:solidFill>
                      <a:schemeClr val="tx1">
                        <a:lumMod val="75000"/>
                        <a:lumOff val="25000"/>
                      </a:schemeClr>
                    </a:solidFill>
                    <a:latin typeface="Arial" panose="020B0604020202020204" pitchFamily="34" charset="0"/>
                    <a:cs typeface="Arial" panose="020B0604020202020204" pitchFamily="34" charset="0"/>
                  </a:rPr>
                  <a:t>Innovation</a:t>
                </a:r>
              </a:p>
              <a:p>
                <a:pPr>
                  <a:spcAft>
                    <a:spcPts val="300"/>
                  </a:spcAft>
                </a:pPr>
                <a:r>
                  <a:rPr lang="en-AU" altLang="en-US" sz="800">
                    <a:latin typeface="Arial"/>
                    <a:ea typeface="Arial" panose="020B0604020202020204" pitchFamily="34" charset="0"/>
                    <a:cs typeface="Arial"/>
                  </a:rPr>
                  <a:t>Establish a pathway for staff to propose and profile innovative practice across our work areas</a:t>
                </a:r>
              </a:p>
              <a:p>
                <a:pPr>
                  <a:spcAft>
                    <a:spcPts val="300"/>
                  </a:spcAft>
                </a:pPr>
                <a:r>
                  <a:rPr lang="en-AU" altLang="en-US" sz="800">
                    <a:latin typeface="Arial" panose="020B0604020202020204" pitchFamily="34" charset="0"/>
                    <a:cs typeface="Arial" panose="020B0604020202020204" pitchFamily="34" charset="0"/>
                  </a:rPr>
                  <a:t>Participate in APS Innovation month</a:t>
                </a:r>
              </a:p>
              <a:p>
                <a:pPr>
                  <a:spcAft>
                    <a:spcPts val="300"/>
                  </a:spcAft>
                </a:pPr>
                <a:r>
                  <a:rPr lang="en-AU" altLang="en-US" sz="800">
                    <a:latin typeface="Arial" panose="020B0604020202020204" pitchFamily="34" charset="0"/>
                    <a:cs typeface="Arial" panose="020B0604020202020204" pitchFamily="34" charset="0"/>
                  </a:rPr>
                  <a:t>Showcase innovative work</a:t>
                </a:r>
              </a:p>
            </p:txBody>
          </p:sp>
          <p:sp>
            <p:nvSpPr>
              <p:cNvPr id="24" name="TextBox 23">
                <a:extLst>
                  <a:ext uri="{FF2B5EF4-FFF2-40B4-BE49-F238E27FC236}">
                    <a16:creationId xmlns:a16="http://schemas.microsoft.com/office/drawing/2014/main" id="{65A7DC34-CC58-FAE6-DBA8-34576AA9270F}"/>
                  </a:ext>
                </a:extLst>
              </p:cNvPr>
              <p:cNvSpPr txBox="1"/>
              <p:nvPr/>
            </p:nvSpPr>
            <p:spPr>
              <a:xfrm>
                <a:off x="7178909" y="3447195"/>
                <a:ext cx="1656000" cy="1651150"/>
              </a:xfrm>
              <a:prstGeom prst="rect">
                <a:avLst/>
              </a:prstGeom>
              <a:solidFill>
                <a:schemeClr val="tx2">
                  <a:lumMod val="20000"/>
                  <a:lumOff val="80000"/>
                </a:schemeClr>
              </a:solidFill>
              <a:ln>
                <a:solidFill>
                  <a:schemeClr val="tx2">
                    <a:lumMod val="40000"/>
                    <a:lumOff val="60000"/>
                  </a:schemeClr>
                </a:solidFill>
              </a:ln>
            </p:spPr>
            <p:txBody>
              <a:bodyPr wrap="square" lIns="91440" tIns="45720" rIns="91440" bIns="45720" rtlCol="0" anchor="t">
                <a:noAutofit/>
              </a:bodyPr>
              <a:lstStyle/>
              <a:p>
                <a:pPr>
                  <a:spcAft>
                    <a:spcPts val="300"/>
                  </a:spcAft>
                </a:pPr>
                <a:r>
                  <a:rPr lang="en-AU" sz="800" b="1">
                    <a:solidFill>
                      <a:schemeClr val="tx1">
                        <a:lumMod val="75000"/>
                        <a:lumOff val="25000"/>
                      </a:schemeClr>
                    </a:solidFill>
                    <a:latin typeface="Arial"/>
                    <a:cs typeface="Arial"/>
                  </a:rPr>
                  <a:t>Collaboration, communication &amp; engagement</a:t>
                </a:r>
              </a:p>
              <a:p>
                <a:pPr>
                  <a:spcAft>
                    <a:spcPts val="300"/>
                  </a:spcAft>
                </a:pPr>
                <a:r>
                  <a:rPr lang="en-AU" sz="800">
                    <a:latin typeface="Arial"/>
                    <a:cs typeface="Arial"/>
                  </a:rPr>
                  <a:t>Survey staff on opportunities for strengthening internal communications </a:t>
                </a:r>
                <a:endParaRPr lang="en-AU" sz="800">
                  <a:latin typeface="Arial" panose="020B0604020202020204" pitchFamily="34" charset="0"/>
                  <a:cs typeface="Arial" panose="020B0604020202020204" pitchFamily="34" charset="0"/>
                </a:endParaRPr>
              </a:p>
              <a:p>
                <a:pPr>
                  <a:spcAft>
                    <a:spcPts val="300"/>
                  </a:spcAft>
                </a:pPr>
                <a:r>
                  <a:rPr lang="en-AU" sz="800">
                    <a:latin typeface="Arial"/>
                    <a:cs typeface="Arial"/>
                  </a:rPr>
                  <a:t>Implement communications</a:t>
                </a:r>
                <a:br>
                  <a:rPr lang="en-AU" sz="800">
                    <a:latin typeface="Arial"/>
                    <a:cs typeface="Arial"/>
                  </a:rPr>
                </a:br>
                <a:r>
                  <a:rPr lang="en-AU" sz="800">
                    <a:latin typeface="Arial"/>
                    <a:cs typeface="Arial"/>
                  </a:rPr>
                  <a:t>strategy to ensure we provide the right information to the right people using the right channel at the right time</a:t>
                </a:r>
              </a:p>
              <a:p>
                <a:pPr algn="l">
                  <a:spcAft>
                    <a:spcPts val="450"/>
                  </a:spcAft>
                </a:pPr>
                <a:endParaRPr lang="en-AU" sz="80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6840A922-446D-929F-50A9-FFD8D3958BBE}"/>
                  </a:ext>
                </a:extLst>
              </p:cNvPr>
              <p:cNvSpPr txBox="1"/>
              <p:nvPr/>
            </p:nvSpPr>
            <p:spPr>
              <a:xfrm>
                <a:off x="6068918" y="1099881"/>
                <a:ext cx="2757685" cy="458625"/>
              </a:xfrm>
              <a:prstGeom prst="rect">
                <a:avLst/>
              </a:prstGeom>
              <a:solidFill>
                <a:schemeClr val="tx2">
                  <a:lumMod val="20000"/>
                  <a:lumOff val="80000"/>
                </a:schemeClr>
              </a:solidFill>
              <a:ln>
                <a:solidFill>
                  <a:schemeClr val="tx2">
                    <a:lumMod val="40000"/>
                    <a:lumOff val="60000"/>
                  </a:schemeClr>
                </a:solidFill>
              </a:ln>
            </p:spPr>
            <p:txBody>
              <a:bodyPr wrap="square" rtlCol="0">
                <a:noAutofit/>
              </a:bodyPr>
              <a:lstStyle/>
              <a:p>
                <a:pPr>
                  <a:spcAft>
                    <a:spcPts val="450"/>
                  </a:spcAft>
                </a:pPr>
                <a:r>
                  <a:rPr lang="en-US" sz="800">
                    <a:solidFill>
                      <a:schemeClr val="tx1">
                        <a:lumMod val="75000"/>
                        <a:lumOff val="25000"/>
                      </a:schemeClr>
                    </a:solidFill>
                    <a:latin typeface="Arial"/>
                    <a:cs typeface="Arial"/>
                  </a:rPr>
                  <a:t>Our staff believe strongly in the purpose and objectives of the APS.</a:t>
                </a:r>
                <a:endParaRPr lang="en-AU" sz="800">
                  <a:solidFill>
                    <a:schemeClr val="tx1">
                      <a:lumMod val="75000"/>
                      <a:lumOff val="25000"/>
                    </a:schemeClr>
                  </a:solidFill>
                  <a:latin typeface="Arial"/>
                  <a:cs typeface="Arial"/>
                </a:endParaRPr>
              </a:p>
            </p:txBody>
          </p:sp>
          <p:sp>
            <p:nvSpPr>
              <p:cNvPr id="5" name="TextBox 4">
                <a:extLst>
                  <a:ext uri="{FF2B5EF4-FFF2-40B4-BE49-F238E27FC236}">
                    <a16:creationId xmlns:a16="http://schemas.microsoft.com/office/drawing/2014/main" id="{6988820B-1FE7-824A-025A-1C495B20F6F9}"/>
                  </a:ext>
                </a:extLst>
              </p:cNvPr>
              <p:cNvSpPr txBox="1"/>
              <p:nvPr/>
            </p:nvSpPr>
            <p:spPr>
              <a:xfrm>
                <a:off x="241824" y="1651594"/>
                <a:ext cx="8599895" cy="248122"/>
              </a:xfrm>
              <a:prstGeom prst="rect">
                <a:avLst/>
              </a:prstGeom>
              <a:solidFill>
                <a:schemeClr val="bg2"/>
              </a:solidFill>
              <a:ln>
                <a:solidFill>
                  <a:schemeClr val="bg2">
                    <a:lumMod val="60000"/>
                    <a:lumOff val="40000"/>
                  </a:schemeClr>
                </a:solidFill>
              </a:ln>
            </p:spPr>
            <p:txBody>
              <a:bodyPr wrap="square" rtlCol="0">
                <a:noAutofit/>
              </a:bodyPr>
              <a:lstStyle/>
              <a:p>
                <a:pPr>
                  <a:spcAft>
                    <a:spcPts val="450"/>
                  </a:spcAft>
                </a:pPr>
                <a:r>
                  <a:rPr lang="en-US" sz="1200" b="1">
                    <a:solidFill>
                      <a:schemeClr val="bg1"/>
                    </a:solidFill>
                    <a:latin typeface="Arial" panose="020B0604020202020204" pitchFamily="34" charset="0"/>
                    <a:cs typeface="Arial" panose="020B0604020202020204" pitchFamily="34" charset="0"/>
                  </a:rPr>
                  <a:t>Areas we are focused on</a:t>
                </a:r>
                <a:r>
                  <a:rPr lang="en-AU" sz="800" b="1">
                    <a:solidFill>
                      <a:schemeClr val="bg1"/>
                    </a:solidFill>
                    <a:latin typeface="Arial" panose="020B0604020202020204" pitchFamily="34" charset="0"/>
                    <a:cs typeface="Arial" panose="020B0604020202020204" pitchFamily="34" charset="0"/>
                  </a:rPr>
                  <a:t>:</a:t>
                </a:r>
                <a:endParaRPr lang="en-US" sz="1200" b="1">
                  <a:solidFill>
                    <a:schemeClr val="bg1"/>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436F4950-8C65-D227-2226-C2E0CF45B658}"/>
                  </a:ext>
                </a:extLst>
              </p:cNvPr>
              <p:cNvSpPr txBox="1"/>
              <p:nvPr/>
            </p:nvSpPr>
            <p:spPr>
              <a:xfrm>
                <a:off x="241823" y="1942216"/>
                <a:ext cx="1620000" cy="1101435"/>
              </a:xfrm>
              <a:prstGeom prst="rect">
                <a:avLst/>
              </a:prstGeom>
              <a:solidFill>
                <a:schemeClr val="tx2"/>
              </a:solidFill>
              <a:ln>
                <a:solidFill>
                  <a:schemeClr val="tx2">
                    <a:lumMod val="40000"/>
                    <a:lumOff val="60000"/>
                  </a:schemeClr>
                </a:solidFill>
              </a:ln>
            </p:spPr>
            <p:txBody>
              <a:bodyPr wrap="square" rtlCol="0">
                <a:noAutofit/>
              </a:bodyPr>
              <a:lstStyle/>
              <a:p>
                <a:pPr algn="l">
                  <a:spcAft>
                    <a:spcPts val="450"/>
                  </a:spcAft>
                </a:pPr>
                <a:r>
                  <a:rPr lang="en-US" sz="800" b="1">
                    <a:solidFill>
                      <a:schemeClr val="tx1">
                        <a:lumMod val="75000"/>
                        <a:lumOff val="25000"/>
                      </a:schemeClr>
                    </a:solidFill>
                    <a:latin typeface="Arial" panose="020B0604020202020204" pitchFamily="34" charset="0"/>
                    <a:cs typeface="Arial" panose="020B0604020202020204" pitchFamily="34" charset="0"/>
                  </a:rPr>
                  <a:t>Change management</a:t>
                </a:r>
              </a:p>
              <a:p>
                <a:pPr algn="l">
                  <a:spcAft>
                    <a:spcPts val="450"/>
                  </a:spcAft>
                </a:pPr>
                <a:r>
                  <a:rPr lang="en-AU" sz="800">
                    <a:effectLst/>
                    <a:latin typeface="Arial" panose="020B0604020202020204" pitchFamily="34" charset="0"/>
                    <a:ea typeface="Arial" panose="020B0604020202020204" pitchFamily="34" charset="0"/>
                  </a:rPr>
                  <a:t>We plan to improve how we manage, consult on and communicate about change</a:t>
                </a:r>
                <a:endParaRPr lang="en-AU" sz="800">
                  <a:solidFill>
                    <a:schemeClr val="tx1">
                      <a:lumMod val="75000"/>
                      <a:lumOff val="25000"/>
                    </a:schemeClr>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2235AFA6-560E-4137-6332-10B44699F50B}"/>
                  </a:ext>
                </a:extLst>
              </p:cNvPr>
              <p:cNvSpPr txBox="1"/>
              <p:nvPr/>
            </p:nvSpPr>
            <p:spPr>
              <a:xfrm>
                <a:off x="1987088" y="1937707"/>
                <a:ext cx="1620000" cy="1100484"/>
              </a:xfrm>
              <a:prstGeom prst="rect">
                <a:avLst/>
              </a:prstGeom>
              <a:solidFill>
                <a:schemeClr val="accent1"/>
              </a:solidFill>
              <a:ln>
                <a:solidFill>
                  <a:schemeClr val="tx2">
                    <a:lumMod val="40000"/>
                    <a:lumOff val="60000"/>
                  </a:schemeClr>
                </a:solidFill>
              </a:ln>
            </p:spPr>
            <p:txBody>
              <a:bodyPr wrap="square" lIns="91440" tIns="45720" rIns="91440" bIns="45720" rtlCol="0" anchor="t">
                <a:noAutofit/>
              </a:bodyPr>
              <a:lstStyle/>
              <a:p>
                <a:pPr algn="l">
                  <a:spcAft>
                    <a:spcPts val="450"/>
                  </a:spcAft>
                </a:pPr>
                <a:r>
                  <a:rPr lang="en-US" sz="800" b="1">
                    <a:solidFill>
                      <a:schemeClr val="tx1">
                        <a:lumMod val="75000"/>
                        <a:lumOff val="25000"/>
                      </a:schemeClr>
                    </a:solidFill>
                    <a:latin typeface="Arial" panose="020B0604020202020204" pitchFamily="34" charset="0"/>
                    <a:cs typeface="Arial" panose="020B0604020202020204" pitchFamily="34" charset="0"/>
                  </a:rPr>
                  <a:t>SES</a:t>
                </a:r>
                <a:r>
                  <a:rPr lang="en-US" sz="1100">
                    <a:solidFill>
                      <a:schemeClr val="tx1">
                        <a:lumMod val="75000"/>
                        <a:lumOff val="25000"/>
                      </a:schemeClr>
                    </a:solidFill>
                    <a:latin typeface="Arial" panose="020B0604020202020204" pitchFamily="34" charset="0"/>
                    <a:cs typeface="Arial" panose="020B0604020202020204" pitchFamily="34" charset="0"/>
                  </a:rPr>
                  <a:t> </a:t>
                </a:r>
                <a:r>
                  <a:rPr lang="en-US" sz="800" b="1">
                    <a:solidFill>
                      <a:schemeClr val="tx1">
                        <a:lumMod val="75000"/>
                        <a:lumOff val="25000"/>
                      </a:schemeClr>
                    </a:solidFill>
                    <a:latin typeface="Arial" panose="020B0604020202020204" pitchFamily="34" charset="0"/>
                    <a:cs typeface="Arial" panose="020B0604020202020204" pitchFamily="34" charset="0"/>
                  </a:rPr>
                  <a:t>leadership</a:t>
                </a:r>
              </a:p>
              <a:p>
                <a:pPr>
                  <a:spcAft>
                    <a:spcPts val="450"/>
                  </a:spcAft>
                </a:pPr>
                <a:r>
                  <a:rPr lang="en-AU" sz="800">
                    <a:latin typeface="Arial" panose="020B0604020202020204" pitchFamily="34" charset="0"/>
                  </a:rPr>
                  <a:t>We plan to strengthen the SES cohort to work more effectively as a team</a:t>
                </a:r>
              </a:p>
            </p:txBody>
          </p:sp>
        </p:grpSp>
      </p:grpSp>
    </p:spTree>
    <p:custDataLst>
      <p:custData r:id="rId1"/>
      <p:custData r:id="rId2"/>
    </p:custDataLst>
    <p:extLst>
      <p:ext uri="{BB962C8B-B14F-4D97-AF65-F5344CB8AC3E}">
        <p14:creationId xmlns:p14="http://schemas.microsoft.com/office/powerpoint/2010/main" val="453962479"/>
      </p:ext>
    </p:extLst>
  </p:cSld>
  <p:clrMapOvr>
    <a:masterClrMapping/>
  </p:clrMapOvr>
</p:sld>
</file>

<file path=ppt/theme/theme1.xml><?xml version="1.0" encoding="utf-8"?>
<a:theme xmlns:a="http://schemas.openxmlformats.org/drawingml/2006/main" name="PC 2022">
  <a:themeElements>
    <a:clrScheme name="PC colour themeNew">
      <a:dk1>
        <a:sysClr val="windowText" lastClr="000000"/>
      </a:dk1>
      <a:lt1>
        <a:sysClr val="window" lastClr="FFFFFF"/>
      </a:lt1>
      <a:dk2>
        <a:srgbClr val="66BCDB"/>
      </a:dk2>
      <a:lt2>
        <a:srgbClr val="265A9A"/>
      </a:lt2>
      <a:accent1>
        <a:srgbClr val="78A22F"/>
      </a:accent1>
      <a:accent2>
        <a:srgbClr val="4D7028"/>
      </a:accent2>
      <a:accent3>
        <a:srgbClr val="F4B123"/>
      </a:accent3>
      <a:accent4>
        <a:srgbClr val="F15A25"/>
      </a:accent4>
      <a:accent5>
        <a:srgbClr val="A52828"/>
      </a:accent5>
      <a:accent6>
        <a:srgbClr val="8956A3"/>
      </a:accent6>
      <a:hlink>
        <a:srgbClr val="000000"/>
      </a:hlink>
      <a:folHlink>
        <a:srgbClr val="BFBFBF"/>
      </a:folHlink>
    </a:clrScheme>
    <a:fontScheme name="PC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bg1">
              <a:lumMod val="65000"/>
            </a:schemeClr>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lgn="l">
          <a:spcAft>
            <a:spcPts val="450"/>
          </a:spcAft>
          <a:defRPr sz="1800" b="1" dirty="0" smtClean="0">
            <a:solidFill>
              <a:schemeClr val="tx1">
                <a:lumMod val="75000"/>
                <a:lumOff val="25000"/>
              </a:schemeClr>
            </a:solidFill>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PC Presentation template 2022" id="{ECB488F2-0D95-4ABD-B177-0DD00799DBBE}" vid="{73917A53-2628-4EB0-98F8-C1E7828052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C95E1F2-0B4F-7549-96D7-D52DFDE9544D}">
  <we:reference id="c112e7c3-664d-4d8c-93c0-1a34f676523c" version="1.0.0.7" store="EXCatalog" storeType="EXCatalog"/>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item1.xml><?xml version="1.0" encoding="utf-8"?>
<TemplafyTemplateConfiguration><![CDATA[{"elementsMetadata":[],"transformationConfigurations":[],"templateName":"PC blank template","templateDescription":"","enableDocumentContentUpdater":false,"version":"2.0"}]]></TemplafyTemplateConfiguration>
</file>

<file path=customXml/item2.xml><?xml version="1.0" encoding="utf-8"?>
<p:properties xmlns:p="http://schemas.microsoft.com/office/2006/metadata/properties" xmlns:xsi="http://www.w3.org/2001/XMLSchema-instance" xmlns:pc="http://schemas.microsoft.com/office/infopath/2007/PartnerControls">
  <documentManagement>
    <i0f84bba906045b4af568ee102a52dcb xmlns="20393cdf-440a-4521-8f19-00ba43423d00">
      <Terms xmlns="http://schemas.microsoft.com/office/infopath/2007/PartnerControls">
        <TermInfo xmlns="http://schemas.microsoft.com/office/infopath/2007/PartnerControls">
          <TermName xmlns="http://schemas.microsoft.com/office/infopath/2007/PartnerControls">Unclassified</TermName>
          <TermId xmlns="http://schemas.microsoft.com/office/infopath/2007/PartnerControls">3955eeb1-2d18-4582-aeb2-00144ec3aaf5</TermId>
        </TermInfo>
      </Terms>
    </i0f84bba906045b4af568ee102a52dcb>
    <TaxCatchAll xmlns="20393cdf-440a-4521-8f19-00ba43423d00">
      <Value>1</Value>
    </TaxCatchAll>
    <lcf76f155ced4ddcb4097134ff3c332f xmlns="3d385984-9344-419b-a80b-49c06a2bdab8">
      <Terms xmlns="http://schemas.microsoft.com/office/infopath/2007/PartnerControls"/>
    </lcf76f155ced4ddcb4097134ff3c332f>
    <thumbnail xmlns="3d385984-9344-419b-a80b-49c06a2bdab8" xsi:nil="true"/>
    <Status xmlns="3d385984-9344-419b-a80b-49c06a2bdab8" xsi:nil="true"/>
    <_Flow_SignoffStatus xmlns="3d385984-9344-419b-a80b-49c06a2bdab8" xsi:nil="true"/>
    <_dlc_DocId xmlns="20393cdf-440a-4521-8f19-00ba43423d00">MPWT-2140667901-71441</_dlc_DocId>
    <_dlc_DocIdUrl xmlns="20393cdf-440a-4521-8f19-00ba43423d00">
      <Url>https://pcgov.sharepoint.com/sites/sceteam/_layouts/15/DocIdRedir.aspx?ID=MPWT-2140667901-71441</Url>
      <Description>MPWT-2140667901-71441</Description>
    </_dlc_DocIdUrl>
  </documentManagement>
</p:properties>
</file>

<file path=customXml/item3.xml><?xml version="1.0" encoding="utf-8"?>
<TemplafyFormConfiguration><![CDATA[{"formFields":[],"formDataEntries":[]}]]></TemplafyFormConfiguration>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6.xml><?xml version="1.0" encoding="utf-8"?>
<ct:contentTypeSchema xmlns:ct="http://schemas.microsoft.com/office/2006/metadata/contentType" xmlns:ma="http://schemas.microsoft.com/office/2006/metadata/properties/metaAttributes" ct:_="" ma:_="" ma:contentTypeName="MPW Document" ma:contentTypeID="0x0101006C0B5E815648EF46B6FA6D42F17E5E9F000C963E276195B04F83BC027CFDC94A8D" ma:contentTypeVersion="20" ma:contentTypeDescription="" ma:contentTypeScope="" ma:versionID="a466eb05f49be23bccef93b395576ee3">
  <xsd:schema xmlns:xsd="http://www.w3.org/2001/XMLSchema" xmlns:xs="http://www.w3.org/2001/XMLSchema" xmlns:p="http://schemas.microsoft.com/office/2006/metadata/properties" xmlns:ns2="20393cdf-440a-4521-8f19-00ba43423d00" xmlns:ns3="3d385984-9344-419b-a80b-49c06a2bdab8" targetNamespace="http://schemas.microsoft.com/office/2006/metadata/properties" ma:root="true" ma:fieldsID="1cf67f793dd30a3d060d0600b62f1997" ns2:_="" ns3:_="">
    <xsd:import namespace="20393cdf-440a-4521-8f19-00ba43423d00"/>
    <xsd:import namespace="3d385984-9344-419b-a80b-49c06a2bdab8"/>
    <xsd:element name="properties">
      <xsd:complexType>
        <xsd:sequence>
          <xsd:element name="documentManagement">
            <xsd:complexType>
              <xsd:all>
                <xsd:element ref="ns2:_dlc_DocId" minOccurs="0"/>
                <xsd:element ref="ns2:_dlc_DocIdUrl" minOccurs="0"/>
                <xsd:element ref="ns2:_dlc_DocIdPersistId"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2:SharedWithUsers" minOccurs="0"/>
                <xsd:element ref="ns2:SharedWithDetails" minOccurs="0"/>
                <xsd:element ref="ns3:MediaServiceLocation" minOccurs="0"/>
                <xsd:element ref="ns2:i0f84bba906045b4af568ee102a52dcb" minOccurs="0"/>
                <xsd:element ref="ns2:TaxCatchAll" minOccurs="0"/>
                <xsd:element ref="ns3:MediaLengthInSeconds" minOccurs="0"/>
                <xsd:element ref="ns3:thumbnail" minOccurs="0"/>
                <xsd:element ref="ns3:lcf76f155ced4ddcb4097134ff3c332f" minOccurs="0"/>
                <xsd:element ref="ns3:_Flow_SignoffStatus" minOccurs="0"/>
                <xsd:element ref="ns3:MediaServiceObjectDetectorVersions" minOccurs="0"/>
                <xsd:element ref="ns3:MediaServiceSearchProperties" minOccurs="0"/>
                <xsd:element ref="ns3: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393cdf-440a-4521-8f19-00ba43423d00"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i0f84bba906045b4af568ee102a52dcb" ma:index="20" nillable="true" ma:taxonomy="true" ma:internalName="i0f84bba906045b4af568ee102a52dcb" ma:taxonomyFieldName="RevIMBCS" ma:displayName="Record" ma:indexed="true" ma:default="1;#Unclassified|3955eeb1-2d18-4582-aeb2-00144ec3aaf5" ma:fieldId="{20f84bba-9060-45b4-af56-8ee102a52dcb}" ma:sspId="9e7832e3-0c1d-4697-8be2-0d137dca2da6" ma:termSetId="3c672b5e-1100-4960-a8a3-535520ee1155" ma:anchorId="00000000-0000-0000-0000-000000000000" ma:open="false" ma:isKeyword="false">
      <xsd:complexType>
        <xsd:sequence>
          <xsd:element ref="pc:Terms" minOccurs="0" maxOccurs="1"/>
        </xsd:sequence>
      </xsd:complexType>
    </xsd:element>
    <xsd:element name="TaxCatchAll" ma:index="21" nillable="true" ma:displayName="Taxonomy Catch All Column" ma:hidden="true" ma:list="{af6d4cc1-c529-4b5b-a8f1-9797b2b9eddf}" ma:internalName="TaxCatchAll" ma:showField="CatchAllData" ma:web="20393cdf-440a-4521-8f19-00ba43423d0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d385984-9344-419b-a80b-49c06a2bdab8" elementFormDefault="qualified">
    <xsd:import namespace="http://schemas.microsoft.com/office/2006/documentManagement/types"/>
    <xsd:import namespace="http://schemas.microsoft.com/office/infopath/2007/PartnerControls"/>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LengthInSeconds" ma:index="22" nillable="true" ma:displayName="Length (seconds)" ma:internalName="MediaLengthInSeconds" ma:readOnly="true">
      <xsd:simpleType>
        <xsd:restriction base="dms:Unknown"/>
      </xsd:simpleType>
    </xsd:element>
    <xsd:element name="thumbnail" ma:index="23" nillable="true" ma:displayName="thumbnail" ma:format="Thumbnail" ma:internalName="thumbnail">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9e7832e3-0c1d-4697-8be2-0d137dca2da6" ma:termSetId="09814cd3-568e-fe90-9814-8d621ff8fb84" ma:anchorId="fba54fb3-c3e1-fe81-a776-ca4b69148c4d" ma:open="true" ma:isKeyword="false">
      <xsd:complexType>
        <xsd:sequence>
          <xsd:element ref="pc:Terms" minOccurs="0" maxOccurs="1"/>
        </xsd:sequence>
      </xsd:complexType>
    </xsd:element>
    <xsd:element name="_Flow_SignoffStatus" ma:index="26" nillable="true" ma:displayName="Sign-off status" ma:internalName="Sign_x002d_off_x0020_status">
      <xsd:simpleType>
        <xsd:restriction base="dms:Text"/>
      </xsd:simple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Status" ma:index="29" nillable="true" ma:displayName="Status" ma:format="Dropdown" ma:internalName="Status">
      <xsd:simpleType>
        <xsd:restriction base="dms:Choice">
          <xsd:enumeration value="In progress"/>
          <xsd:enumeration value="Ready for review"/>
          <xsd:enumeration value="Sent"/>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7.xml><?xml version="1.0" encoding="utf-8"?>
<TemplafySlideFormConfiguration><![CDATA[{"formFields":[],"formDataEntries":[]}]]></TemplafySlideFormConfiguration>
</file>

<file path=customXml/item8.xml><?xml version="1.0" encoding="utf-8"?>
<TemplafySlideTemplateConfiguration><![CDATA[{"slideVersion":1,"isValidatorEnabled":false,"isLocked":false,"elementsMetadata":[],"slideId":"1028205429780643841","enableDocumentContentUpdater":false,"version":"2.0"}]]></TemplafySlideTemplateConfiguration>
</file>

<file path=customXml/itemProps1.xml><?xml version="1.0" encoding="utf-8"?>
<ds:datastoreItem xmlns:ds="http://schemas.openxmlformats.org/officeDocument/2006/customXml" ds:itemID="{4EF17224-78F5-43B1-A022-09F72E5551F3}">
  <ds:schemaRefs/>
</ds:datastoreItem>
</file>

<file path=customXml/itemProps2.xml><?xml version="1.0" encoding="utf-8"?>
<ds:datastoreItem xmlns:ds="http://schemas.openxmlformats.org/officeDocument/2006/customXml" ds:itemID="{791C37B7-5023-4566-80C5-3CFFC61ABCCD}">
  <ds:schemaRefs>
    <ds:schemaRef ds:uri="3d385984-9344-419b-a80b-49c06a2bdab8"/>
    <ds:schemaRef ds:uri="http://purl.org/dc/terms/"/>
    <ds:schemaRef ds:uri="http://schemas.microsoft.com/office/2006/metadata/properties"/>
    <ds:schemaRef ds:uri="20393cdf-440a-4521-8f19-00ba43423d00"/>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www.w3.org/XML/1998/namespace"/>
    <ds:schemaRef ds:uri="http://purl.org/dc/elements/1.1/"/>
  </ds:schemaRefs>
</ds:datastoreItem>
</file>

<file path=customXml/itemProps3.xml><?xml version="1.0" encoding="utf-8"?>
<ds:datastoreItem xmlns:ds="http://schemas.openxmlformats.org/officeDocument/2006/customXml" ds:itemID="{0DE45BC0-3B30-4850-B016-134021D688B3}">
  <ds:schemaRefs/>
</ds:datastoreItem>
</file>

<file path=customXml/itemProps4.xml><?xml version="1.0" encoding="utf-8"?>
<ds:datastoreItem xmlns:ds="http://schemas.openxmlformats.org/officeDocument/2006/customXml" ds:itemID="{96615C40-F444-4651-856C-5C0C43B07BCA}">
  <ds:schemaRefs>
    <ds:schemaRef ds:uri="http://schemas.microsoft.com/sharepoint/v3/contenttype/forms"/>
  </ds:schemaRefs>
</ds:datastoreItem>
</file>

<file path=customXml/itemProps5.xml><?xml version="1.0" encoding="utf-8"?>
<ds:datastoreItem xmlns:ds="http://schemas.openxmlformats.org/officeDocument/2006/customXml" ds:itemID="{0F047D77-116C-4428-8B48-81F7FAC14A24}">
  <ds:schemaRefs>
    <ds:schemaRef ds:uri="http://schemas.microsoft.com/sharepoint/events"/>
  </ds:schemaRefs>
</ds:datastoreItem>
</file>

<file path=customXml/itemProps6.xml><?xml version="1.0" encoding="utf-8"?>
<ds:datastoreItem xmlns:ds="http://schemas.openxmlformats.org/officeDocument/2006/customXml" ds:itemID="{68BA1BDD-FBCD-43D7-9A09-68ADFFCADC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0393cdf-440a-4521-8f19-00ba43423d00"/>
    <ds:schemaRef ds:uri="3d385984-9344-419b-a80b-49c06a2bda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7.xml><?xml version="1.0" encoding="utf-8"?>
<ds:datastoreItem xmlns:ds="http://schemas.openxmlformats.org/officeDocument/2006/customXml" ds:itemID="{8864B6EB-7C66-4261-98F0-6C9D01CC3FDA}">
  <ds:schemaRefs/>
</ds:datastoreItem>
</file>

<file path=customXml/itemProps8.xml><?xml version="1.0" encoding="utf-8"?>
<ds:datastoreItem xmlns:ds="http://schemas.openxmlformats.org/officeDocument/2006/customXml" ds:itemID="{CF869B5E-774A-4384-B836-CF69D0BCD767}">
  <ds:schemaRefs/>
</ds:datastoreItem>
</file>

<file path=docProps/app.xml><?xml version="1.0" encoding="utf-8"?>
<Properties xmlns="http://schemas.openxmlformats.org/officeDocument/2006/extended-properties" xmlns:vt="http://schemas.openxmlformats.org/officeDocument/2006/docPropsVTypes">
  <Template/>
  <TotalTime>0</TotalTime>
  <Words>402</Words>
  <Application>Microsoft Office PowerPoint</Application>
  <PresentationFormat>On-screen Show (16:9)</PresentationFormat>
  <Paragraphs>37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 Black</vt:lpstr>
      <vt:lpstr>Calibri</vt:lpstr>
      <vt:lpstr>PC 2022</vt:lpstr>
      <vt:lpstr>PowerPoint Presentation</vt:lpstr>
    </vt:vector>
  </TitlesOfParts>
  <Company>Productivity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Census Action Plan 2024</dc:title>
  <dc:creator>Productivity Commission</dc:creator>
  <cp:lastModifiedBy>Chris Alston</cp:lastModifiedBy>
  <cp:revision>4</cp:revision>
  <dcterms:created xsi:type="dcterms:W3CDTF">2024-10-21T01:43:00Z</dcterms:created>
  <dcterms:modified xsi:type="dcterms:W3CDTF">2024-11-21T22:30:47Z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fyTimeStamp">
    <vt:lpwstr>2024-10-17T09:41:06</vt:lpwstr>
  </property>
  <property fmtid="{D5CDD505-2E9C-101B-9397-08002B2CF9AE}" pid="3" name="TemplafyTenantId">
    <vt:lpwstr>productivitycommission</vt:lpwstr>
  </property>
  <property fmtid="{D5CDD505-2E9C-101B-9397-08002B2CF9AE}" pid="4" name="TemplafyTemplateId">
    <vt:lpwstr>1028205421225836566</vt:lpwstr>
  </property>
  <property fmtid="{D5CDD505-2E9C-101B-9397-08002B2CF9AE}" pid="5" name="TemplafyUserProfileId">
    <vt:lpwstr>638198938525836962</vt:lpwstr>
  </property>
  <property fmtid="{D5CDD505-2E9C-101B-9397-08002B2CF9AE}" pid="6" name="TemplafyFromBlank">
    <vt:bool>true</vt:bool>
  </property>
  <property fmtid="{D5CDD505-2E9C-101B-9397-08002B2CF9AE}" pid="7" name="MSIP_Label_f7467c1a-e0ed-413c-a72b-aac8e8e94f41_Enabled">
    <vt:lpwstr>true</vt:lpwstr>
  </property>
  <property fmtid="{D5CDD505-2E9C-101B-9397-08002B2CF9AE}" pid="8" name="MSIP_Label_f7467c1a-e0ed-413c-a72b-aac8e8e94f41_SetDate">
    <vt:lpwstr>2024-11-11T03:51:40Z</vt:lpwstr>
  </property>
  <property fmtid="{D5CDD505-2E9C-101B-9397-08002B2CF9AE}" pid="9" name="MSIP_Label_f7467c1a-e0ed-413c-a72b-aac8e8e94f41_Method">
    <vt:lpwstr>Privileged</vt:lpwstr>
  </property>
  <property fmtid="{D5CDD505-2E9C-101B-9397-08002B2CF9AE}" pid="10" name="MSIP_Label_f7467c1a-e0ed-413c-a72b-aac8e8e94f41_Name">
    <vt:lpwstr>OFFICIAL</vt:lpwstr>
  </property>
  <property fmtid="{D5CDD505-2E9C-101B-9397-08002B2CF9AE}" pid="11" name="MSIP_Label_f7467c1a-e0ed-413c-a72b-aac8e8e94f41_SiteId">
    <vt:lpwstr>29f9330b-c0fe-4244-830e-ba9f275d6c34</vt:lpwstr>
  </property>
  <property fmtid="{D5CDD505-2E9C-101B-9397-08002B2CF9AE}" pid="12" name="MSIP_Label_f7467c1a-e0ed-413c-a72b-aac8e8e94f41_ActionId">
    <vt:lpwstr>2a415e23-a830-486e-ac71-b9c63bdd657f</vt:lpwstr>
  </property>
  <property fmtid="{D5CDD505-2E9C-101B-9397-08002B2CF9AE}" pid="13" name="MSIP_Label_f7467c1a-e0ed-413c-a72b-aac8e8e94f41_ContentBits">
    <vt:lpwstr>1</vt:lpwstr>
  </property>
  <property fmtid="{D5CDD505-2E9C-101B-9397-08002B2CF9AE}" pid="14" name="ClassificationContentMarkingHeaderLocations">
    <vt:lpwstr>PC 2022:3</vt:lpwstr>
  </property>
  <property fmtid="{D5CDD505-2E9C-101B-9397-08002B2CF9AE}" pid="15" name="ClassificationContentMarkingHeaderText">
    <vt:lpwstr> OFFICIAL</vt:lpwstr>
  </property>
  <property fmtid="{D5CDD505-2E9C-101B-9397-08002B2CF9AE}" pid="16" name="ContentTypeId">
    <vt:lpwstr>0x0101006C0B5E815648EF46B6FA6D42F17E5E9F000C963E276195B04F83BC027CFDC94A8D</vt:lpwstr>
  </property>
  <property fmtid="{D5CDD505-2E9C-101B-9397-08002B2CF9AE}" pid="17" name="RevIMBCS">
    <vt:lpwstr>1;#Unclassified|3955eeb1-2d18-4582-aeb2-00144ec3aaf5</vt:lpwstr>
  </property>
  <property fmtid="{D5CDD505-2E9C-101B-9397-08002B2CF9AE}" pid="18" name="MediaServiceImageTags">
    <vt:lpwstr/>
  </property>
  <property fmtid="{D5CDD505-2E9C-101B-9397-08002B2CF9AE}" pid="19" name="_dlc_DocIdItemGuid">
    <vt:lpwstr>34c502a7-b935-4474-aab3-3be589f0555c</vt:lpwstr>
  </property>
</Properties>
</file>