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7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7"/>
  </p:sldMasterIdLst>
  <p:notesMasterIdLst>
    <p:notesMasterId r:id="rId18"/>
  </p:notesMasterIdLst>
  <p:handoutMasterIdLst>
    <p:handoutMasterId r:id="rId19"/>
  </p:handoutMasterIdLst>
  <p:sldIdLst>
    <p:sldId id="332" r:id="rId8"/>
    <p:sldId id="339" r:id="rId9"/>
    <p:sldId id="340" r:id="rId10"/>
    <p:sldId id="341" r:id="rId11"/>
    <p:sldId id="337" r:id="rId12"/>
    <p:sldId id="342" r:id="rId13"/>
    <p:sldId id="331" r:id="rId14"/>
    <p:sldId id="343" r:id="rId15"/>
    <p:sldId id="344" r:id="rId16"/>
    <p:sldId id="299" r:id="rId17"/>
  </p:sldIdLst>
  <p:sldSz cx="9144000" cy="5143500" type="screen16x9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5" userDrawn="1">
          <p15:clr>
            <a:srgbClr val="A4A3A4"/>
          </p15:clr>
        </p15:guide>
        <p15:guide id="2" orient="horz" pos="327" userDrawn="1">
          <p15:clr>
            <a:srgbClr val="A4A3A4"/>
          </p15:clr>
        </p15:guide>
        <p15:guide id="3" orient="horz" pos="1790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67" userDrawn="1">
          <p15:clr>
            <a:srgbClr val="A4A3A4"/>
          </p15:clr>
        </p15:guide>
        <p15:guide id="6" pos="51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C1CA"/>
    <a:srgbClr val="404040"/>
    <a:srgbClr val="78A22F"/>
    <a:srgbClr val="F15A25"/>
    <a:srgbClr val="F79C78"/>
    <a:srgbClr val="89439F"/>
    <a:srgbClr val="B88EC5"/>
    <a:srgbClr val="7AA22F"/>
    <a:srgbClr val="FFD22A"/>
    <a:srgbClr val="F8C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1086" autoAdjust="0"/>
  </p:normalViewPr>
  <p:slideViewPr>
    <p:cSldViewPr snapToGrid="0" showGuides="1">
      <p:cViewPr varScale="1">
        <p:scale>
          <a:sx n="112" d="100"/>
          <a:sy n="112" d="100"/>
        </p:scale>
        <p:origin x="90" y="1734"/>
      </p:cViewPr>
      <p:guideLst>
        <p:guide orient="horz" pos="3015"/>
        <p:guide orient="horz" pos="327"/>
        <p:guide orient="horz" pos="1790"/>
        <p:guide pos="2880"/>
        <p:guide pos="567"/>
        <p:guide pos="51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rlattimore\Desktop\life-expectancy-vs-health-expenditure%20Our%20Wolrd%20in%20Data%20(1).csv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https://pcgov.sharepoint.com/teams/healthcasestudy/projectdocs/Data%20analysis/Data/OECD-Health-Statistics-2020-Frequently-Requested-Data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https://pcgov.sharepoint.com/teams/healthcasestudy/projectdocs/Data%20analysis/Data/ABS%20Australian%20Historical%20Population%20Statistics,%202019%20Life%20tables%20CN3105.0.65.001.xlsm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https://pcgov.sharepoint.com/teams/healthcasestudy/projectdocs/Data%20analysis/Data/ABS%20Australian%20Historical%20Population%20Statistics,%202019%20Life%20tables%20CN3105.0.65.001.xlsm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https://pcgov.sharepoint.com/teams/healthcasestudy/projectdocs/Data%20analysis/Data/ABS%20Australian%20Historical%20Population%20Statistics,%202019%20Life%20tables%20CN3105.0.65.001.xlsm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https://pcgov.sharepoint.com/teams/healthcasestudy/projectdocs/Data%20analysis/Data/ABS%20Australian%20Historical%20Population%20Statistics,%202019%20Life%20tables%20CN3105.0.65.001.xlsm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pcgov.sharepoint.com/teams/healthcasestudy/projectdocs/Data%20analysis/Data/AIHW%202020%20Deaths%20web%20report-supplementary%20tables%202020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https://pcgov.sharepoint.com/teams/healthcasestudy/projectdocs/Data%20analysis/Data/IHME_GBD_2019_DEMOG_1950_2019_TABLE_2_Y2020M10D15%20LE%20HALE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https://pcgov.sharepoint.com/teams/healthcasestudy/projectdocs/Data%20analysis/Data/IHME_GBD_2019_DEMOG_1950_2019_TABLE_2_Y2020M10D15%20LE%20HALE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337115569362903E-2"/>
          <c:y val="2.4200557606131413E-2"/>
          <c:w val="0.89261444444444449"/>
          <c:h val="0.85326666666666662"/>
        </c:manualLayout>
      </c:layout>
      <c:scatterChart>
        <c:scatterStyle val="smoothMarker"/>
        <c:varyColors val="0"/>
        <c:ser>
          <c:idx val="3"/>
          <c:order val="0"/>
          <c:marker>
            <c:symbol val="none"/>
          </c:marker>
          <c:xVal>
            <c:numRef>
              <c:f>'key data'!$F$152:$F$197</c:f>
              <c:numCache>
                <c:formatCode>General</c:formatCode>
                <c:ptCount val="46"/>
                <c:pt idx="0">
                  <c:v>1295.7665</c:v>
                </c:pt>
                <c:pt idx="1">
                  <c:v>1390.037</c:v>
                </c:pt>
                <c:pt idx="2">
                  <c:v>1430.5745999999999</c:v>
                </c:pt>
                <c:pt idx="3">
                  <c:v>1437.3806999999999</c:v>
                </c:pt>
                <c:pt idx="4">
                  <c:v>1442.2155</c:v>
                </c:pt>
                <c:pt idx="5">
                  <c:v>1553.5574999999999</c:v>
                </c:pt>
                <c:pt idx="6">
                  <c:v>1621.8955000000001</c:v>
                </c:pt>
                <c:pt idx="7">
                  <c:v>1653.0144</c:v>
                </c:pt>
                <c:pt idx="8">
                  <c:v>1694.2937999999999</c:v>
                </c:pt>
                <c:pt idx="9">
                  <c:v>1711.5811000000001</c:v>
                </c:pt>
                <c:pt idx="10">
                  <c:v>1773.2352000000001</c:v>
                </c:pt>
                <c:pt idx="11">
                  <c:v>1867.9228000000001</c:v>
                </c:pt>
                <c:pt idx="12">
                  <c:v>1979.7331999999999</c:v>
                </c:pt>
                <c:pt idx="13">
                  <c:v>2057.1831999999999</c:v>
                </c:pt>
                <c:pt idx="14">
                  <c:v>2126.6136000000001</c:v>
                </c:pt>
                <c:pt idx="15">
                  <c:v>2209.2660000000001</c:v>
                </c:pt>
                <c:pt idx="16">
                  <c:v>2306.1819999999998</c:v>
                </c:pt>
                <c:pt idx="17">
                  <c:v>2351.3937999999998</c:v>
                </c:pt>
                <c:pt idx="18">
                  <c:v>2423.1176</c:v>
                </c:pt>
                <c:pt idx="19">
                  <c:v>2500.3535999999999</c:v>
                </c:pt>
                <c:pt idx="20">
                  <c:v>2595.9141</c:v>
                </c:pt>
                <c:pt idx="21">
                  <c:v>2714.7231999999999</c:v>
                </c:pt>
                <c:pt idx="22">
                  <c:v>2781.2469000000001</c:v>
                </c:pt>
                <c:pt idx="23">
                  <c:v>2788.8031999999998</c:v>
                </c:pt>
                <c:pt idx="24">
                  <c:v>2771.8514</c:v>
                </c:pt>
                <c:pt idx="25">
                  <c:v>2720.2964999999999</c:v>
                </c:pt>
                <c:pt idx="26">
                  <c:v>2672.6873000000001</c:v>
                </c:pt>
                <c:pt idx="27">
                  <c:v>2753.7682</c:v>
                </c:pt>
                <c:pt idx="28">
                  <c:v>2915.6410999999998</c:v>
                </c:pt>
                <c:pt idx="29">
                  <c:v>2963.8153000000002</c:v>
                </c:pt>
                <c:pt idx="30">
                  <c:v>3058.1550000000002</c:v>
                </c:pt>
                <c:pt idx="31">
                  <c:v>3219.9297999999999</c:v>
                </c:pt>
                <c:pt idx="32">
                  <c:v>3369.4220999999998</c:v>
                </c:pt>
                <c:pt idx="33">
                  <c:v>3458.5634</c:v>
                </c:pt>
                <c:pt idx="34">
                  <c:v>3553.4721</c:v>
                </c:pt>
                <c:pt idx="35">
                  <c:v>3619.4946</c:v>
                </c:pt>
                <c:pt idx="36">
                  <c:v>3745.9104000000002</c:v>
                </c:pt>
                <c:pt idx="37">
                  <c:v>3823.2950999999998</c:v>
                </c:pt>
                <c:pt idx="38">
                  <c:v>3888.0875999999998</c:v>
                </c:pt>
                <c:pt idx="39">
                  <c:v>4168.1453000000001</c:v>
                </c:pt>
                <c:pt idx="40">
                  <c:v>4242.3395</c:v>
                </c:pt>
                <c:pt idx="41">
                  <c:v>4197.4339</c:v>
                </c:pt>
                <c:pt idx="42">
                  <c:v>4217.7065000000002</c:v>
                </c:pt>
                <c:pt idx="43">
                  <c:v>4227.6444000000001</c:v>
                </c:pt>
                <c:pt idx="44">
                  <c:v>4203.8243000000002</c:v>
                </c:pt>
                <c:pt idx="45">
                  <c:v>4288.9920000000002</c:v>
                </c:pt>
              </c:numCache>
            </c:numRef>
          </c:xVal>
          <c:yVal>
            <c:numRef>
              <c:f>'key data'!$G$152:$G$197</c:f>
              <c:numCache>
                <c:formatCode>General</c:formatCode>
                <c:ptCount val="46"/>
                <c:pt idx="0">
                  <c:v>72.700487804878094</c:v>
                </c:pt>
                <c:pt idx="1">
                  <c:v>73.0292682926829</c:v>
                </c:pt>
                <c:pt idx="2">
                  <c:v>72.933902439024394</c:v>
                </c:pt>
                <c:pt idx="3">
                  <c:v>73.162682926829305</c:v>
                </c:pt>
                <c:pt idx="4">
                  <c:v>73.237560975609796</c:v>
                </c:pt>
                <c:pt idx="5">
                  <c:v>73.521707317073194</c:v>
                </c:pt>
                <c:pt idx="6">
                  <c:v>73.856097560975599</c:v>
                </c:pt>
                <c:pt idx="7">
                  <c:v>74.215609756097606</c:v>
                </c:pt>
                <c:pt idx="8">
                  <c:v>74.529756097561005</c:v>
                </c:pt>
                <c:pt idx="9">
                  <c:v>74.866341463414599</c:v>
                </c:pt>
                <c:pt idx="10">
                  <c:v>75.078048780487805</c:v>
                </c:pt>
                <c:pt idx="11">
                  <c:v>75.478536585365902</c:v>
                </c:pt>
                <c:pt idx="12">
                  <c:v>75.680487804878098</c:v>
                </c:pt>
                <c:pt idx="13">
                  <c:v>76.036341463414601</c:v>
                </c:pt>
                <c:pt idx="14">
                  <c:v>76.317560975609794</c:v>
                </c:pt>
                <c:pt idx="15">
                  <c:v>76.303414634146407</c:v>
                </c:pt>
                <c:pt idx="16">
                  <c:v>76.44</c:v>
                </c:pt>
                <c:pt idx="17">
                  <c:v>76.739512195122003</c:v>
                </c:pt>
                <c:pt idx="18">
                  <c:v>76.809268292682901</c:v>
                </c:pt>
                <c:pt idx="19">
                  <c:v>77.065609756097601</c:v>
                </c:pt>
                <c:pt idx="20">
                  <c:v>77.377073170731705</c:v>
                </c:pt>
                <c:pt idx="21">
                  <c:v>77.553414634146307</c:v>
                </c:pt>
                <c:pt idx="22">
                  <c:v>77.320731707317094</c:v>
                </c:pt>
                <c:pt idx="23">
                  <c:v>77.6851219512195</c:v>
                </c:pt>
                <c:pt idx="24">
                  <c:v>77.861951219512207</c:v>
                </c:pt>
                <c:pt idx="25">
                  <c:v>77.977560975609805</c:v>
                </c:pt>
                <c:pt idx="26">
                  <c:v>78.230487804878095</c:v>
                </c:pt>
                <c:pt idx="27">
                  <c:v>78.480487804878095</c:v>
                </c:pt>
                <c:pt idx="28">
                  <c:v>78.662439024390196</c:v>
                </c:pt>
                <c:pt idx="29">
                  <c:v>78.8829268292683</c:v>
                </c:pt>
                <c:pt idx="30">
                  <c:v>79.236585365853699</c:v>
                </c:pt>
                <c:pt idx="31">
                  <c:v>79.487804878048806</c:v>
                </c:pt>
                <c:pt idx="32">
                  <c:v>79.590243902438999</c:v>
                </c:pt>
                <c:pt idx="33">
                  <c:v>79.839024390243907</c:v>
                </c:pt>
                <c:pt idx="34">
                  <c:v>80.141463414634103</c:v>
                </c:pt>
                <c:pt idx="35">
                  <c:v>80.292682926829301</c:v>
                </c:pt>
                <c:pt idx="36">
                  <c:v>80.292682926829301</c:v>
                </c:pt>
                <c:pt idx="37">
                  <c:v>80.543902439024393</c:v>
                </c:pt>
                <c:pt idx="38">
                  <c:v>80.695121951219505</c:v>
                </c:pt>
                <c:pt idx="39">
                  <c:v>80.946341463414598</c:v>
                </c:pt>
                <c:pt idx="40">
                  <c:v>81.197560975609804</c:v>
                </c:pt>
                <c:pt idx="41">
                  <c:v>81.448780487804896</c:v>
                </c:pt>
                <c:pt idx="42">
                  <c:v>81.583512195121997</c:v>
                </c:pt>
                <c:pt idx="43">
                  <c:v>81.772048780487793</c:v>
                </c:pt>
                <c:pt idx="44">
                  <c:v>81.953048780487805</c:v>
                </c:pt>
                <c:pt idx="45">
                  <c:v>82.129024390243899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646-46B4-A19F-9E8014B90E1E}"/>
            </c:ext>
          </c:extLst>
        </c:ser>
        <c:ser>
          <c:idx val="7"/>
          <c:order val="1"/>
          <c:marker>
            <c:symbol val="none"/>
          </c:marker>
          <c:xVal>
            <c:numRef>
              <c:f>'key data'!$F$852:$F$897</c:f>
              <c:numCache>
                <c:formatCode>General</c:formatCode>
                <c:ptCount val="46"/>
                <c:pt idx="0">
                  <c:v>623.37109999999996</c:v>
                </c:pt>
                <c:pt idx="1">
                  <c:v>660.32989999999995</c:v>
                </c:pt>
                <c:pt idx="2">
                  <c:v>722.63729999999998</c:v>
                </c:pt>
                <c:pt idx="3">
                  <c:v>749.57429999999999</c:v>
                </c:pt>
                <c:pt idx="4">
                  <c:v>802.01779999999997</c:v>
                </c:pt>
                <c:pt idx="5">
                  <c:v>903.00189999999998</c:v>
                </c:pt>
                <c:pt idx="6">
                  <c:v>929.45169999999996</c:v>
                </c:pt>
                <c:pt idx="7">
                  <c:v>985.16089999999997</c:v>
                </c:pt>
                <c:pt idx="8">
                  <c:v>1062.5623000000001</c:v>
                </c:pt>
                <c:pt idx="9">
                  <c:v>1135.0667000000001</c:v>
                </c:pt>
                <c:pt idx="10">
                  <c:v>1235.0550000000001</c:v>
                </c:pt>
                <c:pt idx="11">
                  <c:v>1291.5449000000001</c:v>
                </c:pt>
                <c:pt idx="12">
                  <c:v>1358.6787999999999</c:v>
                </c:pt>
                <c:pt idx="13">
                  <c:v>1412.5784000000001</c:v>
                </c:pt>
                <c:pt idx="14">
                  <c:v>1422.3298</c:v>
                </c:pt>
                <c:pt idx="15">
                  <c:v>1517.8434999999999</c:v>
                </c:pt>
                <c:pt idx="16">
                  <c:v>1541.7301</c:v>
                </c:pt>
                <c:pt idx="17">
                  <c:v>1599.8227999999999</c:v>
                </c:pt>
                <c:pt idx="18">
                  <c:v>1630.6228000000001</c:v>
                </c:pt>
                <c:pt idx="19">
                  <c:v>1643.1504</c:v>
                </c:pt>
                <c:pt idx="20">
                  <c:v>1682.9817</c:v>
                </c:pt>
                <c:pt idx="21">
                  <c:v>1744.4086</c:v>
                </c:pt>
                <c:pt idx="22">
                  <c:v>1830.0719999999999</c:v>
                </c:pt>
                <c:pt idx="23">
                  <c:v>1910.1007999999999</c:v>
                </c:pt>
                <c:pt idx="24">
                  <c:v>2003.6660999999999</c:v>
                </c:pt>
                <c:pt idx="25">
                  <c:v>1963.2828999999999</c:v>
                </c:pt>
                <c:pt idx="26">
                  <c:v>1969.6699000000001</c:v>
                </c:pt>
                <c:pt idx="27">
                  <c:v>2073.7872000000002</c:v>
                </c:pt>
                <c:pt idx="28">
                  <c:v>2114.3159999999998</c:v>
                </c:pt>
                <c:pt idx="29">
                  <c:v>2219.6448</c:v>
                </c:pt>
                <c:pt idx="30">
                  <c:v>2330.8806</c:v>
                </c:pt>
                <c:pt idx="31">
                  <c:v>2403.8791999999999</c:v>
                </c:pt>
                <c:pt idx="32">
                  <c:v>2443.5713000000001</c:v>
                </c:pt>
                <c:pt idx="33">
                  <c:v>2525.473</c:v>
                </c:pt>
                <c:pt idx="34">
                  <c:v>2602.0569999999998</c:v>
                </c:pt>
                <c:pt idx="35">
                  <c:v>2692.0868999999998</c:v>
                </c:pt>
                <c:pt idx="36">
                  <c:v>2743.6010000000001</c:v>
                </c:pt>
                <c:pt idx="37">
                  <c:v>2821.3056999999999</c:v>
                </c:pt>
                <c:pt idx="38">
                  <c:v>2906.9369999999999</c:v>
                </c:pt>
                <c:pt idx="39">
                  <c:v>3035.3094999999998</c:v>
                </c:pt>
                <c:pt idx="40">
                  <c:v>3204.9488999999999</c:v>
                </c:pt>
                <c:pt idx="41">
                  <c:v>3725.9524000000001</c:v>
                </c:pt>
                <c:pt idx="42">
                  <c:v>3858.7175999999999</c:v>
                </c:pt>
                <c:pt idx="43">
                  <c:v>3951.9544000000001</c:v>
                </c:pt>
                <c:pt idx="44">
                  <c:v>3962.1752999999999</c:v>
                </c:pt>
                <c:pt idx="45">
                  <c:v>3930.7352999999998</c:v>
                </c:pt>
              </c:numCache>
            </c:numRef>
          </c:xVal>
          <c:yVal>
            <c:numRef>
              <c:f>'key data'!$G$852:$G$897</c:f>
              <c:numCache>
                <c:formatCode>General</c:formatCode>
                <c:ptCount val="46"/>
                <c:pt idx="0">
                  <c:v>71.950243902438999</c:v>
                </c:pt>
                <c:pt idx="1">
                  <c:v>72.8829268292683</c:v>
                </c:pt>
                <c:pt idx="2">
                  <c:v>73.506585365853695</c:v>
                </c:pt>
                <c:pt idx="3">
                  <c:v>73.757560975609707</c:v>
                </c:pt>
                <c:pt idx="4">
                  <c:v>74.393902439024401</c:v>
                </c:pt>
                <c:pt idx="5">
                  <c:v>75.057317073170694</c:v>
                </c:pt>
                <c:pt idx="6">
                  <c:v>75.456829268292694</c:v>
                </c:pt>
                <c:pt idx="7">
                  <c:v>75.898292682926794</c:v>
                </c:pt>
                <c:pt idx="8">
                  <c:v>76.038292682926794</c:v>
                </c:pt>
                <c:pt idx="9">
                  <c:v>76.337560975609804</c:v>
                </c:pt>
                <c:pt idx="10">
                  <c:v>76.091707317073201</c:v>
                </c:pt>
                <c:pt idx="11">
                  <c:v>76.414390243902503</c:v>
                </c:pt>
                <c:pt idx="12">
                  <c:v>76.922926829268306</c:v>
                </c:pt>
                <c:pt idx="13">
                  <c:v>76.961463414634196</c:v>
                </c:pt>
                <c:pt idx="14">
                  <c:v>77.365365853658503</c:v>
                </c:pt>
                <c:pt idx="15">
                  <c:v>77.650487804877997</c:v>
                </c:pt>
                <c:pt idx="16">
                  <c:v>78.064634146341504</c:v>
                </c:pt>
                <c:pt idx="17">
                  <c:v>78.483658536585395</c:v>
                </c:pt>
                <c:pt idx="18">
                  <c:v>78.399268292682905</c:v>
                </c:pt>
                <c:pt idx="19">
                  <c:v>78.8180487804878</c:v>
                </c:pt>
                <c:pt idx="20">
                  <c:v>78.836829268292703</c:v>
                </c:pt>
                <c:pt idx="21">
                  <c:v>79.100731707317095</c:v>
                </c:pt>
                <c:pt idx="22">
                  <c:v>79.153902439024407</c:v>
                </c:pt>
                <c:pt idx="23">
                  <c:v>79.293658536585397</c:v>
                </c:pt>
                <c:pt idx="24">
                  <c:v>79.687073170731693</c:v>
                </c:pt>
                <c:pt idx="25">
                  <c:v>79.536341463414701</c:v>
                </c:pt>
                <c:pt idx="26">
                  <c:v>80.200243902438999</c:v>
                </c:pt>
                <c:pt idx="27">
                  <c:v>80.424146341463398</c:v>
                </c:pt>
                <c:pt idx="28">
                  <c:v>80.501463414634202</c:v>
                </c:pt>
                <c:pt idx="29">
                  <c:v>80.570731707317094</c:v>
                </c:pt>
                <c:pt idx="30">
                  <c:v>81.076097560975597</c:v>
                </c:pt>
                <c:pt idx="31">
                  <c:v>81.417073170731697</c:v>
                </c:pt>
                <c:pt idx="32">
                  <c:v>81.563414634146298</c:v>
                </c:pt>
                <c:pt idx="33">
                  <c:v>81.760000000000005</c:v>
                </c:pt>
                <c:pt idx="34">
                  <c:v>82.030243902438997</c:v>
                </c:pt>
                <c:pt idx="35">
                  <c:v>81.925121951219495</c:v>
                </c:pt>
                <c:pt idx="36">
                  <c:v>82.321951219512201</c:v>
                </c:pt>
                <c:pt idx="37">
                  <c:v>82.507073170731701</c:v>
                </c:pt>
                <c:pt idx="38">
                  <c:v>82.587560975609804</c:v>
                </c:pt>
                <c:pt idx="39">
                  <c:v>82.931463414634194</c:v>
                </c:pt>
                <c:pt idx="40">
                  <c:v>82.842682926829298</c:v>
                </c:pt>
                <c:pt idx="41">
                  <c:v>82.591219512195096</c:v>
                </c:pt>
                <c:pt idx="42">
                  <c:v>83.096097560975593</c:v>
                </c:pt>
                <c:pt idx="43">
                  <c:v>83.331951219512206</c:v>
                </c:pt>
                <c:pt idx="44">
                  <c:v>83.5878048780488</c:v>
                </c:pt>
                <c:pt idx="45">
                  <c:v>83.793902439024393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646-46B4-A19F-9E8014B90E1E}"/>
            </c:ext>
          </c:extLst>
        </c:ser>
        <c:ser>
          <c:idx val="10"/>
          <c:order val="2"/>
          <c:marker>
            <c:symbol val="none"/>
          </c:marker>
          <c:xVal>
            <c:numRef>
              <c:f>'key data'!$F$1002:$F$1047</c:f>
              <c:numCache>
                <c:formatCode>General</c:formatCode>
                <c:ptCount val="46"/>
                <c:pt idx="0">
                  <c:v>846.90440000000001</c:v>
                </c:pt>
                <c:pt idx="1">
                  <c:v>948.46230000000003</c:v>
                </c:pt>
                <c:pt idx="2">
                  <c:v>1068.0201999999999</c:v>
                </c:pt>
                <c:pt idx="3">
                  <c:v>1147.8994</c:v>
                </c:pt>
                <c:pt idx="4">
                  <c:v>1184.7628</c:v>
                </c:pt>
                <c:pt idx="5">
                  <c:v>1312.8012000000001</c:v>
                </c:pt>
                <c:pt idx="6">
                  <c:v>1397.1974</c:v>
                </c:pt>
                <c:pt idx="7">
                  <c:v>1499.7419</c:v>
                </c:pt>
                <c:pt idx="8">
                  <c:v>1699.6421</c:v>
                </c:pt>
                <c:pt idx="9">
                  <c:v>1651.6197999999999</c:v>
                </c:pt>
                <c:pt idx="10">
                  <c:v>1737.8589999999999</c:v>
                </c:pt>
                <c:pt idx="11">
                  <c:v>1782.7722000000001</c:v>
                </c:pt>
                <c:pt idx="12">
                  <c:v>1833.8316</c:v>
                </c:pt>
                <c:pt idx="13">
                  <c:v>1947.5574999999999</c:v>
                </c:pt>
                <c:pt idx="14">
                  <c:v>1938.0624</c:v>
                </c:pt>
                <c:pt idx="15">
                  <c:v>2025.9757</c:v>
                </c:pt>
                <c:pt idx="16">
                  <c:v>2075.2096000000001</c:v>
                </c:pt>
                <c:pt idx="17">
                  <c:v>2140.5138999999999</c:v>
                </c:pt>
                <c:pt idx="18">
                  <c:v>2119.0708</c:v>
                </c:pt>
                <c:pt idx="19">
                  <c:v>2112.6695</c:v>
                </c:pt>
                <c:pt idx="20">
                  <c:v>2519.8144000000002</c:v>
                </c:pt>
                <c:pt idx="21">
                  <c:v>2660.3272000000002</c:v>
                </c:pt>
                <c:pt idx="22">
                  <c:v>2737.9340999999999</c:v>
                </c:pt>
                <c:pt idx="23">
                  <c:v>2761.3593000000001</c:v>
                </c:pt>
                <c:pt idx="24">
                  <c:v>2800.1691999999998</c:v>
                </c:pt>
                <c:pt idx="25">
                  <c:v>2863.3941</c:v>
                </c:pt>
                <c:pt idx="26">
                  <c:v>3034.7885999999999</c:v>
                </c:pt>
                <c:pt idx="27">
                  <c:v>3426.2474999999999</c:v>
                </c:pt>
                <c:pt idx="28">
                  <c:v>3639.4706999999999</c:v>
                </c:pt>
                <c:pt idx="29">
                  <c:v>3826.0383999999999</c:v>
                </c:pt>
                <c:pt idx="30">
                  <c:v>4003.9711000000002</c:v>
                </c:pt>
                <c:pt idx="31">
                  <c:v>4139.3038999999999</c:v>
                </c:pt>
                <c:pt idx="32">
                  <c:v>4504.0563000000002</c:v>
                </c:pt>
                <c:pt idx="33">
                  <c:v>4633.5879999999997</c:v>
                </c:pt>
                <c:pt idx="34">
                  <c:v>4734.1539000000002</c:v>
                </c:pt>
                <c:pt idx="35">
                  <c:v>4822.7491</c:v>
                </c:pt>
                <c:pt idx="36">
                  <c:v>4846.3557000000001</c:v>
                </c:pt>
                <c:pt idx="37">
                  <c:v>4965.1445000000003</c:v>
                </c:pt>
                <c:pt idx="38">
                  <c:v>5149.5973000000004</c:v>
                </c:pt>
                <c:pt idx="39">
                  <c:v>5254.0754999999999</c:v>
                </c:pt>
                <c:pt idx="40">
                  <c:v>5240.4165000000003</c:v>
                </c:pt>
                <c:pt idx="41">
                  <c:v>5387.9816000000001</c:v>
                </c:pt>
                <c:pt idx="42">
                  <c:v>5499.0861999999997</c:v>
                </c:pt>
                <c:pt idx="43">
                  <c:v>5557.2025000000003</c:v>
                </c:pt>
                <c:pt idx="44">
                  <c:v>5730.1556</c:v>
                </c:pt>
                <c:pt idx="45">
                  <c:v>5926.4438</c:v>
                </c:pt>
              </c:numCache>
            </c:numRef>
          </c:xVal>
          <c:yVal>
            <c:numRef>
              <c:f>'key data'!$G$1002:$G$1047</c:f>
              <c:numCache>
                <c:formatCode>General</c:formatCode>
                <c:ptCount val="46"/>
                <c:pt idx="0">
                  <c:v>74.088048780487796</c:v>
                </c:pt>
                <c:pt idx="1">
                  <c:v>74.179268292682906</c:v>
                </c:pt>
                <c:pt idx="2">
                  <c:v>74.344634146341505</c:v>
                </c:pt>
                <c:pt idx="3">
                  <c:v>74.442195121951201</c:v>
                </c:pt>
                <c:pt idx="4">
                  <c:v>74.753658536585405</c:v>
                </c:pt>
                <c:pt idx="5">
                  <c:v>74.817560975609794</c:v>
                </c:pt>
                <c:pt idx="6">
                  <c:v>75.039512195122001</c:v>
                </c:pt>
                <c:pt idx="7">
                  <c:v>75.386829268292701</c:v>
                </c:pt>
                <c:pt idx="8">
                  <c:v>75.418536585365899</c:v>
                </c:pt>
                <c:pt idx="9">
                  <c:v>75.413902439024397</c:v>
                </c:pt>
                <c:pt idx="10">
                  <c:v>75.671707317073199</c:v>
                </c:pt>
                <c:pt idx="11">
                  <c:v>75.869024390243894</c:v>
                </c:pt>
                <c:pt idx="12">
                  <c:v>76.010975609756102</c:v>
                </c:pt>
                <c:pt idx="13">
                  <c:v>76.066829268292693</c:v>
                </c:pt>
                <c:pt idx="14">
                  <c:v>76.224390243902405</c:v>
                </c:pt>
                <c:pt idx="15">
                  <c:v>75.916829268292702</c:v>
                </c:pt>
                <c:pt idx="16">
                  <c:v>76.241219512195102</c:v>
                </c:pt>
                <c:pt idx="17">
                  <c:v>76.081707317073196</c:v>
                </c:pt>
                <c:pt idx="18">
                  <c:v>76.220487804878104</c:v>
                </c:pt>
                <c:pt idx="19">
                  <c:v>76.500487804878006</c:v>
                </c:pt>
                <c:pt idx="20">
                  <c:v>76.537317073170698</c:v>
                </c:pt>
                <c:pt idx="21">
                  <c:v>76.980731707317105</c:v>
                </c:pt>
                <c:pt idx="22">
                  <c:v>77.184390243902499</c:v>
                </c:pt>
                <c:pt idx="23">
                  <c:v>77.151707317073203</c:v>
                </c:pt>
                <c:pt idx="24">
                  <c:v>77.689756097561002</c:v>
                </c:pt>
                <c:pt idx="25">
                  <c:v>77.736585365853699</c:v>
                </c:pt>
                <c:pt idx="26">
                  <c:v>78.150487804878097</c:v>
                </c:pt>
                <c:pt idx="27">
                  <c:v>78.142682926829295</c:v>
                </c:pt>
                <c:pt idx="28">
                  <c:v>78.329268292682897</c:v>
                </c:pt>
                <c:pt idx="29">
                  <c:v>78.282926829268305</c:v>
                </c:pt>
                <c:pt idx="30">
                  <c:v>78.634146341463406</c:v>
                </c:pt>
                <c:pt idx="31">
                  <c:v>78.785365853658504</c:v>
                </c:pt>
                <c:pt idx="32">
                  <c:v>78.987804878048806</c:v>
                </c:pt>
                <c:pt idx="33">
                  <c:v>79.390243902438996</c:v>
                </c:pt>
                <c:pt idx="34">
                  <c:v>79.841463414634205</c:v>
                </c:pt>
                <c:pt idx="35">
                  <c:v>80.041463414634194</c:v>
                </c:pt>
                <c:pt idx="36">
                  <c:v>80.343902439024404</c:v>
                </c:pt>
                <c:pt idx="37">
                  <c:v>80.395121951219494</c:v>
                </c:pt>
                <c:pt idx="38">
                  <c:v>80.592682926829298</c:v>
                </c:pt>
                <c:pt idx="39">
                  <c:v>80.7951219512195</c:v>
                </c:pt>
                <c:pt idx="40">
                  <c:v>80.997560975609801</c:v>
                </c:pt>
                <c:pt idx="41">
                  <c:v>81.2951219512195</c:v>
                </c:pt>
                <c:pt idx="42">
                  <c:v>81.451219512195095</c:v>
                </c:pt>
                <c:pt idx="43">
                  <c:v>81.751219512195107</c:v>
                </c:pt>
                <c:pt idx="44">
                  <c:v>82.1</c:v>
                </c:pt>
                <c:pt idx="45">
                  <c:v>82.304878048780495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8646-46B4-A19F-9E8014B90E1E}"/>
            </c:ext>
          </c:extLst>
        </c:ser>
        <c:ser>
          <c:idx val="11"/>
          <c:order val="3"/>
          <c:marker>
            <c:symbol val="none"/>
          </c:marker>
          <c:xVal>
            <c:numRef>
              <c:f>'key data'!$F$1552:$F$1597</c:f>
              <c:numCache>
                <c:formatCode>General</c:formatCode>
                <c:ptCount val="46"/>
                <c:pt idx="0">
                  <c:v>1452.5873999999999</c:v>
                </c:pt>
                <c:pt idx="1">
                  <c:v>1513.5112999999999</c:v>
                </c:pt>
                <c:pt idx="2">
                  <c:v>1609.232</c:v>
                </c:pt>
                <c:pt idx="3">
                  <c:v>1688.367</c:v>
                </c:pt>
                <c:pt idx="4">
                  <c:v>1746.0535</c:v>
                </c:pt>
                <c:pt idx="5">
                  <c:v>1809.8533</c:v>
                </c:pt>
                <c:pt idx="6">
                  <c:v>1954.6697999999999</c:v>
                </c:pt>
                <c:pt idx="7">
                  <c:v>2092.2438999999999</c:v>
                </c:pt>
                <c:pt idx="8">
                  <c:v>2177.4708999999998</c:v>
                </c:pt>
                <c:pt idx="9">
                  <c:v>2260.2595000000001</c:v>
                </c:pt>
                <c:pt idx="10">
                  <c:v>2363.7485999999999</c:v>
                </c:pt>
                <c:pt idx="11">
                  <c:v>2485.7482</c:v>
                </c:pt>
                <c:pt idx="12">
                  <c:v>2611.8782000000001</c:v>
                </c:pt>
                <c:pt idx="13">
                  <c:v>2743.7235999999998</c:v>
                </c:pt>
                <c:pt idx="14">
                  <c:v>2902.8663000000001</c:v>
                </c:pt>
                <c:pt idx="15">
                  <c:v>3068.3807999999999</c:v>
                </c:pt>
                <c:pt idx="16">
                  <c:v>3202.9038999999998</c:v>
                </c:pt>
                <c:pt idx="17">
                  <c:v>3364.5363000000002</c:v>
                </c:pt>
                <c:pt idx="18">
                  <c:v>3610.2574</c:v>
                </c:pt>
                <c:pt idx="19">
                  <c:v>3835.6970999999999</c:v>
                </c:pt>
                <c:pt idx="20">
                  <c:v>4093.4463999999998</c:v>
                </c:pt>
                <c:pt idx="21">
                  <c:v>4277.884</c:v>
                </c:pt>
                <c:pt idx="22">
                  <c:v>4466.3900000000003</c:v>
                </c:pt>
                <c:pt idx="23">
                  <c:v>4623.3644999999997</c:v>
                </c:pt>
                <c:pt idx="24">
                  <c:v>4721.7996999999996</c:v>
                </c:pt>
                <c:pt idx="25">
                  <c:v>4835.5526</c:v>
                </c:pt>
                <c:pt idx="26">
                  <c:v>4945.7865000000002</c:v>
                </c:pt>
                <c:pt idx="27">
                  <c:v>5068.7317000000003</c:v>
                </c:pt>
                <c:pt idx="28">
                  <c:v>5243.21</c:v>
                </c:pt>
                <c:pt idx="29">
                  <c:v>5425.5428000000002</c:v>
                </c:pt>
                <c:pt idx="30">
                  <c:v>5635.34</c:v>
                </c:pt>
                <c:pt idx="31">
                  <c:v>5934.7847000000002</c:v>
                </c:pt>
                <c:pt idx="32">
                  <c:v>6341.6322</c:v>
                </c:pt>
                <c:pt idx="33">
                  <c:v>6695.7248</c:v>
                </c:pt>
                <c:pt idx="34">
                  <c:v>6924.3707000000004</c:v>
                </c:pt>
                <c:pt idx="35">
                  <c:v>7092.7348000000002</c:v>
                </c:pt>
                <c:pt idx="36">
                  <c:v>7269.6777000000002</c:v>
                </c:pt>
                <c:pt idx="37">
                  <c:v>7449.0334000000003</c:v>
                </c:pt>
                <c:pt idx="38">
                  <c:v>7561.5873000000001</c:v>
                </c:pt>
                <c:pt idx="39">
                  <c:v>7778.6190999999999</c:v>
                </c:pt>
                <c:pt idx="40">
                  <c:v>7929.3720000000003</c:v>
                </c:pt>
                <c:pt idx="41">
                  <c:v>8005.7887000000001</c:v>
                </c:pt>
                <c:pt idx="42">
                  <c:v>8103.3366999999998</c:v>
                </c:pt>
                <c:pt idx="43">
                  <c:v>8157.4228999999996</c:v>
                </c:pt>
                <c:pt idx="44">
                  <c:v>8404.4305000000004</c:v>
                </c:pt>
                <c:pt idx="45">
                  <c:v>8714.8974999999991</c:v>
                </c:pt>
              </c:numCache>
            </c:numRef>
          </c:xVal>
          <c:yVal>
            <c:numRef>
              <c:f>'key data'!$G$1552:$G$1597</c:f>
              <c:numCache>
                <c:formatCode>General</c:formatCode>
                <c:ptCount val="46"/>
                <c:pt idx="0">
                  <c:v>70.807317073170694</c:v>
                </c:pt>
                <c:pt idx="1">
                  <c:v>71.107317073170705</c:v>
                </c:pt>
                <c:pt idx="2">
                  <c:v>71.156097560975596</c:v>
                </c:pt>
                <c:pt idx="3">
                  <c:v>71.356097560975599</c:v>
                </c:pt>
                <c:pt idx="4">
                  <c:v>71.956097560975607</c:v>
                </c:pt>
                <c:pt idx="5">
                  <c:v>72.604878048780506</c:v>
                </c:pt>
                <c:pt idx="6">
                  <c:v>72.856097560975599</c:v>
                </c:pt>
                <c:pt idx="7">
                  <c:v>73.256097560975604</c:v>
                </c:pt>
                <c:pt idx="8">
                  <c:v>73.356097560975599</c:v>
                </c:pt>
                <c:pt idx="9">
                  <c:v>73.804878048780495</c:v>
                </c:pt>
                <c:pt idx="10">
                  <c:v>73.609756097561004</c:v>
                </c:pt>
                <c:pt idx="11">
                  <c:v>74.009756097560995</c:v>
                </c:pt>
                <c:pt idx="12">
                  <c:v>74.360975609756096</c:v>
                </c:pt>
                <c:pt idx="13">
                  <c:v>74.463414634146304</c:v>
                </c:pt>
                <c:pt idx="14">
                  <c:v>74.563414634146397</c:v>
                </c:pt>
                <c:pt idx="15">
                  <c:v>74.563414634146397</c:v>
                </c:pt>
                <c:pt idx="16">
                  <c:v>74.614634146341501</c:v>
                </c:pt>
                <c:pt idx="17">
                  <c:v>74.765853658536599</c:v>
                </c:pt>
                <c:pt idx="18">
                  <c:v>74.765853658536599</c:v>
                </c:pt>
                <c:pt idx="19">
                  <c:v>75.017073170731706</c:v>
                </c:pt>
                <c:pt idx="20">
                  <c:v>75.214634146341496</c:v>
                </c:pt>
                <c:pt idx="21">
                  <c:v>75.365853658536594</c:v>
                </c:pt>
                <c:pt idx="22">
                  <c:v>75.6170731707317</c:v>
                </c:pt>
                <c:pt idx="23">
                  <c:v>75.419512195121996</c:v>
                </c:pt>
                <c:pt idx="24">
                  <c:v>75.619512195121999</c:v>
                </c:pt>
                <c:pt idx="25">
                  <c:v>75.621951219512198</c:v>
                </c:pt>
                <c:pt idx="26">
                  <c:v>76.026829268292701</c:v>
                </c:pt>
                <c:pt idx="27">
                  <c:v>76.429268292682906</c:v>
                </c:pt>
                <c:pt idx="28">
                  <c:v>76.580487804878103</c:v>
                </c:pt>
                <c:pt idx="29">
                  <c:v>76.582926829268303</c:v>
                </c:pt>
                <c:pt idx="30">
                  <c:v>76.636585365853705</c:v>
                </c:pt>
                <c:pt idx="31">
                  <c:v>76.836585365853693</c:v>
                </c:pt>
                <c:pt idx="32">
                  <c:v>76.936585365853702</c:v>
                </c:pt>
                <c:pt idx="33">
                  <c:v>77.036585365853696</c:v>
                </c:pt>
                <c:pt idx="34">
                  <c:v>77.487804878048806</c:v>
                </c:pt>
                <c:pt idx="35">
                  <c:v>77.487804878048806</c:v>
                </c:pt>
                <c:pt idx="36">
                  <c:v>77.687804878048794</c:v>
                </c:pt>
                <c:pt idx="37">
                  <c:v>77.987804878048806</c:v>
                </c:pt>
                <c:pt idx="38">
                  <c:v>78.039024390243895</c:v>
                </c:pt>
                <c:pt idx="39">
                  <c:v>78.390243902438996</c:v>
                </c:pt>
                <c:pt idx="40">
                  <c:v>78.541463414634194</c:v>
                </c:pt>
                <c:pt idx="41">
                  <c:v>78.641463414634103</c:v>
                </c:pt>
                <c:pt idx="42">
                  <c:v>78.741463414634197</c:v>
                </c:pt>
                <c:pt idx="43">
                  <c:v>78.741463414634197</c:v>
                </c:pt>
                <c:pt idx="44">
                  <c:v>78.841463414634106</c:v>
                </c:pt>
                <c:pt idx="45">
                  <c:v>78.690243902438993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8646-46B4-A19F-9E8014B90E1E}"/>
            </c:ext>
          </c:extLst>
        </c:ser>
        <c:ser>
          <c:idx val="12"/>
          <c:order val="4"/>
          <c:marker>
            <c:symbol val="none"/>
          </c:marker>
          <c:xVal>
            <c:numRef>
              <c:f>'key data'!$F$1452:$F$1497</c:f>
              <c:numCache>
                <c:formatCode>General</c:formatCode>
                <c:ptCount val="46"/>
                <c:pt idx="0">
                  <c:v>1672.2598</c:v>
                </c:pt>
                <c:pt idx="1">
                  <c:v>1808.617</c:v>
                </c:pt>
                <c:pt idx="2">
                  <c:v>1840.0689</c:v>
                </c:pt>
                <c:pt idx="3">
                  <c:v>1909.8974000000001</c:v>
                </c:pt>
                <c:pt idx="4">
                  <c:v>2058.5250999999998</c:v>
                </c:pt>
                <c:pt idx="5">
                  <c:v>2175.9490999999998</c:v>
                </c:pt>
                <c:pt idx="6">
                  <c:v>2233.4704999999999</c:v>
                </c:pt>
                <c:pt idx="7">
                  <c:v>2293.6911</c:v>
                </c:pt>
                <c:pt idx="8">
                  <c:v>2306.4702000000002</c:v>
                </c:pt>
                <c:pt idx="9">
                  <c:v>2392.3015999999998</c:v>
                </c:pt>
                <c:pt idx="10">
                  <c:v>2505.0154000000002</c:v>
                </c:pt>
                <c:pt idx="11">
                  <c:v>2554.0174999999999</c:v>
                </c:pt>
                <c:pt idx="12">
                  <c:v>2557.1417999999999</c:v>
                </c:pt>
                <c:pt idx="13">
                  <c:v>2699.0504000000001</c:v>
                </c:pt>
                <c:pt idx="14">
                  <c:v>2677.8656999999998</c:v>
                </c:pt>
                <c:pt idx="15">
                  <c:v>2765.2105000000001</c:v>
                </c:pt>
                <c:pt idx="16">
                  <c:v>2871.5059999999999</c:v>
                </c:pt>
                <c:pt idx="17">
                  <c:v>2981.6448</c:v>
                </c:pt>
                <c:pt idx="18">
                  <c:v>3076.9371000000001</c:v>
                </c:pt>
                <c:pt idx="19">
                  <c:v>3194.6702</c:v>
                </c:pt>
                <c:pt idx="20">
                  <c:v>3251.5509999999999</c:v>
                </c:pt>
                <c:pt idx="21">
                  <c:v>3442.2275</c:v>
                </c:pt>
                <c:pt idx="22">
                  <c:v>3561.0551</c:v>
                </c:pt>
                <c:pt idx="23">
                  <c:v>3556.6772999999998</c:v>
                </c:pt>
                <c:pt idx="24">
                  <c:v>3604.8755000000001</c:v>
                </c:pt>
                <c:pt idx="25">
                  <c:v>3752.1866</c:v>
                </c:pt>
                <c:pt idx="26">
                  <c:v>3906.0381000000002</c:v>
                </c:pt>
                <c:pt idx="27">
                  <c:v>3982.1448</c:v>
                </c:pt>
                <c:pt idx="28">
                  <c:v>4142.3256000000001</c:v>
                </c:pt>
                <c:pt idx="29">
                  <c:v>4248.5317999999997</c:v>
                </c:pt>
                <c:pt idx="30">
                  <c:v>4344.558</c:v>
                </c:pt>
                <c:pt idx="31">
                  <c:v>4545.3768</c:v>
                </c:pt>
                <c:pt idx="32">
                  <c:v>4706.3575000000001</c:v>
                </c:pt>
                <c:pt idx="33">
                  <c:v>4811.0268999999998</c:v>
                </c:pt>
                <c:pt idx="34">
                  <c:v>4928.0873000000001</c:v>
                </c:pt>
                <c:pt idx="35">
                  <c:v>4964.2493999999997</c:v>
                </c:pt>
                <c:pt idx="36">
                  <c:v>4906.6836000000003</c:v>
                </c:pt>
                <c:pt idx="37">
                  <c:v>4975.4898999999996</c:v>
                </c:pt>
                <c:pt idx="38">
                  <c:v>5100.4790999999996</c:v>
                </c:pt>
                <c:pt idx="39">
                  <c:v>5236.1522000000004</c:v>
                </c:pt>
                <c:pt idx="40">
                  <c:v>5371.4503999999997</c:v>
                </c:pt>
                <c:pt idx="41">
                  <c:v>5485.8134</c:v>
                </c:pt>
                <c:pt idx="42">
                  <c:v>5687.2677000000003</c:v>
                </c:pt>
                <c:pt idx="43">
                  <c:v>5818.7817999999997</c:v>
                </c:pt>
                <c:pt idx="44">
                  <c:v>5971.8172999999997</c:v>
                </c:pt>
                <c:pt idx="45">
                  <c:v>6062.2568000000001</c:v>
                </c:pt>
              </c:numCache>
            </c:numRef>
          </c:xVal>
          <c:yVal>
            <c:numRef>
              <c:f>'key data'!$G$1452:$G$1497</c:f>
              <c:numCache>
                <c:formatCode>General</c:formatCode>
                <c:ptCount val="46"/>
                <c:pt idx="0">
                  <c:v>73.020243902439006</c:v>
                </c:pt>
                <c:pt idx="1">
                  <c:v>73.130731707317096</c:v>
                </c:pt>
                <c:pt idx="2">
                  <c:v>73.644390243902393</c:v>
                </c:pt>
                <c:pt idx="3">
                  <c:v>73.940975609756094</c:v>
                </c:pt>
                <c:pt idx="4">
                  <c:v>74.287073170731702</c:v>
                </c:pt>
                <c:pt idx="5">
                  <c:v>74.665609756097595</c:v>
                </c:pt>
                <c:pt idx="6">
                  <c:v>74.785365853658504</c:v>
                </c:pt>
                <c:pt idx="7">
                  <c:v>75.238048780487802</c:v>
                </c:pt>
                <c:pt idx="8">
                  <c:v>75.187317073170703</c:v>
                </c:pt>
                <c:pt idx="9">
                  <c:v>75.466097560975598</c:v>
                </c:pt>
                <c:pt idx="10">
                  <c:v>75.459268292682907</c:v>
                </c:pt>
                <c:pt idx="11">
                  <c:v>75.693170731707298</c:v>
                </c:pt>
                <c:pt idx="12">
                  <c:v>76.033902439024402</c:v>
                </c:pt>
                <c:pt idx="13">
                  <c:v>76.031219512195094</c:v>
                </c:pt>
                <c:pt idx="14">
                  <c:v>76.608536585365897</c:v>
                </c:pt>
                <c:pt idx="15">
                  <c:v>76.733658536585395</c:v>
                </c:pt>
                <c:pt idx="16">
                  <c:v>76.899024390243895</c:v>
                </c:pt>
                <c:pt idx="17">
                  <c:v>77.197560975609804</c:v>
                </c:pt>
                <c:pt idx="18">
                  <c:v>77.226585365853694</c:v>
                </c:pt>
                <c:pt idx="19">
                  <c:v>77.421219512195094</c:v>
                </c:pt>
                <c:pt idx="20">
                  <c:v>77.242439024390194</c:v>
                </c:pt>
                <c:pt idx="21">
                  <c:v>77.514634146341507</c:v>
                </c:pt>
                <c:pt idx="22">
                  <c:v>77.806097560975601</c:v>
                </c:pt>
                <c:pt idx="23">
                  <c:v>78.085365853658601</c:v>
                </c:pt>
                <c:pt idx="24">
                  <c:v>78.349999999999994</c:v>
                </c:pt>
                <c:pt idx="25">
                  <c:v>78.417073170731697</c:v>
                </c:pt>
                <c:pt idx="26">
                  <c:v>78.896097560975605</c:v>
                </c:pt>
                <c:pt idx="27">
                  <c:v>79.079512195122007</c:v>
                </c:pt>
                <c:pt idx="28">
                  <c:v>79.324390243902499</c:v>
                </c:pt>
                <c:pt idx="29">
                  <c:v>79.580487804878004</c:v>
                </c:pt>
                <c:pt idx="30">
                  <c:v>79.680487804878098</c:v>
                </c:pt>
                <c:pt idx="31">
                  <c:v>80.180487804878098</c:v>
                </c:pt>
                <c:pt idx="32">
                  <c:v>80.385365853658499</c:v>
                </c:pt>
                <c:pt idx="33">
                  <c:v>80.536585365853696</c:v>
                </c:pt>
                <c:pt idx="34">
                  <c:v>81.0878048780488</c:v>
                </c:pt>
                <c:pt idx="35">
                  <c:v>81.236585365853699</c:v>
                </c:pt>
                <c:pt idx="36">
                  <c:v>81.490243902439005</c:v>
                </c:pt>
                <c:pt idx="37">
                  <c:v>81.741463414634197</c:v>
                </c:pt>
                <c:pt idx="38">
                  <c:v>81.992682926829303</c:v>
                </c:pt>
                <c:pt idx="39">
                  <c:v>82.043902439024393</c:v>
                </c:pt>
                <c:pt idx="40">
                  <c:v>82.246341463414694</c:v>
                </c:pt>
                <c:pt idx="41">
                  <c:v>82.695121951219505</c:v>
                </c:pt>
                <c:pt idx="42">
                  <c:v>82.697560975609804</c:v>
                </c:pt>
                <c:pt idx="43">
                  <c:v>82.797560975609798</c:v>
                </c:pt>
                <c:pt idx="44">
                  <c:v>83.197560975609804</c:v>
                </c:pt>
                <c:pt idx="45">
                  <c:v>82.897560975609807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8646-46B4-A19F-9E8014B90E1E}"/>
            </c:ext>
          </c:extLst>
        </c:ser>
        <c:ser>
          <c:idx val="13"/>
          <c:order val="5"/>
          <c:spPr>
            <a:ln>
              <a:solidFill>
                <a:srgbClr val="4472C4"/>
              </a:solidFill>
            </a:ln>
          </c:spPr>
          <c:marker>
            <c:symbol val="none"/>
          </c:marker>
          <c:xVal>
            <c:numRef>
              <c:f>'key data'!$F$403:$F$447</c:f>
              <c:numCache>
                <c:formatCode>General</c:formatCode>
                <c:ptCount val="45"/>
                <c:pt idx="0">
                  <c:v>1752.6045999999999</c:v>
                </c:pt>
                <c:pt idx="1">
                  <c:v>1832.7059999999999</c:v>
                </c:pt>
                <c:pt idx="2">
                  <c:v>1840.6337000000001</c:v>
                </c:pt>
                <c:pt idx="3">
                  <c:v>1983.8015</c:v>
                </c:pt>
                <c:pt idx="4">
                  <c:v>2007.4160999999999</c:v>
                </c:pt>
                <c:pt idx="5">
                  <c:v>2097.4789999999998</c:v>
                </c:pt>
                <c:pt idx="6">
                  <c:v>2082.9591</c:v>
                </c:pt>
                <c:pt idx="7">
                  <c:v>2152.0583000000001</c:v>
                </c:pt>
                <c:pt idx="8">
                  <c:v>2256.2179000000001</c:v>
                </c:pt>
                <c:pt idx="9">
                  <c:v>2233.5430999999999</c:v>
                </c:pt>
                <c:pt idx="10">
                  <c:v>2266.1628999999998</c:v>
                </c:pt>
                <c:pt idx="11">
                  <c:v>2365.8534</c:v>
                </c:pt>
                <c:pt idx="12">
                  <c:v>2370.3896</c:v>
                </c:pt>
                <c:pt idx="13">
                  <c:v>2338.5427</c:v>
                </c:pt>
                <c:pt idx="14">
                  <c:v>2423.9342999999999</c:v>
                </c:pt>
                <c:pt idx="15">
                  <c:v>2462.7570000000001</c:v>
                </c:pt>
                <c:pt idx="16">
                  <c:v>2566.9933999999998</c:v>
                </c:pt>
                <c:pt idx="17">
                  <c:v>2609.3350999999998</c:v>
                </c:pt>
                <c:pt idx="18">
                  <c:v>2583.172</c:v>
                </c:pt>
                <c:pt idx="19">
                  <c:v>2603.6992</c:v>
                </c:pt>
                <c:pt idx="20">
                  <c:v>2600.6729</c:v>
                </c:pt>
                <c:pt idx="21">
                  <c:v>2647.4906000000001</c:v>
                </c:pt>
                <c:pt idx="22">
                  <c:v>2747.1455999999998</c:v>
                </c:pt>
                <c:pt idx="23">
                  <c:v>2811.1093999999998</c:v>
                </c:pt>
                <c:pt idx="24">
                  <c:v>2772.5318000000002</c:v>
                </c:pt>
                <c:pt idx="25">
                  <c:v>2861.9020999999998</c:v>
                </c:pt>
                <c:pt idx="26">
                  <c:v>2909.2982000000002</c:v>
                </c:pt>
                <c:pt idx="27">
                  <c:v>2887.3885</c:v>
                </c:pt>
                <c:pt idx="28">
                  <c:v>3272.6025</c:v>
                </c:pt>
                <c:pt idx="29">
                  <c:v>3287.6536999999998</c:v>
                </c:pt>
                <c:pt idx="30">
                  <c:v>3443.0322000000001</c:v>
                </c:pt>
                <c:pt idx="31">
                  <c:v>3551.7950000000001</c:v>
                </c:pt>
                <c:pt idx="32">
                  <c:v>3638.1442000000002</c:v>
                </c:pt>
                <c:pt idx="33">
                  <c:v>3769.8890000000001</c:v>
                </c:pt>
                <c:pt idx="34">
                  <c:v>3883.3181</c:v>
                </c:pt>
                <c:pt idx="35">
                  <c:v>4052.4256999999998</c:v>
                </c:pt>
                <c:pt idx="36">
                  <c:v>4137.2413999999999</c:v>
                </c:pt>
                <c:pt idx="37">
                  <c:v>4175.1019999999999</c:v>
                </c:pt>
                <c:pt idx="38">
                  <c:v>4434.2512999999999</c:v>
                </c:pt>
                <c:pt idx="39">
                  <c:v>4370.3330999999998</c:v>
                </c:pt>
                <c:pt idx="40">
                  <c:v>4310.9931999999999</c:v>
                </c:pt>
                <c:pt idx="41">
                  <c:v>4309.4835999999996</c:v>
                </c:pt>
                <c:pt idx="42">
                  <c:v>4295.5986999999996</c:v>
                </c:pt>
                <c:pt idx="43">
                  <c:v>4434.1203999999998</c:v>
                </c:pt>
                <c:pt idx="44">
                  <c:v>4484.5356000000002</c:v>
                </c:pt>
              </c:numCache>
            </c:numRef>
          </c:xVal>
          <c:yVal>
            <c:numRef>
              <c:f>'key data'!$G$403:$G$447</c:f>
              <c:numCache>
                <c:formatCode>General</c:formatCode>
                <c:ptCount val="45"/>
                <c:pt idx="0">
                  <c:v>73.414634146341498</c:v>
                </c:pt>
                <c:pt idx="1">
                  <c:v>73.439024390243901</c:v>
                </c:pt>
                <c:pt idx="2">
                  <c:v>73.682195121951196</c:v>
                </c:pt>
                <c:pt idx="3">
                  <c:v>73.808292682926805</c:v>
                </c:pt>
                <c:pt idx="4">
                  <c:v>74.075121951219501</c:v>
                </c:pt>
                <c:pt idx="5">
                  <c:v>73.739756097560999</c:v>
                </c:pt>
                <c:pt idx="6">
                  <c:v>74.632439024390294</c:v>
                </c:pt>
                <c:pt idx="7">
                  <c:v>74.392926829268305</c:v>
                </c:pt>
                <c:pt idx="8">
                  <c:v>74.219268292682898</c:v>
                </c:pt>
                <c:pt idx="9">
                  <c:v>74.101707317073206</c:v>
                </c:pt>
                <c:pt idx="10">
                  <c:v>74.230487804878095</c:v>
                </c:pt>
                <c:pt idx="11">
                  <c:v>74.551219512195104</c:v>
                </c:pt>
                <c:pt idx="12">
                  <c:v>74.420487804878107</c:v>
                </c:pt>
                <c:pt idx="13">
                  <c:v>74.562195121951206</c:v>
                </c:pt>
                <c:pt idx="14">
                  <c:v>74.427560975609794</c:v>
                </c:pt>
                <c:pt idx="15">
                  <c:v>74.579756097561003</c:v>
                </c:pt>
                <c:pt idx="16">
                  <c:v>74.691219512195104</c:v>
                </c:pt>
                <c:pt idx="17">
                  <c:v>74.771707317073194</c:v>
                </c:pt>
                <c:pt idx="18">
                  <c:v>74.799756097561001</c:v>
                </c:pt>
                <c:pt idx="19">
                  <c:v>74.8053658536585</c:v>
                </c:pt>
                <c:pt idx="20">
                  <c:v>75.157804878048793</c:v>
                </c:pt>
                <c:pt idx="21">
                  <c:v>75.194146341463394</c:v>
                </c:pt>
                <c:pt idx="22">
                  <c:v>75.116829268292705</c:v>
                </c:pt>
                <c:pt idx="23">
                  <c:v>75.375121951219498</c:v>
                </c:pt>
                <c:pt idx="24">
                  <c:v>75.212682926829302</c:v>
                </c:pt>
                <c:pt idx="25">
                  <c:v>75.591463414634205</c:v>
                </c:pt>
                <c:pt idx="26">
                  <c:v>75.945121951219505</c:v>
                </c:pt>
                <c:pt idx="27">
                  <c:v>76.139024390243904</c:v>
                </c:pt>
                <c:pt idx="28">
                  <c:v>76.341463414634106</c:v>
                </c:pt>
                <c:pt idx="29">
                  <c:v>76.592682926829298</c:v>
                </c:pt>
                <c:pt idx="30">
                  <c:v>76.792682926829301</c:v>
                </c:pt>
                <c:pt idx="31">
                  <c:v>76.895121951219494</c:v>
                </c:pt>
                <c:pt idx="32">
                  <c:v>77.143902439024401</c:v>
                </c:pt>
                <c:pt idx="33">
                  <c:v>77.492682926829303</c:v>
                </c:pt>
                <c:pt idx="34">
                  <c:v>77.843902439024404</c:v>
                </c:pt>
                <c:pt idx="35">
                  <c:v>78.095121951219497</c:v>
                </c:pt>
                <c:pt idx="36">
                  <c:v>78.195121951219505</c:v>
                </c:pt>
                <c:pt idx="37">
                  <c:v>78.446341463414598</c:v>
                </c:pt>
                <c:pt idx="38">
                  <c:v>78.597560975609795</c:v>
                </c:pt>
                <c:pt idx="39">
                  <c:v>79.099999999999994</c:v>
                </c:pt>
                <c:pt idx="40">
                  <c:v>79.8</c:v>
                </c:pt>
                <c:pt idx="41">
                  <c:v>80.051219512195104</c:v>
                </c:pt>
                <c:pt idx="42">
                  <c:v>80.3</c:v>
                </c:pt>
                <c:pt idx="43">
                  <c:v>80.7</c:v>
                </c:pt>
                <c:pt idx="44">
                  <c:v>80.702439024390202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8646-46B4-A19F-9E8014B90E1E}"/>
            </c:ext>
          </c:extLst>
        </c:ser>
        <c:ser>
          <c:idx val="14"/>
          <c:order val="6"/>
          <c:marker>
            <c:symbol val="none"/>
          </c:marker>
          <c:xVal>
            <c:numRef>
              <c:f>'key data'!$F$922:$F$947</c:f>
              <c:numCache>
                <c:formatCode>General</c:formatCode>
                <c:ptCount val="26"/>
                <c:pt idx="0">
                  <c:v>505.56779999999998</c:v>
                </c:pt>
                <c:pt idx="1">
                  <c:v>557.51179999999999</c:v>
                </c:pt>
                <c:pt idx="2">
                  <c:v>609.87559999999996</c:v>
                </c:pt>
                <c:pt idx="3">
                  <c:v>634.29629999999997</c:v>
                </c:pt>
                <c:pt idx="4">
                  <c:v>652.7527</c:v>
                </c:pt>
                <c:pt idx="5">
                  <c:v>587.71400000000006</c:v>
                </c:pt>
                <c:pt idx="6">
                  <c:v>553.32150000000001</c:v>
                </c:pt>
                <c:pt idx="7">
                  <c:v>598.40160000000003</c:v>
                </c:pt>
                <c:pt idx="8">
                  <c:v>631.48670000000004</c:v>
                </c:pt>
                <c:pt idx="9">
                  <c:v>662.61469999999997</c:v>
                </c:pt>
                <c:pt idx="10">
                  <c:v>689.51469999999995</c:v>
                </c:pt>
                <c:pt idx="11">
                  <c:v>736.59519999999998</c:v>
                </c:pt>
                <c:pt idx="12">
                  <c:v>754.42619999999999</c:v>
                </c:pt>
                <c:pt idx="13">
                  <c:v>830.71559999999999</c:v>
                </c:pt>
                <c:pt idx="14">
                  <c:v>870.46529999999996</c:v>
                </c:pt>
                <c:pt idx="15">
                  <c:v>868.577</c:v>
                </c:pt>
                <c:pt idx="16">
                  <c:v>869.69529999999997</c:v>
                </c:pt>
                <c:pt idx="17">
                  <c:v>902.74120000000005</c:v>
                </c:pt>
                <c:pt idx="18">
                  <c:v>891.07209999999998</c:v>
                </c:pt>
                <c:pt idx="19">
                  <c:v>900.0231</c:v>
                </c:pt>
                <c:pt idx="20">
                  <c:v>911.35090000000002</c:v>
                </c:pt>
                <c:pt idx="21">
                  <c:v>895.04369999999994</c:v>
                </c:pt>
                <c:pt idx="22">
                  <c:v>947.81460000000004</c:v>
                </c:pt>
                <c:pt idx="23">
                  <c:v>965.76679999999999</c:v>
                </c:pt>
                <c:pt idx="24">
                  <c:v>928.7826</c:v>
                </c:pt>
                <c:pt idx="25">
                  <c:v>956.21960000000001</c:v>
                </c:pt>
              </c:numCache>
            </c:numRef>
          </c:xVal>
          <c:yVal>
            <c:numRef>
              <c:f>'key data'!$G$922:$G$947</c:f>
              <c:numCache>
                <c:formatCode>General</c:formatCode>
                <c:ptCount val="26"/>
                <c:pt idx="0">
                  <c:v>70.835999999999999</c:v>
                </c:pt>
                <c:pt idx="1">
                  <c:v>71.234999999999999</c:v>
                </c:pt>
                <c:pt idx="2">
                  <c:v>71.632999999999996</c:v>
                </c:pt>
                <c:pt idx="3">
                  <c:v>72.028999999999996</c:v>
                </c:pt>
                <c:pt idx="4">
                  <c:v>72.418000000000006</c:v>
                </c:pt>
                <c:pt idx="5">
                  <c:v>72.796000000000006</c:v>
                </c:pt>
                <c:pt idx="6">
                  <c:v>73.158000000000001</c:v>
                </c:pt>
                <c:pt idx="7">
                  <c:v>73.498000000000005</c:v>
                </c:pt>
                <c:pt idx="8">
                  <c:v>73.813999999999993</c:v>
                </c:pt>
                <c:pt idx="9">
                  <c:v>74.102999999999994</c:v>
                </c:pt>
                <c:pt idx="10">
                  <c:v>74.364000000000004</c:v>
                </c:pt>
                <c:pt idx="11">
                  <c:v>74.597999999999999</c:v>
                </c:pt>
                <c:pt idx="12">
                  <c:v>74.808999999999997</c:v>
                </c:pt>
                <c:pt idx="13">
                  <c:v>75.001999999999995</c:v>
                </c:pt>
                <c:pt idx="14">
                  <c:v>75.180000000000007</c:v>
                </c:pt>
                <c:pt idx="15">
                  <c:v>75.346999999999994</c:v>
                </c:pt>
                <c:pt idx="16">
                  <c:v>75.504999999999995</c:v>
                </c:pt>
                <c:pt idx="17">
                  <c:v>75.656000000000006</c:v>
                </c:pt>
                <c:pt idx="18">
                  <c:v>75.802000000000007</c:v>
                </c:pt>
                <c:pt idx="19">
                  <c:v>75.947999999999993</c:v>
                </c:pt>
                <c:pt idx="20">
                  <c:v>76.096000000000004</c:v>
                </c:pt>
                <c:pt idx="21">
                  <c:v>76.251000000000005</c:v>
                </c:pt>
                <c:pt idx="22">
                  <c:v>76.412000000000006</c:v>
                </c:pt>
                <c:pt idx="23">
                  <c:v>76.578999999999994</c:v>
                </c:pt>
                <c:pt idx="24">
                  <c:v>76.753</c:v>
                </c:pt>
                <c:pt idx="25">
                  <c:v>76.933000000000007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8646-46B4-A19F-9E8014B90E1E}"/>
            </c:ext>
          </c:extLst>
        </c:ser>
        <c:ser>
          <c:idx val="15"/>
          <c:order val="7"/>
          <c:spPr>
            <a:ln w="47625">
              <a:solidFill>
                <a:srgbClr val="66BCDB"/>
              </a:solidFill>
            </a:ln>
          </c:spPr>
          <c:marker>
            <c:symbol val="none"/>
          </c:marker>
          <c:xVal>
            <c:numRef>
              <c:f>'key data'!$F$3:$F$48</c:f>
              <c:numCache>
                <c:formatCode>General</c:formatCode>
                <c:ptCount val="46"/>
                <c:pt idx="0">
                  <c:v>982.31370000000004</c:v>
                </c:pt>
                <c:pt idx="1">
                  <c:v>989.90030000000002</c:v>
                </c:pt>
                <c:pt idx="2">
                  <c:v>1007.0003</c:v>
                </c:pt>
                <c:pt idx="3">
                  <c:v>1138.423</c:v>
                </c:pt>
                <c:pt idx="4">
                  <c:v>1299.7467999999999</c:v>
                </c:pt>
                <c:pt idx="5">
                  <c:v>1337.0717999999999</c:v>
                </c:pt>
                <c:pt idx="6">
                  <c:v>1403.1551999999999</c:v>
                </c:pt>
                <c:pt idx="7">
                  <c:v>1410.1760999999999</c:v>
                </c:pt>
                <c:pt idx="8">
                  <c:v>1410.7119</c:v>
                </c:pt>
                <c:pt idx="9">
                  <c:v>1440.4453000000001</c:v>
                </c:pt>
                <c:pt idx="10">
                  <c:v>1467.8877</c:v>
                </c:pt>
                <c:pt idx="11">
                  <c:v>1475.0445999999999</c:v>
                </c:pt>
                <c:pt idx="12">
                  <c:v>1508.2357999999999</c:v>
                </c:pt>
                <c:pt idx="13">
                  <c:v>1561.1210000000001</c:v>
                </c:pt>
                <c:pt idx="14">
                  <c:v>1617.1643999999999</c:v>
                </c:pt>
                <c:pt idx="15">
                  <c:v>1688.0411999999999</c:v>
                </c:pt>
                <c:pt idx="16">
                  <c:v>1712.2837999999999</c:v>
                </c:pt>
                <c:pt idx="17">
                  <c:v>1736.7152000000001</c:v>
                </c:pt>
                <c:pt idx="18">
                  <c:v>1783.3480999999999</c:v>
                </c:pt>
                <c:pt idx="19">
                  <c:v>1853.1596</c:v>
                </c:pt>
                <c:pt idx="20">
                  <c:v>1920.2032999999999</c:v>
                </c:pt>
                <c:pt idx="21">
                  <c:v>1994.4414999999999</c:v>
                </c:pt>
                <c:pt idx="22">
                  <c:v>2060.3732</c:v>
                </c:pt>
                <c:pt idx="23">
                  <c:v>2129.3472000000002</c:v>
                </c:pt>
                <c:pt idx="24">
                  <c:v>2202.1759999999999</c:v>
                </c:pt>
                <c:pt idx="25">
                  <c:v>2307.5169999999998</c:v>
                </c:pt>
                <c:pt idx="26">
                  <c:v>2392.0428999999999</c:v>
                </c:pt>
                <c:pt idx="27">
                  <c:v>2543.6197000000002</c:v>
                </c:pt>
                <c:pt idx="28">
                  <c:v>2646.7085999999999</c:v>
                </c:pt>
                <c:pt idx="29">
                  <c:v>2767.6725000000001</c:v>
                </c:pt>
                <c:pt idx="30">
                  <c:v>2872.3737999999998</c:v>
                </c:pt>
                <c:pt idx="31">
                  <c:v>2999.5093000000002</c:v>
                </c:pt>
                <c:pt idx="32">
                  <c:v>3090.6572999999999</c:v>
                </c:pt>
                <c:pt idx="33">
                  <c:v>3240.3186000000001</c:v>
                </c:pt>
                <c:pt idx="34">
                  <c:v>3242.9106000000002</c:v>
                </c:pt>
                <c:pt idx="35">
                  <c:v>3323.2565</c:v>
                </c:pt>
                <c:pt idx="36">
                  <c:v>3415.1930000000002</c:v>
                </c:pt>
                <c:pt idx="37">
                  <c:v>3494.4375</c:v>
                </c:pt>
                <c:pt idx="38">
                  <c:v>3629.7040999999999</c:v>
                </c:pt>
                <c:pt idx="39">
                  <c:v>3607.3407000000002</c:v>
                </c:pt>
                <c:pt idx="40">
                  <c:v>3738.1767</c:v>
                </c:pt>
                <c:pt idx="41">
                  <c:v>3831.3634999999999</c:v>
                </c:pt>
                <c:pt idx="42">
                  <c:v>3901.7343000000001</c:v>
                </c:pt>
                <c:pt idx="43">
                  <c:v>4009.8881000000001</c:v>
                </c:pt>
                <c:pt idx="44">
                  <c:v>4164.2213000000002</c:v>
                </c:pt>
              </c:numCache>
            </c:numRef>
          </c:xVal>
          <c:yVal>
            <c:numRef>
              <c:f>'key data'!$G$3:$G$48</c:f>
              <c:numCache>
                <c:formatCode>General</c:formatCode>
                <c:ptCount val="46"/>
                <c:pt idx="0">
                  <c:v>71.068292682926796</c:v>
                </c:pt>
                <c:pt idx="1">
                  <c:v>71.457560975609795</c:v>
                </c:pt>
                <c:pt idx="2">
                  <c:v>71.846829268292694</c:v>
                </c:pt>
                <c:pt idx="3">
                  <c:v>72.236097560975594</c:v>
                </c:pt>
                <c:pt idx="4">
                  <c:v>72.625365853658593</c:v>
                </c:pt>
                <c:pt idx="5">
                  <c:v>73.014634146341507</c:v>
                </c:pt>
                <c:pt idx="6">
                  <c:v>73.344390243902396</c:v>
                </c:pt>
                <c:pt idx="7">
                  <c:v>73.674146341463398</c:v>
                </c:pt>
                <c:pt idx="8">
                  <c:v>74.003902439024401</c:v>
                </c:pt>
                <c:pt idx="9">
                  <c:v>74.333658536585403</c:v>
                </c:pt>
                <c:pt idx="10">
                  <c:v>74.663414634146307</c:v>
                </c:pt>
                <c:pt idx="11">
                  <c:v>74.904878048780503</c:v>
                </c:pt>
                <c:pt idx="12">
                  <c:v>75.146341463414601</c:v>
                </c:pt>
                <c:pt idx="13">
                  <c:v>75.387804878048797</c:v>
                </c:pt>
                <c:pt idx="14">
                  <c:v>75.629268292682895</c:v>
                </c:pt>
                <c:pt idx="15">
                  <c:v>75.870731707317105</c:v>
                </c:pt>
                <c:pt idx="16">
                  <c:v>76.151707317073203</c:v>
                </c:pt>
                <c:pt idx="17">
                  <c:v>76.432682926829301</c:v>
                </c:pt>
                <c:pt idx="18">
                  <c:v>76.713658536585399</c:v>
                </c:pt>
                <c:pt idx="19">
                  <c:v>76.994634146341497</c:v>
                </c:pt>
                <c:pt idx="20">
                  <c:v>77.275609756097595</c:v>
                </c:pt>
                <c:pt idx="21">
                  <c:v>77.378048780487802</c:v>
                </c:pt>
                <c:pt idx="22">
                  <c:v>77.878048780487802</c:v>
                </c:pt>
                <c:pt idx="23">
                  <c:v>77.878048780487802</c:v>
                </c:pt>
                <c:pt idx="24">
                  <c:v>77.829268292682897</c:v>
                </c:pt>
                <c:pt idx="25">
                  <c:v>78.078048780487805</c:v>
                </c:pt>
                <c:pt idx="26">
                  <c:v>78.480487804878095</c:v>
                </c:pt>
                <c:pt idx="27">
                  <c:v>78.631707317073193</c:v>
                </c:pt>
                <c:pt idx="28">
                  <c:v>78.931707317073204</c:v>
                </c:pt>
                <c:pt idx="29">
                  <c:v>79.234146341463401</c:v>
                </c:pt>
                <c:pt idx="30">
                  <c:v>79.634146341463406</c:v>
                </c:pt>
                <c:pt idx="31">
                  <c:v>79.936585365853702</c:v>
                </c:pt>
                <c:pt idx="32">
                  <c:v>80.239024390243898</c:v>
                </c:pt>
                <c:pt idx="33">
                  <c:v>80.490243902439005</c:v>
                </c:pt>
                <c:pt idx="34">
                  <c:v>80.841463414634106</c:v>
                </c:pt>
                <c:pt idx="35">
                  <c:v>81.041463414634194</c:v>
                </c:pt>
                <c:pt idx="36">
                  <c:v>81.292682926829301</c:v>
                </c:pt>
                <c:pt idx="37">
                  <c:v>81.395121951219494</c:v>
                </c:pt>
                <c:pt idx="38">
                  <c:v>81.543902439024393</c:v>
                </c:pt>
                <c:pt idx="39">
                  <c:v>81.695121951219505</c:v>
                </c:pt>
                <c:pt idx="40">
                  <c:v>81.895121951219494</c:v>
                </c:pt>
                <c:pt idx="41">
                  <c:v>82.046341463414606</c:v>
                </c:pt>
                <c:pt idx="42">
                  <c:v>82.148780487804899</c:v>
                </c:pt>
                <c:pt idx="43">
                  <c:v>82.3</c:v>
                </c:pt>
                <c:pt idx="44">
                  <c:v>82.4</c:v>
                </c:pt>
                <c:pt idx="45">
                  <c:v>82.5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8646-46B4-A19F-9E8014B90E1E}"/>
            </c:ext>
          </c:extLst>
        </c:ser>
        <c:ser>
          <c:idx val="1"/>
          <c:order val="8"/>
          <c:marker>
            <c:symbol val="none"/>
          </c:marker>
          <c:xVal>
            <c:numRef>
              <c:f>'key data'!$F$152:$F$197</c:f>
              <c:numCache>
                <c:formatCode>General</c:formatCode>
                <c:ptCount val="46"/>
                <c:pt idx="0">
                  <c:v>1295.7665</c:v>
                </c:pt>
                <c:pt idx="1">
                  <c:v>1390.037</c:v>
                </c:pt>
                <c:pt idx="2">
                  <c:v>1430.5745999999999</c:v>
                </c:pt>
                <c:pt idx="3">
                  <c:v>1437.3806999999999</c:v>
                </c:pt>
                <c:pt idx="4">
                  <c:v>1442.2155</c:v>
                </c:pt>
                <c:pt idx="5">
                  <c:v>1553.5574999999999</c:v>
                </c:pt>
                <c:pt idx="6">
                  <c:v>1621.8955000000001</c:v>
                </c:pt>
                <c:pt idx="7">
                  <c:v>1653.0144</c:v>
                </c:pt>
                <c:pt idx="8">
                  <c:v>1694.2937999999999</c:v>
                </c:pt>
                <c:pt idx="9">
                  <c:v>1711.5811000000001</c:v>
                </c:pt>
                <c:pt idx="10">
                  <c:v>1773.2352000000001</c:v>
                </c:pt>
                <c:pt idx="11">
                  <c:v>1867.9228000000001</c:v>
                </c:pt>
                <c:pt idx="12">
                  <c:v>1979.7331999999999</c:v>
                </c:pt>
                <c:pt idx="13">
                  <c:v>2057.1831999999999</c:v>
                </c:pt>
                <c:pt idx="14">
                  <c:v>2126.6136000000001</c:v>
                </c:pt>
                <c:pt idx="15">
                  <c:v>2209.2660000000001</c:v>
                </c:pt>
                <c:pt idx="16">
                  <c:v>2306.1819999999998</c:v>
                </c:pt>
                <c:pt idx="17">
                  <c:v>2351.3937999999998</c:v>
                </c:pt>
                <c:pt idx="18">
                  <c:v>2423.1176</c:v>
                </c:pt>
                <c:pt idx="19">
                  <c:v>2500.3535999999999</c:v>
                </c:pt>
                <c:pt idx="20">
                  <c:v>2595.9141</c:v>
                </c:pt>
                <c:pt idx="21">
                  <c:v>2714.7231999999999</c:v>
                </c:pt>
                <c:pt idx="22">
                  <c:v>2781.2469000000001</c:v>
                </c:pt>
                <c:pt idx="23">
                  <c:v>2788.8031999999998</c:v>
                </c:pt>
                <c:pt idx="24">
                  <c:v>2771.8514</c:v>
                </c:pt>
                <c:pt idx="25">
                  <c:v>2720.2964999999999</c:v>
                </c:pt>
                <c:pt idx="26">
                  <c:v>2672.6873000000001</c:v>
                </c:pt>
                <c:pt idx="27">
                  <c:v>2753.7682</c:v>
                </c:pt>
                <c:pt idx="28">
                  <c:v>2915.6410999999998</c:v>
                </c:pt>
                <c:pt idx="29">
                  <c:v>2963.8153000000002</c:v>
                </c:pt>
                <c:pt idx="30">
                  <c:v>3058.1550000000002</c:v>
                </c:pt>
                <c:pt idx="31">
                  <c:v>3219.9297999999999</c:v>
                </c:pt>
                <c:pt idx="32">
                  <c:v>3369.4220999999998</c:v>
                </c:pt>
                <c:pt idx="33">
                  <c:v>3458.5634</c:v>
                </c:pt>
                <c:pt idx="34">
                  <c:v>3553.4721</c:v>
                </c:pt>
                <c:pt idx="35">
                  <c:v>3619.4946</c:v>
                </c:pt>
                <c:pt idx="36">
                  <c:v>3745.9104000000002</c:v>
                </c:pt>
                <c:pt idx="37">
                  <c:v>3823.2950999999998</c:v>
                </c:pt>
                <c:pt idx="38">
                  <c:v>3888.0875999999998</c:v>
                </c:pt>
                <c:pt idx="39">
                  <c:v>4168.1453000000001</c:v>
                </c:pt>
                <c:pt idx="40">
                  <c:v>4242.3395</c:v>
                </c:pt>
                <c:pt idx="41">
                  <c:v>4197.4339</c:v>
                </c:pt>
                <c:pt idx="42">
                  <c:v>4217.7065000000002</c:v>
                </c:pt>
                <c:pt idx="43">
                  <c:v>4227.6444000000001</c:v>
                </c:pt>
                <c:pt idx="44">
                  <c:v>4203.8243000000002</c:v>
                </c:pt>
                <c:pt idx="45">
                  <c:v>4288.9920000000002</c:v>
                </c:pt>
              </c:numCache>
            </c:numRef>
          </c:xVal>
          <c:yVal>
            <c:numRef>
              <c:f>'key data'!$G$152:$G$197</c:f>
              <c:numCache>
                <c:formatCode>General</c:formatCode>
                <c:ptCount val="46"/>
                <c:pt idx="0">
                  <c:v>72.700487804878094</c:v>
                </c:pt>
                <c:pt idx="1">
                  <c:v>73.0292682926829</c:v>
                </c:pt>
                <c:pt idx="2">
                  <c:v>72.933902439024394</c:v>
                </c:pt>
                <c:pt idx="3">
                  <c:v>73.162682926829305</c:v>
                </c:pt>
                <c:pt idx="4">
                  <c:v>73.237560975609796</c:v>
                </c:pt>
                <c:pt idx="5">
                  <c:v>73.521707317073194</c:v>
                </c:pt>
                <c:pt idx="6">
                  <c:v>73.856097560975599</c:v>
                </c:pt>
                <c:pt idx="7">
                  <c:v>74.215609756097606</c:v>
                </c:pt>
                <c:pt idx="8">
                  <c:v>74.529756097561005</c:v>
                </c:pt>
                <c:pt idx="9">
                  <c:v>74.866341463414599</c:v>
                </c:pt>
                <c:pt idx="10">
                  <c:v>75.078048780487805</c:v>
                </c:pt>
                <c:pt idx="11">
                  <c:v>75.478536585365902</c:v>
                </c:pt>
                <c:pt idx="12">
                  <c:v>75.680487804878098</c:v>
                </c:pt>
                <c:pt idx="13">
                  <c:v>76.036341463414601</c:v>
                </c:pt>
                <c:pt idx="14">
                  <c:v>76.317560975609794</c:v>
                </c:pt>
                <c:pt idx="15">
                  <c:v>76.303414634146407</c:v>
                </c:pt>
                <c:pt idx="16">
                  <c:v>76.44</c:v>
                </c:pt>
                <c:pt idx="17">
                  <c:v>76.739512195122003</c:v>
                </c:pt>
                <c:pt idx="18">
                  <c:v>76.809268292682901</c:v>
                </c:pt>
                <c:pt idx="19">
                  <c:v>77.065609756097601</c:v>
                </c:pt>
                <c:pt idx="20">
                  <c:v>77.377073170731705</c:v>
                </c:pt>
                <c:pt idx="21">
                  <c:v>77.553414634146307</c:v>
                </c:pt>
                <c:pt idx="22">
                  <c:v>77.320731707317094</c:v>
                </c:pt>
                <c:pt idx="23">
                  <c:v>77.6851219512195</c:v>
                </c:pt>
                <c:pt idx="24">
                  <c:v>77.861951219512207</c:v>
                </c:pt>
                <c:pt idx="25">
                  <c:v>77.977560975609805</c:v>
                </c:pt>
                <c:pt idx="26">
                  <c:v>78.230487804878095</c:v>
                </c:pt>
                <c:pt idx="27">
                  <c:v>78.480487804878095</c:v>
                </c:pt>
                <c:pt idx="28">
                  <c:v>78.662439024390196</c:v>
                </c:pt>
                <c:pt idx="29">
                  <c:v>78.8829268292683</c:v>
                </c:pt>
                <c:pt idx="30">
                  <c:v>79.236585365853699</c:v>
                </c:pt>
                <c:pt idx="31">
                  <c:v>79.487804878048806</c:v>
                </c:pt>
                <c:pt idx="32">
                  <c:v>79.590243902438999</c:v>
                </c:pt>
                <c:pt idx="33">
                  <c:v>79.839024390243907</c:v>
                </c:pt>
                <c:pt idx="34">
                  <c:v>80.141463414634103</c:v>
                </c:pt>
                <c:pt idx="35">
                  <c:v>80.292682926829301</c:v>
                </c:pt>
                <c:pt idx="36">
                  <c:v>80.292682926829301</c:v>
                </c:pt>
                <c:pt idx="37">
                  <c:v>80.543902439024393</c:v>
                </c:pt>
                <c:pt idx="38">
                  <c:v>80.695121951219505</c:v>
                </c:pt>
                <c:pt idx="39">
                  <c:v>80.946341463414598</c:v>
                </c:pt>
                <c:pt idx="40">
                  <c:v>81.197560975609804</c:v>
                </c:pt>
                <c:pt idx="41">
                  <c:v>81.448780487804896</c:v>
                </c:pt>
                <c:pt idx="42">
                  <c:v>81.583512195121997</c:v>
                </c:pt>
                <c:pt idx="43">
                  <c:v>81.772048780487793</c:v>
                </c:pt>
                <c:pt idx="44">
                  <c:v>81.953048780487805</c:v>
                </c:pt>
                <c:pt idx="45">
                  <c:v>82.129024390243899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8646-46B4-A19F-9E8014B90E1E}"/>
            </c:ext>
          </c:extLst>
        </c:ser>
        <c:ser>
          <c:idx val="5"/>
          <c:order val="9"/>
          <c:marker>
            <c:symbol val="none"/>
          </c:marker>
          <c:xVal>
            <c:numRef>
              <c:f>'key data'!$F$852:$F$897</c:f>
              <c:numCache>
                <c:formatCode>General</c:formatCode>
                <c:ptCount val="46"/>
                <c:pt idx="0">
                  <c:v>623.37109999999996</c:v>
                </c:pt>
                <c:pt idx="1">
                  <c:v>660.32989999999995</c:v>
                </c:pt>
                <c:pt idx="2">
                  <c:v>722.63729999999998</c:v>
                </c:pt>
                <c:pt idx="3">
                  <c:v>749.57429999999999</c:v>
                </c:pt>
                <c:pt idx="4">
                  <c:v>802.01779999999997</c:v>
                </c:pt>
                <c:pt idx="5">
                  <c:v>903.00189999999998</c:v>
                </c:pt>
                <c:pt idx="6">
                  <c:v>929.45169999999996</c:v>
                </c:pt>
                <c:pt idx="7">
                  <c:v>985.16089999999997</c:v>
                </c:pt>
                <c:pt idx="8">
                  <c:v>1062.5623000000001</c:v>
                </c:pt>
                <c:pt idx="9">
                  <c:v>1135.0667000000001</c:v>
                </c:pt>
                <c:pt idx="10">
                  <c:v>1235.0550000000001</c:v>
                </c:pt>
                <c:pt idx="11">
                  <c:v>1291.5449000000001</c:v>
                </c:pt>
                <c:pt idx="12">
                  <c:v>1358.6787999999999</c:v>
                </c:pt>
                <c:pt idx="13">
                  <c:v>1412.5784000000001</c:v>
                </c:pt>
                <c:pt idx="14">
                  <c:v>1422.3298</c:v>
                </c:pt>
                <c:pt idx="15">
                  <c:v>1517.8434999999999</c:v>
                </c:pt>
                <c:pt idx="16">
                  <c:v>1541.7301</c:v>
                </c:pt>
                <c:pt idx="17">
                  <c:v>1599.8227999999999</c:v>
                </c:pt>
                <c:pt idx="18">
                  <c:v>1630.6228000000001</c:v>
                </c:pt>
                <c:pt idx="19">
                  <c:v>1643.1504</c:v>
                </c:pt>
                <c:pt idx="20">
                  <c:v>1682.9817</c:v>
                </c:pt>
                <c:pt idx="21">
                  <c:v>1744.4086</c:v>
                </c:pt>
                <c:pt idx="22">
                  <c:v>1830.0719999999999</c:v>
                </c:pt>
                <c:pt idx="23">
                  <c:v>1910.1007999999999</c:v>
                </c:pt>
                <c:pt idx="24">
                  <c:v>2003.6660999999999</c:v>
                </c:pt>
                <c:pt idx="25">
                  <c:v>1963.2828999999999</c:v>
                </c:pt>
                <c:pt idx="26">
                  <c:v>1969.6699000000001</c:v>
                </c:pt>
                <c:pt idx="27">
                  <c:v>2073.7872000000002</c:v>
                </c:pt>
                <c:pt idx="28">
                  <c:v>2114.3159999999998</c:v>
                </c:pt>
                <c:pt idx="29">
                  <c:v>2219.6448</c:v>
                </c:pt>
                <c:pt idx="30">
                  <c:v>2330.8806</c:v>
                </c:pt>
                <c:pt idx="31">
                  <c:v>2403.8791999999999</c:v>
                </c:pt>
                <c:pt idx="32">
                  <c:v>2443.5713000000001</c:v>
                </c:pt>
                <c:pt idx="33">
                  <c:v>2525.473</c:v>
                </c:pt>
                <c:pt idx="34">
                  <c:v>2602.0569999999998</c:v>
                </c:pt>
                <c:pt idx="35">
                  <c:v>2692.0868999999998</c:v>
                </c:pt>
                <c:pt idx="36">
                  <c:v>2743.6010000000001</c:v>
                </c:pt>
                <c:pt idx="37">
                  <c:v>2821.3056999999999</c:v>
                </c:pt>
                <c:pt idx="38">
                  <c:v>2906.9369999999999</c:v>
                </c:pt>
                <c:pt idx="39">
                  <c:v>3035.3094999999998</c:v>
                </c:pt>
                <c:pt idx="40">
                  <c:v>3204.9488999999999</c:v>
                </c:pt>
                <c:pt idx="41">
                  <c:v>3725.9524000000001</c:v>
                </c:pt>
                <c:pt idx="42">
                  <c:v>3858.7175999999999</c:v>
                </c:pt>
                <c:pt idx="43">
                  <c:v>3951.9544000000001</c:v>
                </c:pt>
                <c:pt idx="44">
                  <c:v>3962.1752999999999</c:v>
                </c:pt>
                <c:pt idx="45">
                  <c:v>3930.7352999999998</c:v>
                </c:pt>
              </c:numCache>
            </c:numRef>
          </c:xVal>
          <c:yVal>
            <c:numRef>
              <c:f>'key data'!$G$852:$G$897</c:f>
              <c:numCache>
                <c:formatCode>General</c:formatCode>
                <c:ptCount val="46"/>
                <c:pt idx="0">
                  <c:v>71.950243902438999</c:v>
                </c:pt>
                <c:pt idx="1">
                  <c:v>72.8829268292683</c:v>
                </c:pt>
                <c:pt idx="2">
                  <c:v>73.506585365853695</c:v>
                </c:pt>
                <c:pt idx="3">
                  <c:v>73.757560975609707</c:v>
                </c:pt>
                <c:pt idx="4">
                  <c:v>74.393902439024401</c:v>
                </c:pt>
                <c:pt idx="5">
                  <c:v>75.057317073170694</c:v>
                </c:pt>
                <c:pt idx="6">
                  <c:v>75.456829268292694</c:v>
                </c:pt>
                <c:pt idx="7">
                  <c:v>75.898292682926794</c:v>
                </c:pt>
                <c:pt idx="8">
                  <c:v>76.038292682926794</c:v>
                </c:pt>
                <c:pt idx="9">
                  <c:v>76.337560975609804</c:v>
                </c:pt>
                <c:pt idx="10">
                  <c:v>76.091707317073201</c:v>
                </c:pt>
                <c:pt idx="11">
                  <c:v>76.414390243902503</c:v>
                </c:pt>
                <c:pt idx="12">
                  <c:v>76.922926829268306</c:v>
                </c:pt>
                <c:pt idx="13">
                  <c:v>76.961463414634196</c:v>
                </c:pt>
                <c:pt idx="14">
                  <c:v>77.365365853658503</c:v>
                </c:pt>
                <c:pt idx="15">
                  <c:v>77.650487804877997</c:v>
                </c:pt>
                <c:pt idx="16">
                  <c:v>78.064634146341504</c:v>
                </c:pt>
                <c:pt idx="17">
                  <c:v>78.483658536585395</c:v>
                </c:pt>
                <c:pt idx="18">
                  <c:v>78.399268292682905</c:v>
                </c:pt>
                <c:pt idx="19">
                  <c:v>78.8180487804878</c:v>
                </c:pt>
                <c:pt idx="20">
                  <c:v>78.836829268292703</c:v>
                </c:pt>
                <c:pt idx="21">
                  <c:v>79.100731707317095</c:v>
                </c:pt>
                <c:pt idx="22">
                  <c:v>79.153902439024407</c:v>
                </c:pt>
                <c:pt idx="23">
                  <c:v>79.293658536585397</c:v>
                </c:pt>
                <c:pt idx="24">
                  <c:v>79.687073170731693</c:v>
                </c:pt>
                <c:pt idx="25">
                  <c:v>79.536341463414701</c:v>
                </c:pt>
                <c:pt idx="26">
                  <c:v>80.200243902438999</c:v>
                </c:pt>
                <c:pt idx="27">
                  <c:v>80.424146341463398</c:v>
                </c:pt>
                <c:pt idx="28">
                  <c:v>80.501463414634202</c:v>
                </c:pt>
                <c:pt idx="29">
                  <c:v>80.570731707317094</c:v>
                </c:pt>
                <c:pt idx="30">
                  <c:v>81.076097560975597</c:v>
                </c:pt>
                <c:pt idx="31">
                  <c:v>81.417073170731697</c:v>
                </c:pt>
                <c:pt idx="32">
                  <c:v>81.563414634146298</c:v>
                </c:pt>
                <c:pt idx="33">
                  <c:v>81.760000000000005</c:v>
                </c:pt>
                <c:pt idx="34">
                  <c:v>82.030243902438997</c:v>
                </c:pt>
                <c:pt idx="35">
                  <c:v>81.925121951219495</c:v>
                </c:pt>
                <c:pt idx="36">
                  <c:v>82.321951219512201</c:v>
                </c:pt>
                <c:pt idx="37">
                  <c:v>82.507073170731701</c:v>
                </c:pt>
                <c:pt idx="38">
                  <c:v>82.587560975609804</c:v>
                </c:pt>
                <c:pt idx="39">
                  <c:v>82.931463414634194</c:v>
                </c:pt>
                <c:pt idx="40">
                  <c:v>82.842682926829298</c:v>
                </c:pt>
                <c:pt idx="41">
                  <c:v>82.591219512195096</c:v>
                </c:pt>
                <c:pt idx="42">
                  <c:v>83.096097560975593</c:v>
                </c:pt>
                <c:pt idx="43">
                  <c:v>83.331951219512206</c:v>
                </c:pt>
                <c:pt idx="44">
                  <c:v>83.5878048780488</c:v>
                </c:pt>
                <c:pt idx="45">
                  <c:v>83.793902439024393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9-8646-46B4-A19F-9E8014B90E1E}"/>
            </c:ext>
          </c:extLst>
        </c:ser>
        <c:ser>
          <c:idx val="6"/>
          <c:order val="10"/>
          <c:spPr>
            <a:ln>
              <a:solidFill>
                <a:srgbClr val="F4B123"/>
              </a:solidFill>
            </a:ln>
          </c:spPr>
          <c:marker>
            <c:symbol val="none"/>
          </c:marker>
          <c:xVal>
            <c:numRef>
              <c:f>'key data'!$F$1002:$F$1047</c:f>
              <c:numCache>
                <c:formatCode>General</c:formatCode>
                <c:ptCount val="46"/>
                <c:pt idx="0">
                  <c:v>846.90440000000001</c:v>
                </c:pt>
                <c:pt idx="1">
                  <c:v>948.46230000000003</c:v>
                </c:pt>
                <c:pt idx="2">
                  <c:v>1068.0201999999999</c:v>
                </c:pt>
                <c:pt idx="3">
                  <c:v>1147.8994</c:v>
                </c:pt>
                <c:pt idx="4">
                  <c:v>1184.7628</c:v>
                </c:pt>
                <c:pt idx="5">
                  <c:v>1312.8012000000001</c:v>
                </c:pt>
                <c:pt idx="6">
                  <c:v>1397.1974</c:v>
                </c:pt>
                <c:pt idx="7">
                  <c:v>1499.7419</c:v>
                </c:pt>
                <c:pt idx="8">
                  <c:v>1699.6421</c:v>
                </c:pt>
                <c:pt idx="9">
                  <c:v>1651.6197999999999</c:v>
                </c:pt>
                <c:pt idx="10">
                  <c:v>1737.8589999999999</c:v>
                </c:pt>
                <c:pt idx="11">
                  <c:v>1782.7722000000001</c:v>
                </c:pt>
                <c:pt idx="12">
                  <c:v>1833.8316</c:v>
                </c:pt>
                <c:pt idx="13">
                  <c:v>1947.5574999999999</c:v>
                </c:pt>
                <c:pt idx="14">
                  <c:v>1938.0624</c:v>
                </c:pt>
                <c:pt idx="15">
                  <c:v>2025.9757</c:v>
                </c:pt>
                <c:pt idx="16">
                  <c:v>2075.2096000000001</c:v>
                </c:pt>
                <c:pt idx="17">
                  <c:v>2140.5138999999999</c:v>
                </c:pt>
                <c:pt idx="18">
                  <c:v>2119.0708</c:v>
                </c:pt>
                <c:pt idx="19">
                  <c:v>2112.6695</c:v>
                </c:pt>
                <c:pt idx="20">
                  <c:v>2519.8144000000002</c:v>
                </c:pt>
                <c:pt idx="21">
                  <c:v>2660.3272000000002</c:v>
                </c:pt>
                <c:pt idx="22">
                  <c:v>2737.9340999999999</c:v>
                </c:pt>
                <c:pt idx="23">
                  <c:v>2761.3593000000001</c:v>
                </c:pt>
                <c:pt idx="24">
                  <c:v>2800.1691999999998</c:v>
                </c:pt>
                <c:pt idx="25">
                  <c:v>2863.3941</c:v>
                </c:pt>
                <c:pt idx="26">
                  <c:v>3034.7885999999999</c:v>
                </c:pt>
                <c:pt idx="27">
                  <c:v>3426.2474999999999</c:v>
                </c:pt>
                <c:pt idx="28">
                  <c:v>3639.4706999999999</c:v>
                </c:pt>
                <c:pt idx="29">
                  <c:v>3826.0383999999999</c:v>
                </c:pt>
                <c:pt idx="30">
                  <c:v>4003.9711000000002</c:v>
                </c:pt>
                <c:pt idx="31">
                  <c:v>4139.3038999999999</c:v>
                </c:pt>
                <c:pt idx="32">
                  <c:v>4504.0563000000002</c:v>
                </c:pt>
                <c:pt idx="33">
                  <c:v>4633.5879999999997</c:v>
                </c:pt>
                <c:pt idx="34">
                  <c:v>4734.1539000000002</c:v>
                </c:pt>
                <c:pt idx="35">
                  <c:v>4822.7491</c:v>
                </c:pt>
                <c:pt idx="36">
                  <c:v>4846.3557000000001</c:v>
                </c:pt>
                <c:pt idx="37">
                  <c:v>4965.1445000000003</c:v>
                </c:pt>
                <c:pt idx="38">
                  <c:v>5149.5973000000004</c:v>
                </c:pt>
                <c:pt idx="39">
                  <c:v>5254.0754999999999</c:v>
                </c:pt>
                <c:pt idx="40">
                  <c:v>5240.4165000000003</c:v>
                </c:pt>
                <c:pt idx="41">
                  <c:v>5387.9816000000001</c:v>
                </c:pt>
                <c:pt idx="42">
                  <c:v>5499.0861999999997</c:v>
                </c:pt>
                <c:pt idx="43">
                  <c:v>5557.2025000000003</c:v>
                </c:pt>
                <c:pt idx="44">
                  <c:v>5730.1556</c:v>
                </c:pt>
                <c:pt idx="45">
                  <c:v>5926.4438</c:v>
                </c:pt>
              </c:numCache>
            </c:numRef>
          </c:xVal>
          <c:yVal>
            <c:numRef>
              <c:f>'key data'!$G$1002:$G$1047</c:f>
              <c:numCache>
                <c:formatCode>General</c:formatCode>
                <c:ptCount val="46"/>
                <c:pt idx="0">
                  <c:v>74.088048780487796</c:v>
                </c:pt>
                <c:pt idx="1">
                  <c:v>74.179268292682906</c:v>
                </c:pt>
                <c:pt idx="2">
                  <c:v>74.344634146341505</c:v>
                </c:pt>
                <c:pt idx="3">
                  <c:v>74.442195121951201</c:v>
                </c:pt>
                <c:pt idx="4">
                  <c:v>74.753658536585405</c:v>
                </c:pt>
                <c:pt idx="5">
                  <c:v>74.817560975609794</c:v>
                </c:pt>
                <c:pt idx="6">
                  <c:v>75.039512195122001</c:v>
                </c:pt>
                <c:pt idx="7">
                  <c:v>75.386829268292701</c:v>
                </c:pt>
                <c:pt idx="8">
                  <c:v>75.418536585365899</c:v>
                </c:pt>
                <c:pt idx="9">
                  <c:v>75.413902439024397</c:v>
                </c:pt>
                <c:pt idx="10">
                  <c:v>75.671707317073199</c:v>
                </c:pt>
                <c:pt idx="11">
                  <c:v>75.869024390243894</c:v>
                </c:pt>
                <c:pt idx="12">
                  <c:v>76.010975609756102</c:v>
                </c:pt>
                <c:pt idx="13">
                  <c:v>76.066829268292693</c:v>
                </c:pt>
                <c:pt idx="14">
                  <c:v>76.224390243902405</c:v>
                </c:pt>
                <c:pt idx="15">
                  <c:v>75.916829268292702</c:v>
                </c:pt>
                <c:pt idx="16">
                  <c:v>76.241219512195102</c:v>
                </c:pt>
                <c:pt idx="17">
                  <c:v>76.081707317073196</c:v>
                </c:pt>
                <c:pt idx="18">
                  <c:v>76.220487804878104</c:v>
                </c:pt>
                <c:pt idx="19">
                  <c:v>76.500487804878006</c:v>
                </c:pt>
                <c:pt idx="20">
                  <c:v>76.537317073170698</c:v>
                </c:pt>
                <c:pt idx="21">
                  <c:v>76.980731707317105</c:v>
                </c:pt>
                <c:pt idx="22">
                  <c:v>77.184390243902499</c:v>
                </c:pt>
                <c:pt idx="23">
                  <c:v>77.151707317073203</c:v>
                </c:pt>
                <c:pt idx="24">
                  <c:v>77.689756097561002</c:v>
                </c:pt>
                <c:pt idx="25">
                  <c:v>77.736585365853699</c:v>
                </c:pt>
                <c:pt idx="26">
                  <c:v>78.150487804878097</c:v>
                </c:pt>
                <c:pt idx="27">
                  <c:v>78.142682926829295</c:v>
                </c:pt>
                <c:pt idx="28">
                  <c:v>78.329268292682897</c:v>
                </c:pt>
                <c:pt idx="29">
                  <c:v>78.282926829268305</c:v>
                </c:pt>
                <c:pt idx="30">
                  <c:v>78.634146341463406</c:v>
                </c:pt>
                <c:pt idx="31">
                  <c:v>78.785365853658504</c:v>
                </c:pt>
                <c:pt idx="32">
                  <c:v>78.987804878048806</c:v>
                </c:pt>
                <c:pt idx="33">
                  <c:v>79.390243902438996</c:v>
                </c:pt>
                <c:pt idx="34">
                  <c:v>79.841463414634205</c:v>
                </c:pt>
                <c:pt idx="35">
                  <c:v>80.041463414634194</c:v>
                </c:pt>
                <c:pt idx="36">
                  <c:v>80.343902439024404</c:v>
                </c:pt>
                <c:pt idx="37">
                  <c:v>80.395121951219494</c:v>
                </c:pt>
                <c:pt idx="38">
                  <c:v>80.592682926829298</c:v>
                </c:pt>
                <c:pt idx="39">
                  <c:v>80.7951219512195</c:v>
                </c:pt>
                <c:pt idx="40">
                  <c:v>80.997560975609801</c:v>
                </c:pt>
                <c:pt idx="41">
                  <c:v>81.2951219512195</c:v>
                </c:pt>
                <c:pt idx="42">
                  <c:v>81.451219512195095</c:v>
                </c:pt>
                <c:pt idx="43">
                  <c:v>81.751219512195107</c:v>
                </c:pt>
                <c:pt idx="44">
                  <c:v>82.1</c:v>
                </c:pt>
                <c:pt idx="45">
                  <c:v>82.304878048780495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A-8646-46B4-A19F-9E8014B90E1E}"/>
            </c:ext>
          </c:extLst>
        </c:ser>
        <c:ser>
          <c:idx val="9"/>
          <c:order val="11"/>
          <c:marker>
            <c:symbol val="none"/>
          </c:marker>
          <c:xVal>
            <c:numRef>
              <c:f>'key data'!$F$1552:$F$1597</c:f>
              <c:numCache>
                <c:formatCode>General</c:formatCode>
                <c:ptCount val="46"/>
                <c:pt idx="0">
                  <c:v>1452.5873999999999</c:v>
                </c:pt>
                <c:pt idx="1">
                  <c:v>1513.5112999999999</c:v>
                </c:pt>
                <c:pt idx="2">
                  <c:v>1609.232</c:v>
                </c:pt>
                <c:pt idx="3">
                  <c:v>1688.367</c:v>
                </c:pt>
                <c:pt idx="4">
                  <c:v>1746.0535</c:v>
                </c:pt>
                <c:pt idx="5">
                  <c:v>1809.8533</c:v>
                </c:pt>
                <c:pt idx="6">
                  <c:v>1954.6697999999999</c:v>
                </c:pt>
                <c:pt idx="7">
                  <c:v>2092.2438999999999</c:v>
                </c:pt>
                <c:pt idx="8">
                  <c:v>2177.4708999999998</c:v>
                </c:pt>
                <c:pt idx="9">
                  <c:v>2260.2595000000001</c:v>
                </c:pt>
                <c:pt idx="10">
                  <c:v>2363.7485999999999</c:v>
                </c:pt>
                <c:pt idx="11">
                  <c:v>2485.7482</c:v>
                </c:pt>
                <c:pt idx="12">
                  <c:v>2611.8782000000001</c:v>
                </c:pt>
                <c:pt idx="13">
                  <c:v>2743.7235999999998</c:v>
                </c:pt>
                <c:pt idx="14">
                  <c:v>2902.8663000000001</c:v>
                </c:pt>
                <c:pt idx="15">
                  <c:v>3068.3807999999999</c:v>
                </c:pt>
                <c:pt idx="16">
                  <c:v>3202.9038999999998</c:v>
                </c:pt>
                <c:pt idx="17">
                  <c:v>3364.5363000000002</c:v>
                </c:pt>
                <c:pt idx="18">
                  <c:v>3610.2574</c:v>
                </c:pt>
                <c:pt idx="19">
                  <c:v>3835.6970999999999</c:v>
                </c:pt>
                <c:pt idx="20">
                  <c:v>4093.4463999999998</c:v>
                </c:pt>
                <c:pt idx="21">
                  <c:v>4277.884</c:v>
                </c:pt>
                <c:pt idx="22">
                  <c:v>4466.3900000000003</c:v>
                </c:pt>
                <c:pt idx="23">
                  <c:v>4623.3644999999997</c:v>
                </c:pt>
                <c:pt idx="24">
                  <c:v>4721.7996999999996</c:v>
                </c:pt>
                <c:pt idx="25">
                  <c:v>4835.5526</c:v>
                </c:pt>
                <c:pt idx="26">
                  <c:v>4945.7865000000002</c:v>
                </c:pt>
                <c:pt idx="27">
                  <c:v>5068.7317000000003</c:v>
                </c:pt>
                <c:pt idx="28">
                  <c:v>5243.21</c:v>
                </c:pt>
                <c:pt idx="29">
                  <c:v>5425.5428000000002</c:v>
                </c:pt>
                <c:pt idx="30">
                  <c:v>5635.34</c:v>
                </c:pt>
                <c:pt idx="31">
                  <c:v>5934.7847000000002</c:v>
                </c:pt>
                <c:pt idx="32">
                  <c:v>6341.6322</c:v>
                </c:pt>
                <c:pt idx="33">
                  <c:v>6695.7248</c:v>
                </c:pt>
                <c:pt idx="34">
                  <c:v>6924.3707000000004</c:v>
                </c:pt>
                <c:pt idx="35">
                  <c:v>7092.7348000000002</c:v>
                </c:pt>
                <c:pt idx="36">
                  <c:v>7269.6777000000002</c:v>
                </c:pt>
                <c:pt idx="37">
                  <c:v>7449.0334000000003</c:v>
                </c:pt>
                <c:pt idx="38">
                  <c:v>7561.5873000000001</c:v>
                </c:pt>
                <c:pt idx="39">
                  <c:v>7778.6190999999999</c:v>
                </c:pt>
                <c:pt idx="40">
                  <c:v>7929.3720000000003</c:v>
                </c:pt>
                <c:pt idx="41">
                  <c:v>8005.7887000000001</c:v>
                </c:pt>
                <c:pt idx="42">
                  <c:v>8103.3366999999998</c:v>
                </c:pt>
                <c:pt idx="43">
                  <c:v>8157.4228999999996</c:v>
                </c:pt>
                <c:pt idx="44">
                  <c:v>8404.4305000000004</c:v>
                </c:pt>
                <c:pt idx="45">
                  <c:v>8714.8974999999991</c:v>
                </c:pt>
              </c:numCache>
            </c:numRef>
          </c:xVal>
          <c:yVal>
            <c:numRef>
              <c:f>'key data'!$G$1552:$G$1597</c:f>
              <c:numCache>
                <c:formatCode>General</c:formatCode>
                <c:ptCount val="46"/>
                <c:pt idx="0">
                  <c:v>70.807317073170694</c:v>
                </c:pt>
                <c:pt idx="1">
                  <c:v>71.107317073170705</c:v>
                </c:pt>
                <c:pt idx="2">
                  <c:v>71.156097560975596</c:v>
                </c:pt>
                <c:pt idx="3">
                  <c:v>71.356097560975599</c:v>
                </c:pt>
                <c:pt idx="4">
                  <c:v>71.956097560975607</c:v>
                </c:pt>
                <c:pt idx="5">
                  <c:v>72.604878048780506</c:v>
                </c:pt>
                <c:pt idx="6">
                  <c:v>72.856097560975599</c:v>
                </c:pt>
                <c:pt idx="7">
                  <c:v>73.256097560975604</c:v>
                </c:pt>
                <c:pt idx="8">
                  <c:v>73.356097560975599</c:v>
                </c:pt>
                <c:pt idx="9">
                  <c:v>73.804878048780495</c:v>
                </c:pt>
                <c:pt idx="10">
                  <c:v>73.609756097561004</c:v>
                </c:pt>
                <c:pt idx="11">
                  <c:v>74.009756097560995</c:v>
                </c:pt>
                <c:pt idx="12">
                  <c:v>74.360975609756096</c:v>
                </c:pt>
                <c:pt idx="13">
                  <c:v>74.463414634146304</c:v>
                </c:pt>
                <c:pt idx="14">
                  <c:v>74.563414634146397</c:v>
                </c:pt>
                <c:pt idx="15">
                  <c:v>74.563414634146397</c:v>
                </c:pt>
                <c:pt idx="16">
                  <c:v>74.614634146341501</c:v>
                </c:pt>
                <c:pt idx="17">
                  <c:v>74.765853658536599</c:v>
                </c:pt>
                <c:pt idx="18">
                  <c:v>74.765853658536599</c:v>
                </c:pt>
                <c:pt idx="19">
                  <c:v>75.017073170731706</c:v>
                </c:pt>
                <c:pt idx="20">
                  <c:v>75.214634146341496</c:v>
                </c:pt>
                <c:pt idx="21">
                  <c:v>75.365853658536594</c:v>
                </c:pt>
                <c:pt idx="22">
                  <c:v>75.6170731707317</c:v>
                </c:pt>
                <c:pt idx="23">
                  <c:v>75.419512195121996</c:v>
                </c:pt>
                <c:pt idx="24">
                  <c:v>75.619512195121999</c:v>
                </c:pt>
                <c:pt idx="25">
                  <c:v>75.621951219512198</c:v>
                </c:pt>
                <c:pt idx="26">
                  <c:v>76.026829268292701</c:v>
                </c:pt>
                <c:pt idx="27">
                  <c:v>76.429268292682906</c:v>
                </c:pt>
                <c:pt idx="28">
                  <c:v>76.580487804878103</c:v>
                </c:pt>
                <c:pt idx="29">
                  <c:v>76.582926829268303</c:v>
                </c:pt>
                <c:pt idx="30">
                  <c:v>76.636585365853705</c:v>
                </c:pt>
                <c:pt idx="31">
                  <c:v>76.836585365853693</c:v>
                </c:pt>
                <c:pt idx="32">
                  <c:v>76.936585365853702</c:v>
                </c:pt>
                <c:pt idx="33">
                  <c:v>77.036585365853696</c:v>
                </c:pt>
                <c:pt idx="34">
                  <c:v>77.487804878048806</c:v>
                </c:pt>
                <c:pt idx="35">
                  <c:v>77.487804878048806</c:v>
                </c:pt>
                <c:pt idx="36">
                  <c:v>77.687804878048794</c:v>
                </c:pt>
                <c:pt idx="37">
                  <c:v>77.987804878048806</c:v>
                </c:pt>
                <c:pt idx="38">
                  <c:v>78.039024390243895</c:v>
                </c:pt>
                <c:pt idx="39">
                  <c:v>78.390243902438996</c:v>
                </c:pt>
                <c:pt idx="40">
                  <c:v>78.541463414634194</c:v>
                </c:pt>
                <c:pt idx="41">
                  <c:v>78.641463414634103</c:v>
                </c:pt>
                <c:pt idx="42">
                  <c:v>78.741463414634197</c:v>
                </c:pt>
                <c:pt idx="43">
                  <c:v>78.741463414634197</c:v>
                </c:pt>
                <c:pt idx="44">
                  <c:v>78.841463414634106</c:v>
                </c:pt>
                <c:pt idx="45">
                  <c:v>78.690243902438993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B-8646-46B4-A19F-9E8014B90E1E}"/>
            </c:ext>
          </c:extLst>
        </c:ser>
        <c:ser>
          <c:idx val="8"/>
          <c:order val="12"/>
          <c:marker>
            <c:symbol val="none"/>
          </c:marker>
          <c:xVal>
            <c:numRef>
              <c:f>'key data'!$F$1452:$F$1497</c:f>
              <c:numCache>
                <c:formatCode>General</c:formatCode>
                <c:ptCount val="46"/>
                <c:pt idx="0">
                  <c:v>1672.2598</c:v>
                </c:pt>
                <c:pt idx="1">
                  <c:v>1808.617</c:v>
                </c:pt>
                <c:pt idx="2">
                  <c:v>1840.0689</c:v>
                </c:pt>
                <c:pt idx="3">
                  <c:v>1909.8974000000001</c:v>
                </c:pt>
                <c:pt idx="4">
                  <c:v>2058.5250999999998</c:v>
                </c:pt>
                <c:pt idx="5">
                  <c:v>2175.9490999999998</c:v>
                </c:pt>
                <c:pt idx="6">
                  <c:v>2233.4704999999999</c:v>
                </c:pt>
                <c:pt idx="7">
                  <c:v>2293.6911</c:v>
                </c:pt>
                <c:pt idx="8">
                  <c:v>2306.4702000000002</c:v>
                </c:pt>
                <c:pt idx="9">
                  <c:v>2392.3015999999998</c:v>
                </c:pt>
                <c:pt idx="10">
                  <c:v>2505.0154000000002</c:v>
                </c:pt>
                <c:pt idx="11">
                  <c:v>2554.0174999999999</c:v>
                </c:pt>
                <c:pt idx="12">
                  <c:v>2557.1417999999999</c:v>
                </c:pt>
                <c:pt idx="13">
                  <c:v>2699.0504000000001</c:v>
                </c:pt>
                <c:pt idx="14">
                  <c:v>2677.8656999999998</c:v>
                </c:pt>
                <c:pt idx="15">
                  <c:v>2765.2105000000001</c:v>
                </c:pt>
                <c:pt idx="16">
                  <c:v>2871.5059999999999</c:v>
                </c:pt>
                <c:pt idx="17">
                  <c:v>2981.6448</c:v>
                </c:pt>
                <c:pt idx="18">
                  <c:v>3076.9371000000001</c:v>
                </c:pt>
                <c:pt idx="19">
                  <c:v>3194.6702</c:v>
                </c:pt>
                <c:pt idx="20">
                  <c:v>3251.5509999999999</c:v>
                </c:pt>
                <c:pt idx="21">
                  <c:v>3442.2275</c:v>
                </c:pt>
                <c:pt idx="22">
                  <c:v>3561.0551</c:v>
                </c:pt>
                <c:pt idx="23">
                  <c:v>3556.6772999999998</c:v>
                </c:pt>
                <c:pt idx="24">
                  <c:v>3604.8755000000001</c:v>
                </c:pt>
                <c:pt idx="25">
                  <c:v>3752.1866</c:v>
                </c:pt>
                <c:pt idx="26">
                  <c:v>3906.0381000000002</c:v>
                </c:pt>
                <c:pt idx="27">
                  <c:v>3982.1448</c:v>
                </c:pt>
                <c:pt idx="28">
                  <c:v>4142.3256000000001</c:v>
                </c:pt>
                <c:pt idx="29">
                  <c:v>4248.5317999999997</c:v>
                </c:pt>
                <c:pt idx="30">
                  <c:v>4344.558</c:v>
                </c:pt>
                <c:pt idx="31">
                  <c:v>4545.3768</c:v>
                </c:pt>
                <c:pt idx="32">
                  <c:v>4706.3575000000001</c:v>
                </c:pt>
                <c:pt idx="33">
                  <c:v>4811.0268999999998</c:v>
                </c:pt>
                <c:pt idx="34">
                  <c:v>4928.0873000000001</c:v>
                </c:pt>
                <c:pt idx="35">
                  <c:v>4964.2493999999997</c:v>
                </c:pt>
                <c:pt idx="36">
                  <c:v>4906.6836000000003</c:v>
                </c:pt>
                <c:pt idx="37">
                  <c:v>4975.4898999999996</c:v>
                </c:pt>
                <c:pt idx="38">
                  <c:v>5100.4790999999996</c:v>
                </c:pt>
                <c:pt idx="39">
                  <c:v>5236.1522000000004</c:v>
                </c:pt>
                <c:pt idx="40">
                  <c:v>5371.4503999999997</c:v>
                </c:pt>
                <c:pt idx="41">
                  <c:v>5485.8134</c:v>
                </c:pt>
                <c:pt idx="42">
                  <c:v>5687.2677000000003</c:v>
                </c:pt>
                <c:pt idx="43">
                  <c:v>5818.7817999999997</c:v>
                </c:pt>
                <c:pt idx="44">
                  <c:v>5971.8172999999997</c:v>
                </c:pt>
                <c:pt idx="45">
                  <c:v>6062.2568000000001</c:v>
                </c:pt>
              </c:numCache>
            </c:numRef>
          </c:xVal>
          <c:yVal>
            <c:numRef>
              <c:f>'key data'!$G$1452:$G$1497</c:f>
              <c:numCache>
                <c:formatCode>General</c:formatCode>
                <c:ptCount val="46"/>
                <c:pt idx="0">
                  <c:v>73.020243902439006</c:v>
                </c:pt>
                <c:pt idx="1">
                  <c:v>73.130731707317096</c:v>
                </c:pt>
                <c:pt idx="2">
                  <c:v>73.644390243902393</c:v>
                </c:pt>
                <c:pt idx="3">
                  <c:v>73.940975609756094</c:v>
                </c:pt>
                <c:pt idx="4">
                  <c:v>74.287073170731702</c:v>
                </c:pt>
                <c:pt idx="5">
                  <c:v>74.665609756097595</c:v>
                </c:pt>
                <c:pt idx="6">
                  <c:v>74.785365853658504</c:v>
                </c:pt>
                <c:pt idx="7">
                  <c:v>75.238048780487802</c:v>
                </c:pt>
                <c:pt idx="8">
                  <c:v>75.187317073170703</c:v>
                </c:pt>
                <c:pt idx="9">
                  <c:v>75.466097560975598</c:v>
                </c:pt>
                <c:pt idx="10">
                  <c:v>75.459268292682907</c:v>
                </c:pt>
                <c:pt idx="11">
                  <c:v>75.693170731707298</c:v>
                </c:pt>
                <c:pt idx="12">
                  <c:v>76.033902439024402</c:v>
                </c:pt>
                <c:pt idx="13">
                  <c:v>76.031219512195094</c:v>
                </c:pt>
                <c:pt idx="14">
                  <c:v>76.608536585365897</c:v>
                </c:pt>
                <c:pt idx="15">
                  <c:v>76.733658536585395</c:v>
                </c:pt>
                <c:pt idx="16">
                  <c:v>76.899024390243895</c:v>
                </c:pt>
                <c:pt idx="17">
                  <c:v>77.197560975609804</c:v>
                </c:pt>
                <c:pt idx="18">
                  <c:v>77.226585365853694</c:v>
                </c:pt>
                <c:pt idx="19">
                  <c:v>77.421219512195094</c:v>
                </c:pt>
                <c:pt idx="20">
                  <c:v>77.242439024390194</c:v>
                </c:pt>
                <c:pt idx="21">
                  <c:v>77.514634146341507</c:v>
                </c:pt>
                <c:pt idx="22">
                  <c:v>77.806097560975601</c:v>
                </c:pt>
                <c:pt idx="23">
                  <c:v>78.085365853658601</c:v>
                </c:pt>
                <c:pt idx="24">
                  <c:v>78.349999999999994</c:v>
                </c:pt>
                <c:pt idx="25">
                  <c:v>78.417073170731697</c:v>
                </c:pt>
                <c:pt idx="26">
                  <c:v>78.896097560975605</c:v>
                </c:pt>
                <c:pt idx="27">
                  <c:v>79.079512195122007</c:v>
                </c:pt>
                <c:pt idx="28">
                  <c:v>79.324390243902499</c:v>
                </c:pt>
                <c:pt idx="29">
                  <c:v>79.580487804878004</c:v>
                </c:pt>
                <c:pt idx="30">
                  <c:v>79.680487804878098</c:v>
                </c:pt>
                <c:pt idx="31">
                  <c:v>80.180487804878098</c:v>
                </c:pt>
                <c:pt idx="32">
                  <c:v>80.385365853658499</c:v>
                </c:pt>
                <c:pt idx="33">
                  <c:v>80.536585365853696</c:v>
                </c:pt>
                <c:pt idx="34">
                  <c:v>81.0878048780488</c:v>
                </c:pt>
                <c:pt idx="35">
                  <c:v>81.236585365853699</c:v>
                </c:pt>
                <c:pt idx="36">
                  <c:v>81.490243902439005</c:v>
                </c:pt>
                <c:pt idx="37">
                  <c:v>81.741463414634197</c:v>
                </c:pt>
                <c:pt idx="38">
                  <c:v>81.992682926829303</c:v>
                </c:pt>
                <c:pt idx="39">
                  <c:v>82.043902439024393</c:v>
                </c:pt>
                <c:pt idx="40">
                  <c:v>82.246341463414694</c:v>
                </c:pt>
                <c:pt idx="41">
                  <c:v>82.695121951219505</c:v>
                </c:pt>
                <c:pt idx="42">
                  <c:v>82.697560975609804</c:v>
                </c:pt>
                <c:pt idx="43">
                  <c:v>82.797560975609798</c:v>
                </c:pt>
                <c:pt idx="44">
                  <c:v>83.197560975609804</c:v>
                </c:pt>
                <c:pt idx="45">
                  <c:v>82.897560975609807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C-8646-46B4-A19F-9E8014B90E1E}"/>
            </c:ext>
          </c:extLst>
        </c:ser>
        <c:ser>
          <c:idx val="2"/>
          <c:order val="13"/>
          <c:spPr>
            <a:ln>
              <a:solidFill>
                <a:srgbClr val="4472C4"/>
              </a:solidFill>
            </a:ln>
          </c:spPr>
          <c:marker>
            <c:symbol val="none"/>
          </c:marker>
          <c:xVal>
            <c:numRef>
              <c:f>'key data'!$F$403:$F$447</c:f>
              <c:numCache>
                <c:formatCode>General</c:formatCode>
                <c:ptCount val="45"/>
                <c:pt idx="0">
                  <c:v>1752.6045999999999</c:v>
                </c:pt>
                <c:pt idx="1">
                  <c:v>1832.7059999999999</c:v>
                </c:pt>
                <c:pt idx="2">
                  <c:v>1840.6337000000001</c:v>
                </c:pt>
                <c:pt idx="3">
                  <c:v>1983.8015</c:v>
                </c:pt>
                <c:pt idx="4">
                  <c:v>2007.4160999999999</c:v>
                </c:pt>
                <c:pt idx="5">
                  <c:v>2097.4789999999998</c:v>
                </c:pt>
                <c:pt idx="6">
                  <c:v>2082.9591</c:v>
                </c:pt>
                <c:pt idx="7">
                  <c:v>2152.0583000000001</c:v>
                </c:pt>
                <c:pt idx="8">
                  <c:v>2256.2179000000001</c:v>
                </c:pt>
                <c:pt idx="9">
                  <c:v>2233.5430999999999</c:v>
                </c:pt>
                <c:pt idx="10">
                  <c:v>2266.1628999999998</c:v>
                </c:pt>
                <c:pt idx="11">
                  <c:v>2365.8534</c:v>
                </c:pt>
                <c:pt idx="12">
                  <c:v>2370.3896</c:v>
                </c:pt>
                <c:pt idx="13">
                  <c:v>2338.5427</c:v>
                </c:pt>
                <c:pt idx="14">
                  <c:v>2423.9342999999999</c:v>
                </c:pt>
                <c:pt idx="15">
                  <c:v>2462.7570000000001</c:v>
                </c:pt>
                <c:pt idx="16">
                  <c:v>2566.9933999999998</c:v>
                </c:pt>
                <c:pt idx="17">
                  <c:v>2609.3350999999998</c:v>
                </c:pt>
                <c:pt idx="18">
                  <c:v>2583.172</c:v>
                </c:pt>
                <c:pt idx="19">
                  <c:v>2603.6992</c:v>
                </c:pt>
                <c:pt idx="20">
                  <c:v>2600.6729</c:v>
                </c:pt>
                <c:pt idx="21">
                  <c:v>2647.4906000000001</c:v>
                </c:pt>
                <c:pt idx="22">
                  <c:v>2747.1455999999998</c:v>
                </c:pt>
                <c:pt idx="23">
                  <c:v>2811.1093999999998</c:v>
                </c:pt>
                <c:pt idx="24">
                  <c:v>2772.5318000000002</c:v>
                </c:pt>
                <c:pt idx="25">
                  <c:v>2861.9020999999998</c:v>
                </c:pt>
                <c:pt idx="26">
                  <c:v>2909.2982000000002</c:v>
                </c:pt>
                <c:pt idx="27">
                  <c:v>2887.3885</c:v>
                </c:pt>
                <c:pt idx="28">
                  <c:v>3272.6025</c:v>
                </c:pt>
                <c:pt idx="29">
                  <c:v>3287.6536999999998</c:v>
                </c:pt>
                <c:pt idx="30">
                  <c:v>3443.0322000000001</c:v>
                </c:pt>
                <c:pt idx="31">
                  <c:v>3551.7950000000001</c:v>
                </c:pt>
                <c:pt idx="32">
                  <c:v>3638.1442000000002</c:v>
                </c:pt>
                <c:pt idx="33">
                  <c:v>3769.8890000000001</c:v>
                </c:pt>
                <c:pt idx="34">
                  <c:v>3883.3181</c:v>
                </c:pt>
                <c:pt idx="35">
                  <c:v>4052.4256999999998</c:v>
                </c:pt>
                <c:pt idx="36">
                  <c:v>4137.2413999999999</c:v>
                </c:pt>
                <c:pt idx="37">
                  <c:v>4175.1019999999999</c:v>
                </c:pt>
                <c:pt idx="38">
                  <c:v>4434.2512999999999</c:v>
                </c:pt>
                <c:pt idx="39">
                  <c:v>4370.3330999999998</c:v>
                </c:pt>
                <c:pt idx="40">
                  <c:v>4310.9931999999999</c:v>
                </c:pt>
                <c:pt idx="41">
                  <c:v>4309.4835999999996</c:v>
                </c:pt>
                <c:pt idx="42">
                  <c:v>4295.5986999999996</c:v>
                </c:pt>
                <c:pt idx="43">
                  <c:v>4434.1203999999998</c:v>
                </c:pt>
                <c:pt idx="44">
                  <c:v>4484.5356000000002</c:v>
                </c:pt>
              </c:numCache>
            </c:numRef>
          </c:xVal>
          <c:yVal>
            <c:numRef>
              <c:f>'key data'!$G$403:$G$447</c:f>
              <c:numCache>
                <c:formatCode>General</c:formatCode>
                <c:ptCount val="45"/>
                <c:pt idx="0">
                  <c:v>73.414634146341498</c:v>
                </c:pt>
                <c:pt idx="1">
                  <c:v>73.439024390243901</c:v>
                </c:pt>
                <c:pt idx="2">
                  <c:v>73.682195121951196</c:v>
                </c:pt>
                <c:pt idx="3">
                  <c:v>73.808292682926805</c:v>
                </c:pt>
                <c:pt idx="4">
                  <c:v>74.075121951219501</c:v>
                </c:pt>
                <c:pt idx="5">
                  <c:v>73.739756097560999</c:v>
                </c:pt>
                <c:pt idx="6">
                  <c:v>74.632439024390294</c:v>
                </c:pt>
                <c:pt idx="7">
                  <c:v>74.392926829268305</c:v>
                </c:pt>
                <c:pt idx="8">
                  <c:v>74.219268292682898</c:v>
                </c:pt>
                <c:pt idx="9">
                  <c:v>74.101707317073206</c:v>
                </c:pt>
                <c:pt idx="10">
                  <c:v>74.230487804878095</c:v>
                </c:pt>
                <c:pt idx="11">
                  <c:v>74.551219512195104</c:v>
                </c:pt>
                <c:pt idx="12">
                  <c:v>74.420487804878107</c:v>
                </c:pt>
                <c:pt idx="13">
                  <c:v>74.562195121951206</c:v>
                </c:pt>
                <c:pt idx="14">
                  <c:v>74.427560975609794</c:v>
                </c:pt>
                <c:pt idx="15">
                  <c:v>74.579756097561003</c:v>
                </c:pt>
                <c:pt idx="16">
                  <c:v>74.691219512195104</c:v>
                </c:pt>
                <c:pt idx="17">
                  <c:v>74.771707317073194</c:v>
                </c:pt>
                <c:pt idx="18">
                  <c:v>74.799756097561001</c:v>
                </c:pt>
                <c:pt idx="19">
                  <c:v>74.8053658536585</c:v>
                </c:pt>
                <c:pt idx="20">
                  <c:v>75.157804878048793</c:v>
                </c:pt>
                <c:pt idx="21">
                  <c:v>75.194146341463394</c:v>
                </c:pt>
                <c:pt idx="22">
                  <c:v>75.116829268292705</c:v>
                </c:pt>
                <c:pt idx="23">
                  <c:v>75.375121951219498</c:v>
                </c:pt>
                <c:pt idx="24">
                  <c:v>75.212682926829302</c:v>
                </c:pt>
                <c:pt idx="25">
                  <c:v>75.591463414634205</c:v>
                </c:pt>
                <c:pt idx="26">
                  <c:v>75.945121951219505</c:v>
                </c:pt>
                <c:pt idx="27">
                  <c:v>76.139024390243904</c:v>
                </c:pt>
                <c:pt idx="28">
                  <c:v>76.341463414634106</c:v>
                </c:pt>
                <c:pt idx="29">
                  <c:v>76.592682926829298</c:v>
                </c:pt>
                <c:pt idx="30">
                  <c:v>76.792682926829301</c:v>
                </c:pt>
                <c:pt idx="31">
                  <c:v>76.895121951219494</c:v>
                </c:pt>
                <c:pt idx="32">
                  <c:v>77.143902439024401</c:v>
                </c:pt>
                <c:pt idx="33">
                  <c:v>77.492682926829303</c:v>
                </c:pt>
                <c:pt idx="34">
                  <c:v>77.843902439024404</c:v>
                </c:pt>
                <c:pt idx="35">
                  <c:v>78.095121951219497</c:v>
                </c:pt>
                <c:pt idx="36">
                  <c:v>78.195121951219505</c:v>
                </c:pt>
                <c:pt idx="37">
                  <c:v>78.446341463414598</c:v>
                </c:pt>
                <c:pt idx="38">
                  <c:v>78.597560975609795</c:v>
                </c:pt>
                <c:pt idx="39">
                  <c:v>79.099999999999994</c:v>
                </c:pt>
                <c:pt idx="40">
                  <c:v>79.8</c:v>
                </c:pt>
                <c:pt idx="41">
                  <c:v>80.051219512195104</c:v>
                </c:pt>
                <c:pt idx="42">
                  <c:v>80.3</c:v>
                </c:pt>
                <c:pt idx="43">
                  <c:v>80.7</c:v>
                </c:pt>
                <c:pt idx="44">
                  <c:v>80.702439024390202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D-8646-46B4-A19F-9E8014B90E1E}"/>
            </c:ext>
          </c:extLst>
        </c:ser>
        <c:ser>
          <c:idx val="4"/>
          <c:order val="14"/>
          <c:marker>
            <c:symbol val="none"/>
          </c:marker>
          <c:xVal>
            <c:numRef>
              <c:f>'key data'!$F$922:$F$947</c:f>
              <c:numCache>
                <c:formatCode>General</c:formatCode>
                <c:ptCount val="26"/>
                <c:pt idx="0">
                  <c:v>505.56779999999998</c:v>
                </c:pt>
                <c:pt idx="1">
                  <c:v>557.51179999999999</c:v>
                </c:pt>
                <c:pt idx="2">
                  <c:v>609.87559999999996</c:v>
                </c:pt>
                <c:pt idx="3">
                  <c:v>634.29629999999997</c:v>
                </c:pt>
                <c:pt idx="4">
                  <c:v>652.7527</c:v>
                </c:pt>
                <c:pt idx="5">
                  <c:v>587.71400000000006</c:v>
                </c:pt>
                <c:pt idx="6">
                  <c:v>553.32150000000001</c:v>
                </c:pt>
                <c:pt idx="7">
                  <c:v>598.40160000000003</c:v>
                </c:pt>
                <c:pt idx="8">
                  <c:v>631.48670000000004</c:v>
                </c:pt>
                <c:pt idx="9">
                  <c:v>662.61469999999997</c:v>
                </c:pt>
                <c:pt idx="10">
                  <c:v>689.51469999999995</c:v>
                </c:pt>
                <c:pt idx="11">
                  <c:v>736.59519999999998</c:v>
                </c:pt>
                <c:pt idx="12">
                  <c:v>754.42619999999999</c:v>
                </c:pt>
                <c:pt idx="13">
                  <c:v>830.71559999999999</c:v>
                </c:pt>
                <c:pt idx="14">
                  <c:v>870.46529999999996</c:v>
                </c:pt>
                <c:pt idx="15">
                  <c:v>868.577</c:v>
                </c:pt>
                <c:pt idx="16">
                  <c:v>869.69529999999997</c:v>
                </c:pt>
                <c:pt idx="17">
                  <c:v>902.74120000000005</c:v>
                </c:pt>
                <c:pt idx="18">
                  <c:v>891.07209999999998</c:v>
                </c:pt>
                <c:pt idx="19">
                  <c:v>900.0231</c:v>
                </c:pt>
                <c:pt idx="20">
                  <c:v>911.35090000000002</c:v>
                </c:pt>
                <c:pt idx="21">
                  <c:v>895.04369999999994</c:v>
                </c:pt>
                <c:pt idx="22">
                  <c:v>947.81460000000004</c:v>
                </c:pt>
                <c:pt idx="23">
                  <c:v>965.76679999999999</c:v>
                </c:pt>
                <c:pt idx="24">
                  <c:v>928.7826</c:v>
                </c:pt>
                <c:pt idx="25">
                  <c:v>956.21960000000001</c:v>
                </c:pt>
              </c:numCache>
            </c:numRef>
          </c:xVal>
          <c:yVal>
            <c:numRef>
              <c:f>'key data'!$G$922:$G$947</c:f>
              <c:numCache>
                <c:formatCode>General</c:formatCode>
                <c:ptCount val="26"/>
                <c:pt idx="0">
                  <c:v>70.835999999999999</c:v>
                </c:pt>
                <c:pt idx="1">
                  <c:v>71.234999999999999</c:v>
                </c:pt>
                <c:pt idx="2">
                  <c:v>71.632999999999996</c:v>
                </c:pt>
                <c:pt idx="3">
                  <c:v>72.028999999999996</c:v>
                </c:pt>
                <c:pt idx="4">
                  <c:v>72.418000000000006</c:v>
                </c:pt>
                <c:pt idx="5">
                  <c:v>72.796000000000006</c:v>
                </c:pt>
                <c:pt idx="6">
                  <c:v>73.158000000000001</c:v>
                </c:pt>
                <c:pt idx="7">
                  <c:v>73.498000000000005</c:v>
                </c:pt>
                <c:pt idx="8">
                  <c:v>73.813999999999993</c:v>
                </c:pt>
                <c:pt idx="9">
                  <c:v>74.102999999999994</c:v>
                </c:pt>
                <c:pt idx="10">
                  <c:v>74.364000000000004</c:v>
                </c:pt>
                <c:pt idx="11">
                  <c:v>74.597999999999999</c:v>
                </c:pt>
                <c:pt idx="12">
                  <c:v>74.808999999999997</c:v>
                </c:pt>
                <c:pt idx="13">
                  <c:v>75.001999999999995</c:v>
                </c:pt>
                <c:pt idx="14">
                  <c:v>75.180000000000007</c:v>
                </c:pt>
                <c:pt idx="15">
                  <c:v>75.346999999999994</c:v>
                </c:pt>
                <c:pt idx="16">
                  <c:v>75.504999999999995</c:v>
                </c:pt>
                <c:pt idx="17">
                  <c:v>75.656000000000006</c:v>
                </c:pt>
                <c:pt idx="18">
                  <c:v>75.802000000000007</c:v>
                </c:pt>
                <c:pt idx="19">
                  <c:v>75.947999999999993</c:v>
                </c:pt>
                <c:pt idx="20">
                  <c:v>76.096000000000004</c:v>
                </c:pt>
                <c:pt idx="21">
                  <c:v>76.251000000000005</c:v>
                </c:pt>
                <c:pt idx="22">
                  <c:v>76.412000000000006</c:v>
                </c:pt>
                <c:pt idx="23">
                  <c:v>76.578999999999994</c:v>
                </c:pt>
                <c:pt idx="24">
                  <c:v>76.753</c:v>
                </c:pt>
                <c:pt idx="25">
                  <c:v>76.933000000000007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E-8646-46B4-A19F-9E8014B90E1E}"/>
            </c:ext>
          </c:extLst>
        </c:ser>
        <c:ser>
          <c:idx val="0"/>
          <c:order val="15"/>
          <c:spPr>
            <a:ln w="47625">
              <a:solidFill>
                <a:srgbClr val="66BCDB"/>
              </a:solidFill>
            </a:ln>
          </c:spPr>
          <c:marker>
            <c:symbol val="none"/>
          </c:marker>
          <c:xVal>
            <c:numRef>
              <c:f>'key data'!$F$3:$F$48</c:f>
              <c:numCache>
                <c:formatCode>General</c:formatCode>
                <c:ptCount val="46"/>
                <c:pt idx="0">
                  <c:v>982.31370000000004</c:v>
                </c:pt>
                <c:pt idx="1">
                  <c:v>989.90030000000002</c:v>
                </c:pt>
                <c:pt idx="2">
                  <c:v>1007.0003</c:v>
                </c:pt>
                <c:pt idx="3">
                  <c:v>1138.423</c:v>
                </c:pt>
                <c:pt idx="4">
                  <c:v>1299.7467999999999</c:v>
                </c:pt>
                <c:pt idx="5">
                  <c:v>1337.0717999999999</c:v>
                </c:pt>
                <c:pt idx="6">
                  <c:v>1403.1551999999999</c:v>
                </c:pt>
                <c:pt idx="7">
                  <c:v>1410.1760999999999</c:v>
                </c:pt>
                <c:pt idx="8">
                  <c:v>1410.7119</c:v>
                </c:pt>
                <c:pt idx="9">
                  <c:v>1440.4453000000001</c:v>
                </c:pt>
                <c:pt idx="10">
                  <c:v>1467.8877</c:v>
                </c:pt>
                <c:pt idx="11">
                  <c:v>1475.0445999999999</c:v>
                </c:pt>
                <c:pt idx="12">
                  <c:v>1508.2357999999999</c:v>
                </c:pt>
                <c:pt idx="13">
                  <c:v>1561.1210000000001</c:v>
                </c:pt>
                <c:pt idx="14">
                  <c:v>1617.1643999999999</c:v>
                </c:pt>
                <c:pt idx="15">
                  <c:v>1688.0411999999999</c:v>
                </c:pt>
                <c:pt idx="16">
                  <c:v>1712.2837999999999</c:v>
                </c:pt>
                <c:pt idx="17">
                  <c:v>1736.7152000000001</c:v>
                </c:pt>
                <c:pt idx="18">
                  <c:v>1783.3480999999999</c:v>
                </c:pt>
                <c:pt idx="19">
                  <c:v>1853.1596</c:v>
                </c:pt>
                <c:pt idx="20">
                  <c:v>1920.2032999999999</c:v>
                </c:pt>
                <c:pt idx="21">
                  <c:v>1994.4414999999999</c:v>
                </c:pt>
                <c:pt idx="22">
                  <c:v>2060.3732</c:v>
                </c:pt>
                <c:pt idx="23">
                  <c:v>2129.3472000000002</c:v>
                </c:pt>
                <c:pt idx="24">
                  <c:v>2202.1759999999999</c:v>
                </c:pt>
                <c:pt idx="25">
                  <c:v>2307.5169999999998</c:v>
                </c:pt>
                <c:pt idx="26">
                  <c:v>2392.0428999999999</c:v>
                </c:pt>
                <c:pt idx="27">
                  <c:v>2543.6197000000002</c:v>
                </c:pt>
                <c:pt idx="28">
                  <c:v>2646.7085999999999</c:v>
                </c:pt>
                <c:pt idx="29">
                  <c:v>2767.6725000000001</c:v>
                </c:pt>
                <c:pt idx="30">
                  <c:v>2872.3737999999998</c:v>
                </c:pt>
                <c:pt idx="31">
                  <c:v>2999.5093000000002</c:v>
                </c:pt>
                <c:pt idx="32">
                  <c:v>3090.6572999999999</c:v>
                </c:pt>
                <c:pt idx="33">
                  <c:v>3240.3186000000001</c:v>
                </c:pt>
                <c:pt idx="34">
                  <c:v>3242.9106000000002</c:v>
                </c:pt>
                <c:pt idx="35">
                  <c:v>3323.2565</c:v>
                </c:pt>
                <c:pt idx="36">
                  <c:v>3415.1930000000002</c:v>
                </c:pt>
                <c:pt idx="37">
                  <c:v>3494.4375</c:v>
                </c:pt>
                <c:pt idx="38">
                  <c:v>3629.7040999999999</c:v>
                </c:pt>
                <c:pt idx="39">
                  <c:v>3607.3407000000002</c:v>
                </c:pt>
                <c:pt idx="40">
                  <c:v>3738.1767</c:v>
                </c:pt>
                <c:pt idx="41">
                  <c:v>3831.3634999999999</c:v>
                </c:pt>
                <c:pt idx="42">
                  <c:v>3901.7343000000001</c:v>
                </c:pt>
                <c:pt idx="43">
                  <c:v>4009.8881000000001</c:v>
                </c:pt>
                <c:pt idx="44">
                  <c:v>4164.2213000000002</c:v>
                </c:pt>
              </c:numCache>
            </c:numRef>
          </c:xVal>
          <c:yVal>
            <c:numRef>
              <c:f>'key data'!$G$3:$G$48</c:f>
              <c:numCache>
                <c:formatCode>General</c:formatCode>
                <c:ptCount val="46"/>
                <c:pt idx="0">
                  <c:v>71.068292682926796</c:v>
                </c:pt>
                <c:pt idx="1">
                  <c:v>71.457560975609795</c:v>
                </c:pt>
                <c:pt idx="2">
                  <c:v>71.846829268292694</c:v>
                </c:pt>
                <c:pt idx="3">
                  <c:v>72.236097560975594</c:v>
                </c:pt>
                <c:pt idx="4">
                  <c:v>72.625365853658593</c:v>
                </c:pt>
                <c:pt idx="5">
                  <c:v>73.014634146341507</c:v>
                </c:pt>
                <c:pt idx="6">
                  <c:v>73.344390243902396</c:v>
                </c:pt>
                <c:pt idx="7">
                  <c:v>73.674146341463398</c:v>
                </c:pt>
                <c:pt idx="8">
                  <c:v>74.003902439024401</c:v>
                </c:pt>
                <c:pt idx="9">
                  <c:v>74.333658536585403</c:v>
                </c:pt>
                <c:pt idx="10">
                  <c:v>74.663414634146307</c:v>
                </c:pt>
                <c:pt idx="11">
                  <c:v>74.904878048780503</c:v>
                </c:pt>
                <c:pt idx="12">
                  <c:v>75.146341463414601</c:v>
                </c:pt>
                <c:pt idx="13">
                  <c:v>75.387804878048797</c:v>
                </c:pt>
                <c:pt idx="14">
                  <c:v>75.629268292682895</c:v>
                </c:pt>
                <c:pt idx="15">
                  <c:v>75.870731707317105</c:v>
                </c:pt>
                <c:pt idx="16">
                  <c:v>76.151707317073203</c:v>
                </c:pt>
                <c:pt idx="17">
                  <c:v>76.432682926829301</c:v>
                </c:pt>
                <c:pt idx="18">
                  <c:v>76.713658536585399</c:v>
                </c:pt>
                <c:pt idx="19">
                  <c:v>76.994634146341497</c:v>
                </c:pt>
                <c:pt idx="20">
                  <c:v>77.275609756097595</c:v>
                </c:pt>
                <c:pt idx="21">
                  <c:v>77.378048780487802</c:v>
                </c:pt>
                <c:pt idx="22">
                  <c:v>77.878048780487802</c:v>
                </c:pt>
                <c:pt idx="23">
                  <c:v>77.878048780487802</c:v>
                </c:pt>
                <c:pt idx="24">
                  <c:v>77.829268292682897</c:v>
                </c:pt>
                <c:pt idx="25">
                  <c:v>78.078048780487805</c:v>
                </c:pt>
                <c:pt idx="26">
                  <c:v>78.480487804878095</c:v>
                </c:pt>
                <c:pt idx="27">
                  <c:v>78.631707317073193</c:v>
                </c:pt>
                <c:pt idx="28">
                  <c:v>78.931707317073204</c:v>
                </c:pt>
                <c:pt idx="29">
                  <c:v>79.234146341463401</c:v>
                </c:pt>
                <c:pt idx="30">
                  <c:v>79.634146341463406</c:v>
                </c:pt>
                <c:pt idx="31">
                  <c:v>79.936585365853702</c:v>
                </c:pt>
                <c:pt idx="32">
                  <c:v>80.239024390243898</c:v>
                </c:pt>
                <c:pt idx="33">
                  <c:v>80.490243902439005</c:v>
                </c:pt>
                <c:pt idx="34">
                  <c:v>80.841463414634106</c:v>
                </c:pt>
                <c:pt idx="35">
                  <c:v>81.041463414634194</c:v>
                </c:pt>
                <c:pt idx="36">
                  <c:v>81.292682926829301</c:v>
                </c:pt>
                <c:pt idx="37">
                  <c:v>81.395121951219494</c:v>
                </c:pt>
                <c:pt idx="38">
                  <c:v>81.543902439024393</c:v>
                </c:pt>
                <c:pt idx="39">
                  <c:v>81.695121951219505</c:v>
                </c:pt>
                <c:pt idx="40">
                  <c:v>81.895121951219494</c:v>
                </c:pt>
                <c:pt idx="41">
                  <c:v>82.046341463414606</c:v>
                </c:pt>
                <c:pt idx="42">
                  <c:v>82.148780487804899</c:v>
                </c:pt>
                <c:pt idx="43">
                  <c:v>82.3</c:v>
                </c:pt>
                <c:pt idx="44">
                  <c:v>82.4</c:v>
                </c:pt>
                <c:pt idx="45">
                  <c:v>82.5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F-8646-46B4-A19F-9E8014B90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3276344"/>
        <c:axId val="523282224"/>
      </c:scatterChart>
      <c:valAx>
        <c:axId val="523276344"/>
        <c:scaling>
          <c:orientation val="minMax"/>
          <c:max val="900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23282224"/>
        <c:crosses val="autoZero"/>
        <c:crossBetween val="midCat"/>
      </c:valAx>
      <c:valAx>
        <c:axId val="523282224"/>
        <c:scaling>
          <c:orientation val="minMax"/>
          <c:max val="84"/>
          <c:min val="69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3276344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9"/>
            <c:spPr>
              <a:ln w="9525">
                <a:noFill/>
              </a:ln>
            </c:spPr>
          </c:marker>
          <c:dPt>
            <c:idx val="0"/>
            <c:marker>
              <c:symbol val="circle"/>
              <c:size val="12"/>
              <c:spPr>
                <a:solidFill>
                  <a:srgbClr val="F79646"/>
                </a:solidFill>
                <a:ln w="9525"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9F54-4F0D-BEF2-353EED9F44B8}"/>
              </c:ext>
            </c:extLst>
          </c:dPt>
          <c:xVal>
            <c:numRef>
              <c:f>'Current expenditure, % GDP'!$BB$5:$BB$41</c:f>
              <c:numCache>
                <c:formatCode>General</c:formatCode>
                <c:ptCount val="37"/>
                <c:pt idx="0">
                  <c:v>82.8</c:v>
                </c:pt>
                <c:pt idx="1">
                  <c:v>81.8</c:v>
                </c:pt>
                <c:pt idx="2">
                  <c:v>81.7</c:v>
                </c:pt>
                <c:pt idx="3">
                  <c:v>82</c:v>
                </c:pt>
                <c:pt idx="4">
                  <c:v>80.400000000000006</c:v>
                </c:pt>
                <c:pt idx="5">
                  <c:v>77.099999999999994</c:v>
                </c:pt>
                <c:pt idx="6">
                  <c:v>79.099999999999994</c:v>
                </c:pt>
                <c:pt idx="7">
                  <c:v>81</c:v>
                </c:pt>
                <c:pt idx="8">
                  <c:v>78.400000000000006</c:v>
                </c:pt>
                <c:pt idx="9">
                  <c:v>81.8</c:v>
                </c:pt>
                <c:pt idx="10">
                  <c:v>82.8</c:v>
                </c:pt>
                <c:pt idx="11">
                  <c:v>81</c:v>
                </c:pt>
                <c:pt idx="12">
                  <c:v>81.900000000000006</c:v>
                </c:pt>
                <c:pt idx="13">
                  <c:v>76.2</c:v>
                </c:pt>
                <c:pt idx="14">
                  <c:v>82.9</c:v>
                </c:pt>
                <c:pt idx="15">
                  <c:v>82.3</c:v>
                </c:pt>
                <c:pt idx="16">
                  <c:v>82.9</c:v>
                </c:pt>
                <c:pt idx="17">
                  <c:v>83.4</c:v>
                </c:pt>
                <c:pt idx="18">
                  <c:v>84.2</c:v>
                </c:pt>
                <c:pt idx="19">
                  <c:v>82.7</c:v>
                </c:pt>
                <c:pt idx="20">
                  <c:v>74.900000000000006</c:v>
                </c:pt>
                <c:pt idx="21">
                  <c:v>75.8</c:v>
                </c:pt>
                <c:pt idx="22">
                  <c:v>82.4</c:v>
                </c:pt>
                <c:pt idx="23">
                  <c:v>75</c:v>
                </c:pt>
                <c:pt idx="24">
                  <c:v>81.900000000000006</c:v>
                </c:pt>
                <c:pt idx="25">
                  <c:v>81.8</c:v>
                </c:pt>
                <c:pt idx="26">
                  <c:v>82.8</c:v>
                </c:pt>
                <c:pt idx="27">
                  <c:v>77.7</c:v>
                </c:pt>
                <c:pt idx="28">
                  <c:v>81.400000000000006</c:v>
                </c:pt>
                <c:pt idx="29">
                  <c:v>77.400000000000006</c:v>
                </c:pt>
                <c:pt idx="30">
                  <c:v>81.5</c:v>
                </c:pt>
                <c:pt idx="31">
                  <c:v>83.5</c:v>
                </c:pt>
                <c:pt idx="32">
                  <c:v>82.6</c:v>
                </c:pt>
                <c:pt idx="33">
                  <c:v>83.8</c:v>
                </c:pt>
                <c:pt idx="34">
                  <c:v>78.3</c:v>
                </c:pt>
                <c:pt idx="35">
                  <c:v>81.3</c:v>
                </c:pt>
                <c:pt idx="36">
                  <c:v>78.7</c:v>
                </c:pt>
              </c:numCache>
            </c:numRef>
          </c:xVal>
          <c:yVal>
            <c:numRef>
              <c:f>'Current expenditure, % GDP'!$BA$5:$BA$41</c:f>
              <c:numCache>
                <c:formatCode>#,##0.0_ ;\-#,##0.0\ </c:formatCode>
                <c:ptCount val="37"/>
                <c:pt idx="0">
                  <c:v>9.3339999999999996</c:v>
                </c:pt>
                <c:pt idx="1">
                  <c:v>10.407999999999999</c:v>
                </c:pt>
                <c:pt idx="2">
                  <c:v>10.349</c:v>
                </c:pt>
                <c:pt idx="3">
                  <c:v>10.79</c:v>
                </c:pt>
                <c:pt idx="4">
                  <c:v>9.1020000000000003</c:v>
                </c:pt>
                <c:pt idx="5">
                  <c:v>7.26</c:v>
                </c:pt>
                <c:pt idx="6">
                  <c:v>7.7590000000000003</c:v>
                </c:pt>
                <c:pt idx="7">
                  <c:v>10.031000000000001</c:v>
                </c:pt>
                <c:pt idx="8">
                  <c:v>6.7859999999999996</c:v>
                </c:pt>
                <c:pt idx="9">
                  <c:v>9.0860000000000003</c:v>
                </c:pt>
                <c:pt idx="10">
                  <c:v>11.186</c:v>
                </c:pt>
                <c:pt idx="11">
                  <c:v>11.654</c:v>
                </c:pt>
                <c:pt idx="12">
                  <c:v>7.7910000000000004</c:v>
                </c:pt>
                <c:pt idx="13">
                  <c:v>6.36</c:v>
                </c:pt>
                <c:pt idx="14">
                  <c:v>8.7880000000000003</c:v>
                </c:pt>
                <c:pt idx="15">
                  <c:v>6.8410000000000002</c:v>
                </c:pt>
                <c:pt idx="16">
                  <c:v>7.4530000000000003</c:v>
                </c:pt>
                <c:pt idx="17">
                  <c:v>8.6609999999999996</c:v>
                </c:pt>
                <c:pt idx="18">
                  <c:v>11.055</c:v>
                </c:pt>
                <c:pt idx="19">
                  <c:v>8.0440000000000005</c:v>
                </c:pt>
                <c:pt idx="20">
                  <c:v>6.2549999999999999</c:v>
                </c:pt>
                <c:pt idx="21">
                  <c:v>6.8029999999999999</c:v>
                </c:pt>
                <c:pt idx="22">
                  <c:v>5.3970000000000002</c:v>
                </c:pt>
                <c:pt idx="23">
                  <c:v>5.4770000000000003</c:v>
                </c:pt>
                <c:pt idx="24">
                  <c:v>9.9649999999999999</c:v>
                </c:pt>
                <c:pt idx="25">
                  <c:v>9.3190000000000008</c:v>
                </c:pt>
                <c:pt idx="26">
                  <c:v>10.489000000000001</c:v>
                </c:pt>
                <c:pt idx="27">
                  <c:v>6.3319999999999999</c:v>
                </c:pt>
                <c:pt idx="28">
                  <c:v>9.5630000000000006</c:v>
                </c:pt>
                <c:pt idx="29">
                  <c:v>6.9329999999999998</c:v>
                </c:pt>
                <c:pt idx="30">
                  <c:v>8.2550000000000008</c:v>
                </c:pt>
                <c:pt idx="31">
                  <c:v>8.9990000000000006</c:v>
                </c:pt>
                <c:pt idx="32">
                  <c:v>10.882</c:v>
                </c:pt>
                <c:pt idx="33">
                  <c:v>12.141999999999999</c:v>
                </c:pt>
                <c:pt idx="34">
                  <c:v>4.383</c:v>
                </c:pt>
                <c:pt idx="35">
                  <c:v>10.254</c:v>
                </c:pt>
                <c:pt idx="36">
                  <c:v>16.96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F54-4F0D-BEF2-353EED9F44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0074816"/>
        <c:axId val="460066584"/>
      </c:scatterChart>
      <c:valAx>
        <c:axId val="460074816"/>
        <c:scaling>
          <c:orientation val="minMax"/>
          <c:max val="85"/>
          <c:min val="74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AU"/>
                  <a:t>Life expectancy (years)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460066584"/>
        <c:crosses val="autoZero"/>
        <c:crossBetween val="midCat"/>
      </c:valAx>
      <c:valAx>
        <c:axId val="460066584"/>
        <c:scaling>
          <c:orientation val="minMax"/>
          <c:max val="18"/>
          <c:min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AU"/>
                  <a:t>Health spending to GDP (%)</a:t>
                </a:r>
              </a:p>
            </c:rich>
          </c:tx>
          <c:overlay val="0"/>
        </c:title>
        <c:numFmt formatCode="#,##0_ ;\-#,##0\ 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460074816"/>
        <c:crosses val="autoZero"/>
        <c:crossBetween val="midCat"/>
        <c:majorUnit val="3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25750750750751"/>
          <c:y val="4.2140750105351878E-2"/>
          <c:w val="0.7985116366366366"/>
          <c:h val="0.820381191289142"/>
        </c:manualLayout>
      </c:layout>
      <c:lineChart>
        <c:grouping val="standard"/>
        <c:varyColors val="0"/>
        <c:ser>
          <c:idx val="0"/>
          <c:order val="0"/>
          <c:tx>
            <c:strRef>
              <c:f>'Males qx Table 6.5'!$A$230</c:f>
              <c:strCache>
                <c:ptCount val="1"/>
                <c:pt idx="0">
                  <c:v>Birth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6.5'!$B$230:$EC$230</c:f>
              <c:numCache>
                <c:formatCode>0.0</c:formatCode>
                <c:ptCount val="132"/>
                <c:pt idx="0">
                  <c:v>100</c:v>
                </c:pt>
                <c:pt idx="1">
                  <c:v>99.253709643719816</c:v>
                </c:pt>
                <c:pt idx="2">
                  <c:v>98.443007342995173</c:v>
                </c:pt>
                <c:pt idx="3">
                  <c:v>97.565671612318852</c:v>
                </c:pt>
                <c:pt idx="4">
                  <c:v>96.619480966183602</c:v>
                </c:pt>
                <c:pt idx="5">
                  <c:v>95.602213919082118</c:v>
                </c:pt>
                <c:pt idx="6">
                  <c:v>94.511648985507264</c:v>
                </c:pt>
                <c:pt idx="7">
                  <c:v>93.345564679951721</c:v>
                </c:pt>
                <c:pt idx="8">
                  <c:v>92.101739516908225</c:v>
                </c:pt>
                <c:pt idx="9">
                  <c:v>90.777952010869583</c:v>
                </c:pt>
                <c:pt idx="10">
                  <c:v>89.371980676328505</c:v>
                </c:pt>
                <c:pt idx="11">
                  <c:v>87.833879368912534</c:v>
                </c:pt>
                <c:pt idx="12">
                  <c:v>86.141495083025504</c:v>
                </c:pt>
                <c:pt idx="13">
                  <c:v>84.334296041324848</c:v>
                </c:pt>
                <c:pt idx="14">
                  <c:v>82.451750466467843</c:v>
                </c:pt>
                <c:pt idx="15">
                  <c:v>80.533326581111879</c:v>
                </c:pt>
                <c:pt idx="16">
                  <c:v>78.618492607914305</c:v>
                </c:pt>
                <c:pt idx="17">
                  <c:v>76.746716769532497</c:v>
                </c:pt>
                <c:pt idx="18">
                  <c:v>74.957467288623775</c:v>
                </c:pt>
                <c:pt idx="19">
                  <c:v>73.290212387845514</c:v>
                </c:pt>
                <c:pt idx="20">
                  <c:v>71.784420289855078</c:v>
                </c:pt>
                <c:pt idx="21">
                  <c:v>70.410562185329098</c:v>
                </c:pt>
                <c:pt idx="22">
                  <c:v>69.106026606781569</c:v>
                </c:pt>
                <c:pt idx="23">
                  <c:v>67.860657789625904</c:v>
                </c:pt>
                <c:pt idx="24">
                  <c:v>66.66429996927549</c:v>
                </c:pt>
                <c:pt idx="25">
                  <c:v>65.506797381143755</c:v>
                </c:pt>
                <c:pt idx="26">
                  <c:v>64.377994260644101</c:v>
                </c:pt>
                <c:pt idx="27">
                  <c:v>63.267734843189913</c:v>
                </c:pt>
                <c:pt idx="28">
                  <c:v>62.165863364194621</c:v>
                </c:pt>
                <c:pt idx="29">
                  <c:v>61.062224059071603</c:v>
                </c:pt>
                <c:pt idx="30">
                  <c:v>59.946661163234246</c:v>
                </c:pt>
                <c:pt idx="31">
                  <c:v>58.809018912095986</c:v>
                </c:pt>
                <c:pt idx="32">
                  <c:v>57.639141541070224</c:v>
                </c:pt>
                <c:pt idx="33">
                  <c:v>56.426873285570366</c:v>
                </c:pt>
                <c:pt idx="34">
                  <c:v>55.162058381009807</c:v>
                </c:pt>
                <c:pt idx="35">
                  <c:v>53.834541062801932</c:v>
                </c:pt>
                <c:pt idx="36">
                  <c:v>52.361724669934404</c:v>
                </c:pt>
                <c:pt idx="37">
                  <c:v>50.699918124763684</c:v>
                </c:pt>
                <c:pt idx="38">
                  <c:v>48.897324037756349</c:v>
                </c:pt>
                <c:pt idx="39">
                  <c:v>47.002145019379029</c:v>
                </c:pt>
                <c:pt idx="40">
                  <c:v>45.062583680098328</c:v>
                </c:pt>
                <c:pt idx="41">
                  <c:v>43.12684263038085</c:v>
                </c:pt>
                <c:pt idx="42">
                  <c:v>41.243124480693197</c:v>
                </c:pt>
                <c:pt idx="43">
                  <c:v>39.459631841502002</c:v>
                </c:pt>
                <c:pt idx="44">
                  <c:v>37.824567323273861</c:v>
                </c:pt>
                <c:pt idx="45">
                  <c:v>36.38613353647537</c:v>
                </c:pt>
                <c:pt idx="46">
                  <c:v>35.192533091573161</c:v>
                </c:pt>
                <c:pt idx="47">
                  <c:v>34.291968599033815</c:v>
                </c:pt>
                <c:pt idx="48">
                  <c:v>33.556118899094301</c:v>
                </c:pt>
                <c:pt idx="49">
                  <c:v>32.824165810743381</c:v>
                </c:pt>
                <c:pt idx="50">
                  <c:v>32.095566412575465</c:v>
                </c:pt>
                <c:pt idx="51">
                  <c:v>31.369777783184926</c:v>
                </c:pt>
                <c:pt idx="52">
                  <c:v>30.646257001166177</c:v>
                </c:pt>
                <c:pt idx="53">
                  <c:v>29.92446114511359</c:v>
                </c:pt>
                <c:pt idx="54">
                  <c:v>29.203847293621564</c:v>
                </c:pt>
                <c:pt idx="55">
                  <c:v>28.483872525284493</c:v>
                </c:pt>
                <c:pt idx="56">
                  <c:v>27.763993918696755</c:v>
                </c:pt>
                <c:pt idx="57">
                  <c:v>27.043668552452761</c:v>
                </c:pt>
                <c:pt idx="58">
                  <c:v>26.322353505146889</c:v>
                </c:pt>
                <c:pt idx="59">
                  <c:v>25.599505855373529</c:v>
                </c:pt>
                <c:pt idx="60">
                  <c:v>24.87458268172708</c:v>
                </c:pt>
                <c:pt idx="61">
                  <c:v>24.147041062801932</c:v>
                </c:pt>
                <c:pt idx="62">
                  <c:v>23.413705786042556</c:v>
                </c:pt>
                <c:pt idx="63">
                  <c:v>22.674434861226882</c:v>
                </c:pt>
                <c:pt idx="64">
                  <c:v>21.93323520044946</c:v>
                </c:pt>
                <c:pt idx="65">
                  <c:v>21.194113715804853</c:v>
                </c:pt>
                <c:pt idx="66">
                  <c:v>20.461077319387623</c:v>
                </c:pt>
                <c:pt idx="67">
                  <c:v>19.73813292329233</c:v>
                </c:pt>
                <c:pt idx="68">
                  <c:v>19.02928743961353</c:v>
                </c:pt>
                <c:pt idx="69">
                  <c:v>18.423812404529468</c:v>
                </c:pt>
                <c:pt idx="70">
                  <c:v>17.982734163111459</c:v>
                </c:pt>
                <c:pt idx="71">
                  <c:v>17.667691840793665</c:v>
                </c:pt>
                <c:pt idx="72">
                  <c:v>17.440324563010236</c:v>
                </c:pt>
                <c:pt idx="73">
                  <c:v>17.262271455195329</c:v>
                </c:pt>
                <c:pt idx="74">
                  <c:v>17.095171642783111</c:v>
                </c:pt>
                <c:pt idx="75">
                  <c:v>16.900664251207729</c:v>
                </c:pt>
                <c:pt idx="76">
                  <c:v>16.679803116888124</c:v>
                </c:pt>
                <c:pt idx="77">
                  <c:v>16.459196489859742</c:v>
                </c:pt>
                <c:pt idx="78">
                  <c:v>16.238815115981495</c:v>
                </c:pt>
                <c:pt idx="79">
                  <c:v>16.018629741112314</c:v>
                </c:pt>
                <c:pt idx="80">
                  <c:v>15.798611111111112</c:v>
                </c:pt>
                <c:pt idx="81">
                  <c:v>15.58111522647968</c:v>
                </c:pt>
                <c:pt idx="82">
                  <c:v>15.366579207084325</c:v>
                </c:pt>
                <c:pt idx="83">
                  <c:v>15.152095477830773</c:v>
                </c:pt>
                <c:pt idx="84">
                  <c:v>14.934756463624751</c:v>
                </c:pt>
                <c:pt idx="85">
                  <c:v>14.711654589371983</c:v>
                </c:pt>
                <c:pt idx="86">
                  <c:v>14.310168107310076</c:v>
                </c:pt>
                <c:pt idx="87">
                  <c:v>13.644272437872255</c:v>
                </c:pt>
                <c:pt idx="88">
                  <c:v>12.840955758257659</c:v>
                </c:pt>
                <c:pt idx="89">
                  <c:v>12.027206245665422</c:v>
                </c:pt>
                <c:pt idx="90">
                  <c:v>11.330012077294688</c:v>
                </c:pt>
                <c:pt idx="91">
                  <c:v>10.727923371448881</c:v>
                </c:pt>
                <c:pt idx="92">
                  <c:v>10.132766426418575</c:v>
                </c:pt>
                <c:pt idx="93">
                  <c:v>9.571443689383635</c:v>
                </c:pt>
                <c:pt idx="94">
                  <c:v>9.0708576075239318</c:v>
                </c:pt>
                <c:pt idx="95">
                  <c:v>8.6579106280193248</c:v>
                </c:pt>
                <c:pt idx="96">
                  <c:v>8.3856469465531749</c:v>
                </c:pt>
                <c:pt idx="97">
                  <c:v>8.2379854317848746</c:v>
                </c:pt>
                <c:pt idx="98">
                  <c:v>8.1381405403583464</c:v>
                </c:pt>
                <c:pt idx="99">
                  <c:v>8.0093267289175074</c:v>
                </c:pt>
                <c:pt idx="100">
                  <c:v>7.7747584541062817</c:v>
                </c:pt>
                <c:pt idx="101">
                  <c:v>7.4549417145997161</c:v>
                </c:pt>
                <c:pt idx="102">
                  <c:v>7.1257396694203736</c:v>
                </c:pt>
                <c:pt idx="103">
                  <c:v>6.7934025157334448</c:v>
                </c:pt>
                <c:pt idx="104">
                  <c:v>6.4641804507041201</c:v>
                </c:pt>
                <c:pt idx="105">
                  <c:v>6.1443236714975846</c:v>
                </c:pt>
                <c:pt idx="106">
                  <c:v>5.8472238790796736</c:v>
                </c:pt>
                <c:pt idx="107">
                  <c:v>5.5642726082141891</c:v>
                </c:pt>
                <c:pt idx="108">
                  <c:v>5.2687198067632854</c:v>
                </c:pt>
                <c:pt idx="109">
                  <c:v>4.7327898550724647</c:v>
                </c:pt>
                <c:pt idx="110">
                  <c:v>4.604468599033817</c:v>
                </c:pt>
                <c:pt idx="111">
                  <c:v>4.4912439613526578</c:v>
                </c:pt>
                <c:pt idx="112">
                  <c:v>4.5063405797101446</c:v>
                </c:pt>
                <c:pt idx="113">
                  <c:v>4.4685990338164254</c:v>
                </c:pt>
                <c:pt idx="114">
                  <c:v>4.5365338164251208</c:v>
                </c:pt>
                <c:pt idx="115">
                  <c:v>4.24969806763285</c:v>
                </c:pt>
                <c:pt idx="116">
                  <c:v>4.1893115942028993</c:v>
                </c:pt>
                <c:pt idx="117">
                  <c:v>4.0232487922705316</c:v>
                </c:pt>
                <c:pt idx="118">
                  <c:v>4.0911835748792278</c:v>
                </c:pt>
                <c:pt idx="119">
                  <c:v>4.1062801932367154</c:v>
                </c:pt>
                <c:pt idx="120">
                  <c:v>3.9779589371980686</c:v>
                </c:pt>
                <c:pt idx="121">
                  <c:v>3.8194444444444446</c:v>
                </c:pt>
                <c:pt idx="122">
                  <c:v>3.6684782608695654</c:v>
                </c:pt>
                <c:pt idx="123">
                  <c:v>3.7515096618357489</c:v>
                </c:pt>
                <c:pt idx="124">
                  <c:v>3.7439613526570055</c:v>
                </c:pt>
                <c:pt idx="125">
                  <c:v>3.5929951690821262</c:v>
                </c:pt>
                <c:pt idx="126">
                  <c:v>3.1702898550724639</c:v>
                </c:pt>
                <c:pt idx="127">
                  <c:v>2.9060990338164254</c:v>
                </c:pt>
                <c:pt idx="128">
                  <c:v>2.7022946859903385</c:v>
                </c:pt>
                <c:pt idx="129">
                  <c:v>2.6947463768115942</c:v>
                </c:pt>
                <c:pt idx="130">
                  <c:v>2.5890700483091789</c:v>
                </c:pt>
                <c:pt idx="131">
                  <c:v>2.6494565217391308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F-4936-A0FC-C1C7CC3A756C}"/>
            </c:ext>
          </c:extLst>
        </c:ser>
        <c:ser>
          <c:idx val="1"/>
          <c:order val="1"/>
          <c:tx>
            <c:strRef>
              <c:f>'Males qx Table 6.5'!$A$231</c:f>
              <c:strCache>
                <c:ptCount val="1"/>
                <c:pt idx="0">
                  <c:v>20</c:v>
                </c:pt>
              </c:strCache>
            </c:strRef>
          </c:tx>
          <c:spPr>
            <a:ln cmpd="sng">
              <a:solidFill>
                <a:srgbClr val="265A9A"/>
              </a:solidFill>
              <a:prstDash val="solid"/>
            </a:ln>
            <a:effectLst/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6.5'!$B$231:$EC$231</c:f>
              <c:numCache>
                <c:formatCode>0.0</c:formatCode>
                <c:ptCount val="132"/>
                <c:pt idx="0">
                  <c:v>100</c:v>
                </c:pt>
                <c:pt idx="1">
                  <c:v>95.711177792351037</c:v>
                </c:pt>
                <c:pt idx="2">
                  <c:v>91.547617522508105</c:v>
                </c:pt>
                <c:pt idx="3">
                  <c:v>87.53846863609327</c:v>
                </c:pt>
                <c:pt idx="4">
                  <c:v>83.712880578728772</c:v>
                </c:pt>
                <c:pt idx="5">
                  <c:v>80.100002796036733</c:v>
                </c:pt>
                <c:pt idx="6">
                  <c:v>76.728984733639365</c:v>
                </c:pt>
                <c:pt idx="7">
                  <c:v>73.628975837158819</c:v>
                </c:pt>
                <c:pt idx="8">
                  <c:v>70.829125552217249</c:v>
                </c:pt>
                <c:pt idx="9">
                  <c:v>68.358583324436836</c:v>
                </c:pt>
                <c:pt idx="10">
                  <c:v>66.246498599439775</c:v>
                </c:pt>
                <c:pt idx="11">
                  <c:v>64.358394210378734</c:v>
                </c:pt>
                <c:pt idx="12">
                  <c:v>62.546147201512333</c:v>
                </c:pt>
                <c:pt idx="13">
                  <c:v>60.81843833512167</c:v>
                </c:pt>
                <c:pt idx="14">
                  <c:v>59.183948373487773</c:v>
                </c:pt>
                <c:pt idx="15">
                  <c:v>57.651358078891732</c:v>
                </c:pt>
                <c:pt idx="16">
                  <c:v>56.229348213614614</c:v>
                </c:pt>
                <c:pt idx="17">
                  <c:v>54.92659953993747</c:v>
                </c:pt>
                <c:pt idx="18">
                  <c:v>53.751792820141361</c:v>
                </c:pt>
                <c:pt idx="19">
                  <c:v>52.713608816507353</c:v>
                </c:pt>
                <c:pt idx="20">
                  <c:v>51.820728291316534</c:v>
                </c:pt>
                <c:pt idx="21">
                  <c:v>51.003276855490789</c:v>
                </c:pt>
                <c:pt idx="22">
                  <c:v>50.185899438354866</c:v>
                </c:pt>
                <c:pt idx="23">
                  <c:v>49.369055779793982</c:v>
                </c:pt>
                <c:pt idx="24">
                  <c:v>48.553205619693379</c:v>
                </c:pt>
                <c:pt idx="25">
                  <c:v>47.738808697938332</c:v>
                </c:pt>
                <c:pt idx="26">
                  <c:v>46.926324754414054</c:v>
                </c:pt>
                <c:pt idx="27">
                  <c:v>46.11621352900579</c:v>
                </c:pt>
                <c:pt idx="28">
                  <c:v>45.308934761598799</c:v>
                </c:pt>
                <c:pt idx="29">
                  <c:v>44.504948192078309</c:v>
                </c:pt>
                <c:pt idx="30">
                  <c:v>43.70471356032958</c:v>
                </c:pt>
                <c:pt idx="31">
                  <c:v>42.90869060623784</c:v>
                </c:pt>
                <c:pt idx="32">
                  <c:v>42.117339069688327</c:v>
                </c:pt>
                <c:pt idx="33">
                  <c:v>41.331118690566299</c:v>
                </c:pt>
                <c:pt idx="34">
                  <c:v>40.550489208756993</c:v>
                </c:pt>
                <c:pt idx="35">
                  <c:v>39.775910364145659</c:v>
                </c:pt>
                <c:pt idx="36">
                  <c:v>39.005559008867458</c:v>
                </c:pt>
                <c:pt idx="37">
                  <c:v>38.237310847317929</c:v>
                </c:pt>
                <c:pt idx="38">
                  <c:v>37.471173897772786</c:v>
                </c:pt>
                <c:pt idx="39">
                  <c:v>36.707156178507788</c:v>
                </c:pt>
                <c:pt idx="40">
                  <c:v>35.945265707798704</c:v>
                </c:pt>
                <c:pt idx="41">
                  <c:v>35.185510503921257</c:v>
                </c:pt>
                <c:pt idx="42">
                  <c:v>34.427898585151198</c:v>
                </c:pt>
                <c:pt idx="43">
                  <c:v>33.672437969764303</c:v>
                </c:pt>
                <c:pt idx="44">
                  <c:v>32.919136676036267</c:v>
                </c:pt>
                <c:pt idx="45">
                  <c:v>32.168002722242889</c:v>
                </c:pt>
                <c:pt idx="46">
                  <c:v>31.419044126659895</c:v>
                </c:pt>
                <c:pt idx="47">
                  <c:v>30.672268907563026</c:v>
                </c:pt>
                <c:pt idx="48">
                  <c:v>29.943629191810238</c:v>
                </c:pt>
                <c:pt idx="49">
                  <c:v>29.249223514264699</c:v>
                </c:pt>
                <c:pt idx="50">
                  <c:v>28.589279505210012</c:v>
                </c:pt>
                <c:pt idx="51">
                  <c:v>27.964024794929792</c:v>
                </c:pt>
                <c:pt idx="52">
                  <c:v>27.37368701370762</c:v>
                </c:pt>
                <c:pt idx="53">
                  <c:v>26.818493791827102</c:v>
                </c:pt>
                <c:pt idx="54">
                  <c:v>26.298672759571843</c:v>
                </c:pt>
                <c:pt idx="55">
                  <c:v>25.814451547225453</c:v>
                </c:pt>
                <c:pt idx="56">
                  <c:v>25.366057785071526</c:v>
                </c:pt>
                <c:pt idx="57">
                  <c:v>24.953719103393659</c:v>
                </c:pt>
                <c:pt idx="58">
                  <c:v>24.577663132475454</c:v>
                </c:pt>
                <c:pt idx="59">
                  <c:v>24.23811750260052</c:v>
                </c:pt>
                <c:pt idx="60">
                  <c:v>23.935309844052448</c:v>
                </c:pt>
                <c:pt idx="61">
                  <c:v>23.669467787114847</c:v>
                </c:pt>
                <c:pt idx="62">
                  <c:v>23.614605605867119</c:v>
                </c:pt>
                <c:pt idx="63">
                  <c:v>23.87224973009759</c:v>
                </c:pt>
                <c:pt idx="64">
                  <c:v>24.333896023653239</c:v>
                </c:pt>
                <c:pt idx="65">
                  <c:v>24.89104035038104</c:v>
                </c:pt>
                <c:pt idx="66">
                  <c:v>25.435178574127988</c:v>
                </c:pt>
                <c:pt idx="67">
                  <c:v>25.857806558741061</c:v>
                </c:pt>
                <c:pt idx="68">
                  <c:v>26.05042016806723</c:v>
                </c:pt>
                <c:pt idx="69">
                  <c:v>25.912610724643081</c:v>
                </c:pt>
                <c:pt idx="70">
                  <c:v>25.507085862739842</c:v>
                </c:pt>
                <c:pt idx="71">
                  <c:v>24.97001591380646</c:v>
                </c:pt>
                <c:pt idx="72">
                  <c:v>24.4375712092919</c:v>
                </c:pt>
                <c:pt idx="73">
                  <c:v>24.045922080645116</c:v>
                </c:pt>
                <c:pt idx="74">
                  <c:v>23.931238859315069</c:v>
                </c:pt>
                <c:pt idx="75">
                  <c:v>24.229691876750699</c:v>
                </c:pt>
                <c:pt idx="76">
                  <c:v>24.791702498409133</c:v>
                </c:pt>
                <c:pt idx="77">
                  <c:v>25.372877303787757</c:v>
                </c:pt>
                <c:pt idx="78">
                  <c:v>25.967164445395994</c:v>
                </c:pt>
                <c:pt idx="79">
                  <c:v>26.56851207574325</c:v>
                </c:pt>
                <c:pt idx="80">
                  <c:v>27.170868347338939</c:v>
                </c:pt>
                <c:pt idx="81">
                  <c:v>27.797985096374013</c:v>
                </c:pt>
                <c:pt idx="82">
                  <c:v>28.454455922496386</c:v>
                </c:pt>
                <c:pt idx="83">
                  <c:v>29.105491623400958</c:v>
                </c:pt>
                <c:pt idx="84">
                  <c:v>29.716302996782577</c:v>
                </c:pt>
                <c:pt idx="85">
                  <c:v>30.252100840336137</c:v>
                </c:pt>
                <c:pt idx="86">
                  <c:v>30.44063674250188</c:v>
                </c:pt>
                <c:pt idx="87">
                  <c:v>30.149641319942621</c:v>
                </c:pt>
                <c:pt idx="88">
                  <c:v>29.554293912687029</c:v>
                </c:pt>
                <c:pt idx="89">
                  <c:v>28.829773860763826</c:v>
                </c:pt>
                <c:pt idx="90">
                  <c:v>28.15126050420168</c:v>
                </c:pt>
                <c:pt idx="91">
                  <c:v>27.542028193391175</c:v>
                </c:pt>
                <c:pt idx="92">
                  <c:v>26.916854546696729</c:v>
                </c:pt>
                <c:pt idx="93">
                  <c:v>26.28817380610781</c:v>
                </c:pt>
                <c:pt idx="94">
                  <c:v>25.668420213613903</c:v>
                </c:pt>
                <c:pt idx="95">
                  <c:v>25.070028011204482</c:v>
                </c:pt>
                <c:pt idx="96">
                  <c:v>24.528678735175664</c:v>
                </c:pt>
                <c:pt idx="97">
                  <c:v>24.04541995902839</c:v>
                </c:pt>
                <c:pt idx="98">
                  <c:v>23.580734980559388</c:v>
                </c:pt>
                <c:pt idx="99">
                  <c:v>23.095107097565396</c:v>
                </c:pt>
                <c:pt idx="100">
                  <c:v>22.549019607843139</c:v>
                </c:pt>
                <c:pt idx="101">
                  <c:v>21.786816766127671</c:v>
                </c:pt>
                <c:pt idx="102">
                  <c:v>20.773720083909154</c:v>
                </c:pt>
                <c:pt idx="103">
                  <c:v>19.651528744116995</c:v>
                </c:pt>
                <c:pt idx="104">
                  <c:v>18.562041929680611</c:v>
                </c:pt>
                <c:pt idx="105">
                  <c:v>17.647058823529413</c:v>
                </c:pt>
                <c:pt idx="106">
                  <c:v>16.874830226124942</c:v>
                </c:pt>
                <c:pt idx="107">
                  <c:v>16.31167592849976</c:v>
                </c:pt>
                <c:pt idx="108">
                  <c:v>16.246498599439775</c:v>
                </c:pt>
                <c:pt idx="109">
                  <c:v>16.526610644257705</c:v>
                </c:pt>
                <c:pt idx="110">
                  <c:v>16.806722689075631</c:v>
                </c:pt>
                <c:pt idx="111">
                  <c:v>16.946778711484594</c:v>
                </c:pt>
                <c:pt idx="112">
                  <c:v>16.526610644257705</c:v>
                </c:pt>
                <c:pt idx="113">
                  <c:v>15.686274509803921</c:v>
                </c:pt>
                <c:pt idx="114">
                  <c:v>15.126050420168069</c:v>
                </c:pt>
                <c:pt idx="115">
                  <c:v>13.725490196078432</c:v>
                </c:pt>
                <c:pt idx="116">
                  <c:v>12.605042016806722</c:v>
                </c:pt>
                <c:pt idx="117">
                  <c:v>11.904761904761903</c:v>
                </c:pt>
                <c:pt idx="118">
                  <c:v>11.624649859943977</c:v>
                </c:pt>
                <c:pt idx="119">
                  <c:v>11.204481792717088</c:v>
                </c:pt>
                <c:pt idx="120">
                  <c:v>10.784313725490197</c:v>
                </c:pt>
                <c:pt idx="121">
                  <c:v>10.08403361344538</c:v>
                </c:pt>
                <c:pt idx="122">
                  <c:v>9.2436974789915975</c:v>
                </c:pt>
                <c:pt idx="123">
                  <c:v>8.8235294117647065</c:v>
                </c:pt>
                <c:pt idx="124">
                  <c:v>8.6834733893557434</c:v>
                </c:pt>
                <c:pt idx="125">
                  <c:v>8.8235294117647065</c:v>
                </c:pt>
                <c:pt idx="126">
                  <c:v>8.6834733893557434</c:v>
                </c:pt>
                <c:pt idx="127">
                  <c:v>8.5434173669467786</c:v>
                </c:pt>
                <c:pt idx="128">
                  <c:v>7.9831932773109235</c:v>
                </c:pt>
                <c:pt idx="129">
                  <c:v>7.8431372549019605</c:v>
                </c:pt>
                <c:pt idx="130">
                  <c:v>7.9831932773109235</c:v>
                </c:pt>
                <c:pt idx="131">
                  <c:v>7.9831932773109235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F-4936-A0FC-C1C7CC3A756C}"/>
            </c:ext>
          </c:extLst>
        </c:ser>
        <c:ser>
          <c:idx val="2"/>
          <c:order val="2"/>
          <c:tx>
            <c:strRef>
              <c:f>'Males qx Table 6.5'!$A$232</c:f>
              <c:strCache>
                <c:ptCount val="1"/>
                <c:pt idx="0">
                  <c:v>30</c:v>
                </c:pt>
              </c:strCache>
            </c:strRef>
          </c:tx>
          <c:spPr>
            <a:ln cmpd="sng">
              <a:solidFill>
                <a:srgbClr val="78A22F"/>
              </a:solidFill>
              <a:prstDash val="solid"/>
            </a:ln>
            <a:effectLst/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6.5'!$B$232:$EC$232</c:f>
              <c:numCache>
                <c:formatCode>0.0</c:formatCode>
                <c:ptCount val="132"/>
                <c:pt idx="0">
                  <c:v>100</c:v>
                </c:pt>
                <c:pt idx="1">
                  <c:v>98.098470341877459</c:v>
                </c:pt>
                <c:pt idx="2">
                  <c:v>96.178900572222034</c:v>
                </c:pt>
                <c:pt idx="3">
                  <c:v>94.244079013672859</c:v>
                </c:pt>
                <c:pt idx="4">
                  <c:v>92.296793988869098</c:v>
                </c:pt>
                <c:pt idx="5">
                  <c:v>90.339833820449925</c:v>
                </c:pt>
                <c:pt idx="6">
                  <c:v>88.375986831054519</c:v>
                </c:pt>
                <c:pt idx="7">
                  <c:v>86.408041343322012</c:v>
                </c:pt>
                <c:pt idx="8">
                  <c:v>84.438785679891595</c:v>
                </c:pt>
                <c:pt idx="9">
                  <c:v>82.471008163402431</c:v>
                </c:pt>
                <c:pt idx="10">
                  <c:v>80.507497116493653</c:v>
                </c:pt>
                <c:pt idx="11">
                  <c:v>78.485589879962177</c:v>
                </c:pt>
                <c:pt idx="12">
                  <c:v>76.363451423159518</c:v>
                </c:pt>
                <c:pt idx="13">
                  <c:v>74.175111511556707</c:v>
                </c:pt>
                <c:pt idx="14">
                  <c:v>71.954599910624779</c:v>
                </c:pt>
                <c:pt idx="15">
                  <c:v>69.735946385834851</c:v>
                </c:pt>
                <c:pt idx="16">
                  <c:v>67.553180702657954</c:v>
                </c:pt>
                <c:pt idx="17">
                  <c:v>65.440332626565123</c:v>
                </c:pt>
                <c:pt idx="18">
                  <c:v>63.431431923027439</c:v>
                </c:pt>
                <c:pt idx="19">
                  <c:v>61.56050835751595</c:v>
                </c:pt>
                <c:pt idx="20">
                  <c:v>59.861591695501723</c:v>
                </c:pt>
                <c:pt idx="21">
                  <c:v>58.345283285044601</c:v>
                </c:pt>
                <c:pt idx="22">
                  <c:v>56.986749784901782</c:v>
                </c:pt>
                <c:pt idx="23">
                  <c:v>55.766868926590405</c:v>
                </c:pt>
                <c:pt idx="24">
                  <c:v>54.666518441627574</c:v>
                </c:pt>
                <c:pt idx="25">
                  <c:v>53.666576061530435</c:v>
                </c:pt>
                <c:pt idx="26">
                  <c:v>52.747919517816101</c:v>
                </c:pt>
                <c:pt idx="27">
                  <c:v>51.891426542001653</c:v>
                </c:pt>
                <c:pt idx="28">
                  <c:v>51.077974865604247</c:v>
                </c:pt>
                <c:pt idx="29">
                  <c:v>50.288442220141029</c:v>
                </c:pt>
                <c:pt idx="30">
                  <c:v>49.503706337129067</c:v>
                </c:pt>
                <c:pt idx="31">
                  <c:v>48.704644948085516</c:v>
                </c:pt>
                <c:pt idx="32">
                  <c:v>47.872135784527487</c:v>
                </c:pt>
                <c:pt idx="33">
                  <c:v>46.987056577972083</c:v>
                </c:pt>
                <c:pt idx="34">
                  <c:v>46.03028505993646</c:v>
                </c:pt>
                <c:pt idx="35">
                  <c:v>44.982698961937714</c:v>
                </c:pt>
                <c:pt idx="36">
                  <c:v>43.86749355149891</c:v>
                </c:pt>
                <c:pt idx="37">
                  <c:v>42.725025360688413</c:v>
                </c:pt>
                <c:pt idx="38">
                  <c:v>41.56191401784131</c:v>
                </c:pt>
                <c:pt idx="39">
                  <c:v>40.384779151292697</c:v>
                </c:pt>
                <c:pt idx="40">
                  <c:v>39.200240389377647</c:v>
                </c:pt>
                <c:pt idx="41">
                  <c:v>38.014917360431248</c:v>
                </c:pt>
                <c:pt idx="42">
                  <c:v>36.83542969278858</c:v>
                </c:pt>
                <c:pt idx="43">
                  <c:v>35.668397014784738</c:v>
                </c:pt>
                <c:pt idx="44">
                  <c:v>34.520438954754802</c:v>
                </c:pt>
                <c:pt idx="45">
                  <c:v>33.398175141033853</c:v>
                </c:pt>
                <c:pt idx="46">
                  <c:v>32.308225201956994</c:v>
                </c:pt>
                <c:pt idx="47">
                  <c:v>31.257208765859286</c:v>
                </c:pt>
                <c:pt idx="48">
                  <c:v>30.247138754584206</c:v>
                </c:pt>
                <c:pt idx="49">
                  <c:v>29.276916964902437</c:v>
                </c:pt>
                <c:pt idx="50">
                  <c:v>28.348496337539892</c:v>
                </c:pt>
                <c:pt idx="51">
                  <c:v>27.463829813222475</c:v>
                </c:pt>
                <c:pt idx="52">
                  <c:v>26.624870332676114</c:v>
                </c:pt>
                <c:pt idx="53">
                  <c:v>25.833570836626713</c:v>
                </c:pt>
                <c:pt idx="54">
                  <c:v>25.091884265800203</c:v>
                </c:pt>
                <c:pt idx="55">
                  <c:v>24.401763560922465</c:v>
                </c:pt>
                <c:pt idx="56">
                  <c:v>23.765161662719436</c:v>
                </c:pt>
                <c:pt idx="57">
                  <c:v>23.184031511917023</c:v>
                </c:pt>
                <c:pt idx="58">
                  <c:v>22.660326049241146</c:v>
                </c:pt>
                <c:pt idx="59">
                  <c:v>22.19599821541771</c:v>
                </c:pt>
                <c:pt idx="60">
                  <c:v>21.793000951172633</c:v>
                </c:pt>
                <c:pt idx="61">
                  <c:v>21.453287197231834</c:v>
                </c:pt>
                <c:pt idx="62">
                  <c:v>21.152082229792025</c:v>
                </c:pt>
                <c:pt idx="63">
                  <c:v>20.863335440288619</c:v>
                </c:pt>
                <c:pt idx="64">
                  <c:v>20.587085942305531</c:v>
                </c:pt>
                <c:pt idx="65">
                  <c:v>20.32337284942669</c:v>
                </c:pt>
                <c:pt idx="66">
                  <c:v>20.072235275236018</c:v>
                </c:pt>
                <c:pt idx="67">
                  <c:v>19.833712333317447</c:v>
                </c:pt>
                <c:pt idx="68">
                  <c:v>19.6078431372549</c:v>
                </c:pt>
                <c:pt idx="69">
                  <c:v>19.385324794547305</c:v>
                </c:pt>
                <c:pt idx="70">
                  <c:v>19.159328275916085</c:v>
                </c:pt>
                <c:pt idx="71">
                  <c:v>18.933603489778896</c:v>
                </c:pt>
                <c:pt idx="72">
                  <c:v>18.711900344553403</c:v>
                </c:pt>
                <c:pt idx="73">
                  <c:v>18.497968748657257</c:v>
                </c:pt>
                <c:pt idx="74">
                  <c:v>18.29555861050812</c:v>
                </c:pt>
                <c:pt idx="75">
                  <c:v>18.108419838523641</c:v>
                </c:pt>
                <c:pt idx="76">
                  <c:v>17.935519677339904</c:v>
                </c:pt>
                <c:pt idx="77">
                  <c:v>17.771327827238345</c:v>
                </c:pt>
                <c:pt idx="78">
                  <c:v>17.61284788010466</c:v>
                </c:pt>
                <c:pt idx="79">
                  <c:v>17.457083427824553</c:v>
                </c:pt>
                <c:pt idx="80">
                  <c:v>17.301038062283737</c:v>
                </c:pt>
                <c:pt idx="81">
                  <c:v>17.153073504823723</c:v>
                </c:pt>
                <c:pt idx="82">
                  <c:v>17.018084278855184</c:v>
                </c:pt>
                <c:pt idx="83">
                  <c:v>16.887873179367503</c:v>
                </c:pt>
                <c:pt idx="84">
                  <c:v>16.754243001350105</c:v>
                </c:pt>
                <c:pt idx="85">
                  <c:v>16.608996539792386</c:v>
                </c:pt>
                <c:pt idx="86">
                  <c:v>16.343252595155711</c:v>
                </c:pt>
                <c:pt idx="87">
                  <c:v>15.922491349480969</c:v>
                </c:pt>
                <c:pt idx="88">
                  <c:v>15.450057670126874</c:v>
                </c:pt>
                <c:pt idx="89">
                  <c:v>15.029296424452134</c:v>
                </c:pt>
                <c:pt idx="90">
                  <c:v>14.763552479815456</c:v>
                </c:pt>
                <c:pt idx="91">
                  <c:v>14.631295655517111</c:v>
                </c:pt>
                <c:pt idx="92">
                  <c:v>14.542099192618224</c:v>
                </c:pt>
                <c:pt idx="93">
                  <c:v>14.495963091118803</c:v>
                </c:pt>
                <c:pt idx="94">
                  <c:v>14.492887351018835</c:v>
                </c:pt>
                <c:pt idx="95">
                  <c:v>14.53287197231834</c:v>
                </c:pt>
                <c:pt idx="96">
                  <c:v>14.59906402046958</c:v>
                </c:pt>
                <c:pt idx="97">
                  <c:v>14.671471184822812</c:v>
                </c:pt>
                <c:pt idx="98">
                  <c:v>14.745384401224992</c:v>
                </c:pt>
                <c:pt idx="99">
                  <c:v>14.816094605523073</c:v>
                </c:pt>
                <c:pt idx="100">
                  <c:v>14.878892733564012</c:v>
                </c:pt>
                <c:pt idx="101">
                  <c:v>14.929909439743794</c:v>
                </c:pt>
                <c:pt idx="102">
                  <c:v>14.972443190169619</c:v>
                </c:pt>
                <c:pt idx="103">
                  <c:v>15.012536638255265</c:v>
                </c:pt>
                <c:pt idx="104">
                  <c:v>15.056232437414508</c:v>
                </c:pt>
                <c:pt idx="105">
                  <c:v>15.109573241061128</c:v>
                </c:pt>
                <c:pt idx="106">
                  <c:v>15.232629860782913</c:v>
                </c:pt>
                <c:pt idx="107">
                  <c:v>15.418092801373479</c:v>
                </c:pt>
                <c:pt idx="108">
                  <c:v>15.570934256055363</c:v>
                </c:pt>
                <c:pt idx="109">
                  <c:v>15.570934256055363</c:v>
                </c:pt>
                <c:pt idx="110">
                  <c:v>15.340253748558247</c:v>
                </c:pt>
                <c:pt idx="111">
                  <c:v>15.455594002306805</c:v>
                </c:pt>
                <c:pt idx="112">
                  <c:v>15.686274509803921</c:v>
                </c:pt>
                <c:pt idx="113">
                  <c:v>15.686274509803921</c:v>
                </c:pt>
                <c:pt idx="114">
                  <c:v>14.763552479815456</c:v>
                </c:pt>
                <c:pt idx="115">
                  <c:v>13.840830449826989</c:v>
                </c:pt>
                <c:pt idx="116">
                  <c:v>12.572087658592848</c:v>
                </c:pt>
                <c:pt idx="117">
                  <c:v>12.110726643598614</c:v>
                </c:pt>
                <c:pt idx="118">
                  <c:v>11.76470588235294</c:v>
                </c:pt>
                <c:pt idx="119">
                  <c:v>11.418685121107265</c:v>
                </c:pt>
                <c:pt idx="120">
                  <c:v>11.303344867358707</c:v>
                </c:pt>
                <c:pt idx="121">
                  <c:v>10.841983852364475</c:v>
                </c:pt>
                <c:pt idx="122">
                  <c:v>10.957324106113033</c:v>
                </c:pt>
                <c:pt idx="123">
                  <c:v>9.3425605536332164</c:v>
                </c:pt>
                <c:pt idx="124">
                  <c:v>9.8039215686274499</c:v>
                </c:pt>
                <c:pt idx="125">
                  <c:v>9.688581314878892</c:v>
                </c:pt>
                <c:pt idx="126">
                  <c:v>9.1118800461361005</c:v>
                </c:pt>
                <c:pt idx="127">
                  <c:v>8.6505190311418687</c:v>
                </c:pt>
                <c:pt idx="128">
                  <c:v>8.7658592848904267</c:v>
                </c:pt>
                <c:pt idx="129">
                  <c:v>8.8811995386389846</c:v>
                </c:pt>
                <c:pt idx="130">
                  <c:v>9.1118800461361005</c:v>
                </c:pt>
                <c:pt idx="131">
                  <c:v>8.8811995386389846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9F-4936-A0FC-C1C7CC3A756C}"/>
            </c:ext>
          </c:extLst>
        </c:ser>
        <c:ser>
          <c:idx val="3"/>
          <c:order val="3"/>
          <c:tx>
            <c:strRef>
              <c:f>'Males qx Table 6.5'!$A$233</c:f>
              <c:strCache>
                <c:ptCount val="1"/>
                <c:pt idx="0">
                  <c:v>40</c:v>
                </c:pt>
              </c:strCache>
            </c:strRef>
          </c:tx>
          <c:spPr>
            <a:ln cmpd="sng">
              <a:solidFill>
                <a:srgbClr val="66BCDB"/>
              </a:solidFill>
              <a:prstDash val="sysDot"/>
            </a:ln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6.5'!$B$233:$EC$233</c:f>
              <c:numCache>
                <c:formatCode>0.0</c:formatCode>
                <c:ptCount val="132"/>
                <c:pt idx="0">
                  <c:v>100</c:v>
                </c:pt>
                <c:pt idx="1">
                  <c:v>98.55627686923458</c:v>
                </c:pt>
                <c:pt idx="2">
                  <c:v>97.120871049277369</c:v>
                </c:pt>
                <c:pt idx="3">
                  <c:v>95.692875197131059</c:v>
                </c:pt>
                <c:pt idx="4">
                  <c:v>94.271381969798441</c:v>
                </c:pt>
                <c:pt idx="5">
                  <c:v>92.855484024282234</c:v>
                </c:pt>
                <c:pt idx="6">
                  <c:v>91.444274017585187</c:v>
                </c:pt>
                <c:pt idx="7">
                  <c:v>90.036844606710019</c:v>
                </c:pt>
                <c:pt idx="8">
                  <c:v>88.632288448659523</c:v>
                </c:pt>
                <c:pt idx="9">
                  <c:v>87.229698200436403</c:v>
                </c:pt>
                <c:pt idx="10">
                  <c:v>85.828166519043407</c:v>
                </c:pt>
                <c:pt idx="11">
                  <c:v>84.422780199216007</c:v>
                </c:pt>
                <c:pt idx="12">
                  <c:v>83.013094842615132</c:v>
                </c:pt>
                <c:pt idx="13">
                  <c:v>81.604906316631741</c:v>
                </c:pt>
                <c:pt idx="14">
                  <c:v>80.204010488656792</c:v>
                </c:pt>
                <c:pt idx="15">
                  <c:v>78.816203226081257</c:v>
                </c:pt>
                <c:pt idx="16">
                  <c:v>77.447280396296122</c:v>
                </c:pt>
                <c:pt idx="17">
                  <c:v>76.103037866692318</c:v>
                </c:pt>
                <c:pt idx="18">
                  <c:v>74.789271504660832</c:v>
                </c:pt>
                <c:pt idx="19">
                  <c:v>73.511777177592634</c:v>
                </c:pt>
                <c:pt idx="20">
                  <c:v>72.276350752878656</c:v>
                </c:pt>
                <c:pt idx="21">
                  <c:v>71.068383501466144</c:v>
                </c:pt>
                <c:pt idx="22">
                  <c:v>69.868830979470857</c:v>
                </c:pt>
                <c:pt idx="23">
                  <c:v>68.676835482036608</c:v>
                </c:pt>
                <c:pt idx="24">
                  <c:v>67.491539304307224</c:v>
                </c:pt>
                <c:pt idx="25">
                  <c:v>66.312084741426546</c:v>
                </c:pt>
                <c:pt idx="26">
                  <c:v>65.137614088538371</c:v>
                </c:pt>
                <c:pt idx="27">
                  <c:v>63.967269640786562</c:v>
                </c:pt>
                <c:pt idx="28">
                  <c:v>62.800193693314888</c:v>
                </c:pt>
                <c:pt idx="29">
                  <c:v>61.635528541267213</c:v>
                </c:pt>
                <c:pt idx="30">
                  <c:v>60.472416479787341</c:v>
                </c:pt>
                <c:pt idx="31">
                  <c:v>59.3099998040191</c:v>
                </c:pt>
                <c:pt idx="32">
                  <c:v>58.147420809106301</c:v>
                </c:pt>
                <c:pt idx="33">
                  <c:v>56.983821790192792</c:v>
                </c:pt>
                <c:pt idx="34">
                  <c:v>55.818345042422379</c:v>
                </c:pt>
                <c:pt idx="35">
                  <c:v>54.650132860938882</c:v>
                </c:pt>
                <c:pt idx="36">
                  <c:v>53.48038980939851</c:v>
                </c:pt>
                <c:pt idx="37">
                  <c:v>52.311181654250603</c:v>
                </c:pt>
                <c:pt idx="38">
                  <c:v>51.14294249482878</c:v>
                </c:pt>
                <c:pt idx="39">
                  <c:v>49.976106430466658</c:v>
                </c:pt>
                <c:pt idx="40">
                  <c:v>48.81110756049781</c:v>
                </c:pt>
                <c:pt idx="41">
                  <c:v>47.64837998425584</c:v>
                </c:pt>
                <c:pt idx="42">
                  <c:v>46.488357801074358</c:v>
                </c:pt>
                <c:pt idx="43">
                  <c:v>45.331475110286966</c:v>
                </c:pt>
                <c:pt idx="44">
                  <c:v>44.178166011227262</c:v>
                </c:pt>
                <c:pt idx="45">
                  <c:v>43.028864603228833</c:v>
                </c:pt>
                <c:pt idx="46">
                  <c:v>41.884004985625282</c:v>
                </c:pt>
                <c:pt idx="47">
                  <c:v>40.744021257750227</c:v>
                </c:pt>
                <c:pt idx="48">
                  <c:v>39.648676476067067</c:v>
                </c:pt>
                <c:pt idx="49">
                  <c:v>38.632398745007876</c:v>
                </c:pt>
                <c:pt idx="50">
                  <c:v>37.68761973585918</c:v>
                </c:pt>
                <c:pt idx="51">
                  <c:v>36.806771119907502</c:v>
                </c:pt>
                <c:pt idx="52">
                  <c:v>35.982284568439404</c:v>
                </c:pt>
                <c:pt idx="53">
                  <c:v>35.206591752741396</c:v>
                </c:pt>
                <c:pt idx="54">
                  <c:v>34.472124344100017</c:v>
                </c:pt>
                <c:pt idx="55">
                  <c:v>33.771314013801799</c:v>
                </c:pt>
                <c:pt idx="56">
                  <c:v>33.096592433133281</c:v>
                </c:pt>
                <c:pt idx="57">
                  <c:v>32.440391273380996</c:v>
                </c:pt>
                <c:pt idx="58">
                  <c:v>31.795142205831478</c:v>
                </c:pt>
                <c:pt idx="59">
                  <c:v>31.153276901771253</c:v>
                </c:pt>
                <c:pt idx="60">
                  <c:v>30.507227032486856</c:v>
                </c:pt>
                <c:pt idx="61">
                  <c:v>29.849424269264841</c:v>
                </c:pt>
                <c:pt idx="62">
                  <c:v>29.183434276796845</c:v>
                </c:pt>
                <c:pt idx="63">
                  <c:v>28.532971235933029</c:v>
                </c:pt>
                <c:pt idx="64">
                  <c:v>27.92068959219765</c:v>
                </c:pt>
                <c:pt idx="65">
                  <c:v>27.369243791114972</c:v>
                </c:pt>
                <c:pt idx="66">
                  <c:v>26.90128827820924</c:v>
                </c:pt>
                <c:pt idx="67">
                  <c:v>26.539477499004725</c:v>
                </c:pt>
                <c:pt idx="68">
                  <c:v>26.306465899025689</c:v>
                </c:pt>
                <c:pt idx="69">
                  <c:v>26.189742263459713</c:v>
                </c:pt>
                <c:pt idx="70">
                  <c:v>26.151088846770136</c:v>
                </c:pt>
                <c:pt idx="71">
                  <c:v>26.174600298394829</c:v>
                </c:pt>
                <c:pt idx="72">
                  <c:v>26.244371267771662</c:v>
                </c:pt>
                <c:pt idx="73">
                  <c:v>26.344496404338493</c:v>
                </c:pt>
                <c:pt idx="74">
                  <c:v>26.459070357533182</c:v>
                </c:pt>
                <c:pt idx="75">
                  <c:v>26.572187776793626</c:v>
                </c:pt>
                <c:pt idx="76">
                  <c:v>26.757816040260675</c:v>
                </c:pt>
                <c:pt idx="77">
                  <c:v>27.039540266740286</c:v>
                </c:pt>
                <c:pt idx="78">
                  <c:v>27.325881716667961</c:v>
                </c:pt>
                <c:pt idx="79">
                  <c:v>27.525361650479162</c:v>
                </c:pt>
                <c:pt idx="80">
                  <c:v>27.546501328609391</c:v>
                </c:pt>
                <c:pt idx="81">
                  <c:v>27.287427542733582</c:v>
                </c:pt>
                <c:pt idx="82">
                  <c:v>26.788305172093395</c:v>
                </c:pt>
                <c:pt idx="83">
                  <c:v>26.170712608474368</c:v>
                </c:pt>
                <c:pt idx="84">
                  <c:v>25.556228243662044</c:v>
                </c:pt>
                <c:pt idx="85">
                  <c:v>25.066430469441986</c:v>
                </c:pt>
                <c:pt idx="86">
                  <c:v>24.756085963358355</c:v>
                </c:pt>
                <c:pt idx="87">
                  <c:v>24.543023635261761</c:v>
                </c:pt>
                <c:pt idx="88">
                  <c:v>24.343415225397415</c:v>
                </c:pt>
                <c:pt idx="89">
                  <c:v>24.073432474010534</c:v>
                </c:pt>
                <c:pt idx="90">
                  <c:v>23.649247121346324</c:v>
                </c:pt>
                <c:pt idx="91">
                  <c:v>22.940762809673348</c:v>
                </c:pt>
                <c:pt idx="92">
                  <c:v>21.971092680570102</c:v>
                </c:pt>
                <c:pt idx="93">
                  <c:v>20.886222723246636</c:v>
                </c:pt>
                <c:pt idx="94">
                  <c:v>19.832138926913061</c:v>
                </c:pt>
                <c:pt idx="95">
                  <c:v>18.954827280779451</c:v>
                </c:pt>
                <c:pt idx="96">
                  <c:v>18.196997939683975</c:v>
                </c:pt>
                <c:pt idx="97">
                  <c:v>17.452737920831467</c:v>
                </c:pt>
                <c:pt idx="98">
                  <c:v>16.795098506981958</c:v>
                </c:pt>
                <c:pt idx="99">
                  <c:v>16.297130980895506</c:v>
                </c:pt>
                <c:pt idx="100">
                  <c:v>16.031886625332152</c:v>
                </c:pt>
                <c:pt idx="101">
                  <c:v>15.921539336091906</c:v>
                </c:pt>
                <c:pt idx="102">
                  <c:v>15.836111735388602</c:v>
                </c:pt>
                <c:pt idx="103">
                  <c:v>15.770428195603031</c:v>
                </c:pt>
                <c:pt idx="104">
                  <c:v>15.71931308911598</c:v>
                </c:pt>
                <c:pt idx="105">
                  <c:v>15.677590788308237</c:v>
                </c:pt>
                <c:pt idx="106">
                  <c:v>15.654403497627589</c:v>
                </c:pt>
                <c:pt idx="107">
                  <c:v>15.637367176339719</c:v>
                </c:pt>
                <c:pt idx="108">
                  <c:v>15.589016829052261</c:v>
                </c:pt>
                <c:pt idx="109">
                  <c:v>15.411868910540303</c:v>
                </c:pt>
                <c:pt idx="110">
                  <c:v>15.323294951284321</c:v>
                </c:pt>
                <c:pt idx="111">
                  <c:v>15.057573073516387</c:v>
                </c:pt>
                <c:pt idx="112">
                  <c:v>14.880425155004428</c:v>
                </c:pt>
                <c:pt idx="113">
                  <c:v>14.880425155004428</c:v>
                </c:pt>
                <c:pt idx="114">
                  <c:v>14.1718334809566</c:v>
                </c:pt>
                <c:pt idx="115">
                  <c:v>13.640389725420727</c:v>
                </c:pt>
                <c:pt idx="116">
                  <c:v>13.463241806908771</c:v>
                </c:pt>
                <c:pt idx="117">
                  <c:v>13.020372010628876</c:v>
                </c:pt>
                <c:pt idx="118">
                  <c:v>13.197519929140833</c:v>
                </c:pt>
                <c:pt idx="119">
                  <c:v>12.666076173604962</c:v>
                </c:pt>
                <c:pt idx="120">
                  <c:v>12.577502214348982</c:v>
                </c:pt>
                <c:pt idx="121">
                  <c:v>12.666076173604962</c:v>
                </c:pt>
                <c:pt idx="122">
                  <c:v>12.666076173604962</c:v>
                </c:pt>
                <c:pt idx="123">
                  <c:v>11.868910540301151</c:v>
                </c:pt>
                <c:pt idx="124">
                  <c:v>12.400354295837024</c:v>
                </c:pt>
                <c:pt idx="125">
                  <c:v>11.957484499557131</c:v>
                </c:pt>
                <c:pt idx="126">
                  <c:v>11.868910540301151</c:v>
                </c:pt>
                <c:pt idx="127">
                  <c:v>12.311780336581045</c:v>
                </c:pt>
                <c:pt idx="128">
                  <c:v>12.577502214348982</c:v>
                </c:pt>
                <c:pt idx="129">
                  <c:v>12.577502214348982</c:v>
                </c:pt>
                <c:pt idx="130">
                  <c:v>12.577502214348982</c:v>
                </c:pt>
                <c:pt idx="131">
                  <c:v>12.134632418069087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69F-4936-A0FC-C1C7CC3A756C}"/>
            </c:ext>
          </c:extLst>
        </c:ser>
        <c:ser>
          <c:idx val="4"/>
          <c:order val="4"/>
          <c:tx>
            <c:strRef>
              <c:f>'Males qx Table 6.5'!$A$234</c:f>
              <c:strCache>
                <c:ptCount val="1"/>
                <c:pt idx="0">
                  <c:v>50</c:v>
                </c:pt>
              </c:strCache>
            </c:strRef>
          </c:tx>
          <c:spPr>
            <a:ln>
              <a:solidFill>
                <a:srgbClr val="265A9A"/>
              </a:solidFill>
              <a:prstDash val="sysDot"/>
            </a:ln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6.5'!$B$234:$EC$234</c:f>
              <c:numCache>
                <c:formatCode>0.0</c:formatCode>
                <c:ptCount val="132"/>
                <c:pt idx="0">
                  <c:v>100</c:v>
                </c:pt>
                <c:pt idx="1">
                  <c:v>97.627587716679585</c:v>
                </c:pt>
                <c:pt idx="2">
                  <c:v>95.309696322389598</c:v>
                </c:pt>
                <c:pt idx="3">
                  <c:v>93.071781399884543</c:v>
                </c:pt>
                <c:pt idx="4">
                  <c:v>90.939298531918993</c:v>
                </c:pt>
                <c:pt idx="5">
                  <c:v>88.937703301247382</c:v>
                </c:pt>
                <c:pt idx="6">
                  <c:v>87.092451290624311</c:v>
                </c:pt>
                <c:pt idx="7">
                  <c:v>85.428998082804284</c:v>
                </c:pt>
                <c:pt idx="8">
                  <c:v>83.972799260541791</c:v>
                </c:pt>
                <c:pt idx="9">
                  <c:v>82.749310406591434</c:v>
                </c:pt>
                <c:pt idx="10">
                  <c:v>81.783987103707673</c:v>
                </c:pt>
                <c:pt idx="11">
                  <c:v>80.998695639801056</c:v>
                </c:pt>
                <c:pt idx="12">
                  <c:v>80.285918040477128</c:v>
                </c:pt>
                <c:pt idx="13">
                  <c:v>79.627033495032975</c:v>
                </c:pt>
                <c:pt idx="14">
                  <c:v>79.003421192765671</c:v>
                </c:pt>
                <c:pt idx="15">
                  <c:v>78.396460322972317</c:v>
                </c:pt>
                <c:pt idx="16">
                  <c:v>77.787530074949984</c:v>
                </c:pt>
                <c:pt idx="17">
                  <c:v>77.158009637995789</c:v>
                </c:pt>
                <c:pt idx="18">
                  <c:v>76.489278201406734</c:v>
                </c:pt>
                <c:pt idx="19">
                  <c:v>75.762714954480003</c:v>
                </c:pt>
                <c:pt idx="20">
                  <c:v>74.959699086512614</c:v>
                </c:pt>
                <c:pt idx="21">
                  <c:v>74.112180993691425</c:v>
                </c:pt>
                <c:pt idx="22">
                  <c:v>73.264515000597086</c:v>
                </c:pt>
                <c:pt idx="23">
                  <c:v>72.416686189117485</c:v>
                </c:pt>
                <c:pt idx="24">
                  <c:v>71.568679641140534</c:v>
                </c:pt>
                <c:pt idx="25">
                  <c:v>70.720480438554091</c:v>
                </c:pt>
                <c:pt idx="26">
                  <c:v>69.872073663246042</c:v>
                </c:pt>
                <c:pt idx="27">
                  <c:v>69.023444397104299</c:v>
                </c:pt>
                <c:pt idx="28">
                  <c:v>68.174577722016721</c:v>
                </c:pt>
                <c:pt idx="29">
                  <c:v>67.325458719871222</c:v>
                </c:pt>
                <c:pt idx="30">
                  <c:v>66.476072472555643</c:v>
                </c:pt>
                <c:pt idx="31">
                  <c:v>65.626404061957913</c:v>
                </c:pt>
                <c:pt idx="32">
                  <c:v>64.776438569965876</c:v>
                </c:pt>
                <c:pt idx="33">
                  <c:v>63.926161078467459</c:v>
                </c:pt>
                <c:pt idx="34">
                  <c:v>63.075556669350519</c:v>
                </c:pt>
                <c:pt idx="35">
                  <c:v>62.224610424502949</c:v>
                </c:pt>
                <c:pt idx="36">
                  <c:v>61.371177124789291</c:v>
                </c:pt>
                <c:pt idx="37">
                  <c:v>60.513700383934086</c:v>
                </c:pt>
                <c:pt idx="38">
                  <c:v>59.653048533115246</c:v>
                </c:pt>
                <c:pt idx="39">
                  <c:v>58.790089903510669</c:v>
                </c:pt>
                <c:pt idx="40">
                  <c:v>57.925692826298246</c:v>
                </c:pt>
                <c:pt idx="41">
                  <c:v>57.060725632655895</c:v>
                </c:pt>
                <c:pt idx="42">
                  <c:v>56.196056653761502</c:v>
                </c:pt>
                <c:pt idx="43">
                  <c:v>55.332554220792986</c:v>
                </c:pt>
                <c:pt idx="44">
                  <c:v>54.471086664928237</c:v>
                </c:pt>
                <c:pt idx="45">
                  <c:v>53.61252231734516</c:v>
                </c:pt>
                <c:pt idx="46">
                  <c:v>52.757729509221662</c:v>
                </c:pt>
                <c:pt idx="47">
                  <c:v>51.907576571735625</c:v>
                </c:pt>
                <c:pt idx="48">
                  <c:v>51.171803913860984</c:v>
                </c:pt>
                <c:pt idx="49">
                  <c:v>50.639844626029031</c:v>
                </c:pt>
                <c:pt idx="50">
                  <c:v>50.282106061603734</c:v>
                </c:pt>
                <c:pt idx="51">
                  <c:v>50.068995573949074</c:v>
                </c:pt>
                <c:pt idx="52">
                  <c:v>49.970920516429004</c:v>
                </c:pt>
                <c:pt idx="53">
                  <c:v>49.958288242407505</c:v>
                </c:pt>
                <c:pt idx="54">
                  <c:v>50.001506105248538</c:v>
                </c:pt>
                <c:pt idx="55">
                  <c:v>50.070981458316091</c:v>
                </c:pt>
                <c:pt idx="56">
                  <c:v>50.137121654974102</c:v>
                </c:pt>
                <c:pt idx="57">
                  <c:v>50.170334048586561</c:v>
                </c:pt>
                <c:pt idx="58">
                  <c:v>50.141025992517449</c:v>
                </c:pt>
                <c:pt idx="59">
                  <c:v>50.019604840130718</c:v>
                </c:pt>
                <c:pt idx="60">
                  <c:v>49.776477944790336</c:v>
                </c:pt>
                <c:pt idx="61">
                  <c:v>49.382052659860285</c:v>
                </c:pt>
                <c:pt idx="62">
                  <c:v>48.780002398629854</c:v>
                </c:pt>
                <c:pt idx="63">
                  <c:v>47.987736930204065</c:v>
                </c:pt>
                <c:pt idx="64">
                  <c:v>47.086268141670537</c:v>
                </c:pt>
                <c:pt idx="65">
                  <c:v>46.156607920116834</c:v>
                </c:pt>
                <c:pt idx="66">
                  <c:v>45.27976815263056</c:v>
                </c:pt>
                <c:pt idx="67">
                  <c:v>44.536760726299299</c:v>
                </c:pt>
                <c:pt idx="68">
                  <c:v>44.008597528210629</c:v>
                </c:pt>
                <c:pt idx="69">
                  <c:v>43.659391054210886</c:v>
                </c:pt>
                <c:pt idx="70">
                  <c:v>43.396091315541561</c:v>
                </c:pt>
                <c:pt idx="71">
                  <c:v>43.213966472382978</c:v>
                </c:pt>
                <c:pt idx="72">
                  <c:v>43.10828468491551</c:v>
                </c:pt>
                <c:pt idx="73">
                  <c:v>43.074314113319481</c:v>
                </c:pt>
                <c:pt idx="74">
                  <c:v>43.107322917775264</c:v>
                </c:pt>
                <c:pt idx="75">
                  <c:v>43.202579258463189</c:v>
                </c:pt>
                <c:pt idx="76">
                  <c:v>43.440333616845258</c:v>
                </c:pt>
                <c:pt idx="77">
                  <c:v>43.830560400552237</c:v>
                </c:pt>
                <c:pt idx="78">
                  <c:v>44.263113659017684</c:v>
                </c:pt>
                <c:pt idx="79">
                  <c:v>44.627847441675108</c:v>
                </c:pt>
                <c:pt idx="80">
                  <c:v>44.814615797958083</c:v>
                </c:pt>
                <c:pt idx="81">
                  <c:v>44.811870525265476</c:v>
                </c:pt>
                <c:pt idx="82">
                  <c:v>44.690107947338724</c:v>
                </c:pt>
                <c:pt idx="83">
                  <c:v>44.462248903125314</c:v>
                </c:pt>
                <c:pt idx="84">
                  <c:v>44.141214231572633</c:v>
                </c:pt>
                <c:pt idx="85">
                  <c:v>43.739924771628154</c:v>
                </c:pt>
                <c:pt idx="86">
                  <c:v>43.287732579081315</c:v>
                </c:pt>
                <c:pt idx="87">
                  <c:v>42.772469014059553</c:v>
                </c:pt>
                <c:pt idx="88">
                  <c:v>42.144773872017282</c:v>
                </c:pt>
                <c:pt idx="89">
                  <c:v>41.355286948408931</c:v>
                </c:pt>
                <c:pt idx="90">
                  <c:v>40.354648038688872</c:v>
                </c:pt>
                <c:pt idx="91">
                  <c:v>39.195797738762344</c:v>
                </c:pt>
                <c:pt idx="92">
                  <c:v>37.973821403897404</c:v>
                </c:pt>
                <c:pt idx="93">
                  <c:v>36.702575968592697</c:v>
                </c:pt>
                <c:pt idx="94">
                  <c:v>35.395918367346937</c:v>
                </c:pt>
                <c:pt idx="95">
                  <c:v>34.067705534658785</c:v>
                </c:pt>
                <c:pt idx="96">
                  <c:v>32.687518758090292</c:v>
                </c:pt>
                <c:pt idx="97">
                  <c:v>31.24897130239928</c:v>
                </c:pt>
                <c:pt idx="98">
                  <c:v>29.801968067878061</c:v>
                </c:pt>
                <c:pt idx="99">
                  <c:v>28.396413954818939</c:v>
                </c:pt>
                <c:pt idx="100">
                  <c:v>27.082213863514237</c:v>
                </c:pt>
                <c:pt idx="101">
                  <c:v>25.905873958022262</c:v>
                </c:pt>
                <c:pt idx="102">
                  <c:v>24.870613026905623</c:v>
                </c:pt>
                <c:pt idx="103">
                  <c:v>23.961404907213101</c:v>
                </c:pt>
                <c:pt idx="104">
                  <c:v>23.163223435993476</c:v>
                </c:pt>
                <c:pt idx="105">
                  <c:v>22.461042450295537</c:v>
                </c:pt>
                <c:pt idx="106">
                  <c:v>21.844582633860409</c:v>
                </c:pt>
                <c:pt idx="107">
                  <c:v>21.261588072314542</c:v>
                </c:pt>
                <c:pt idx="108">
                  <c:v>20.634067705534658</c:v>
                </c:pt>
                <c:pt idx="109">
                  <c:v>19.935518538420204</c:v>
                </c:pt>
                <c:pt idx="110">
                  <c:v>19.129500268672754</c:v>
                </c:pt>
                <c:pt idx="111">
                  <c:v>18.538420204191294</c:v>
                </c:pt>
                <c:pt idx="112">
                  <c:v>17.947340139709834</c:v>
                </c:pt>
                <c:pt idx="113">
                  <c:v>17.517463729177859</c:v>
                </c:pt>
                <c:pt idx="114">
                  <c:v>16.926383664696399</c:v>
                </c:pt>
                <c:pt idx="115">
                  <c:v>16.818914562063405</c:v>
                </c:pt>
                <c:pt idx="116">
                  <c:v>16.550241805480923</c:v>
                </c:pt>
                <c:pt idx="117">
                  <c:v>16.496507254164424</c:v>
                </c:pt>
                <c:pt idx="118">
                  <c:v>16.335303600214939</c:v>
                </c:pt>
                <c:pt idx="119">
                  <c:v>16.389038151531434</c:v>
                </c:pt>
                <c:pt idx="120">
                  <c:v>16.335303600214939</c:v>
                </c:pt>
                <c:pt idx="121">
                  <c:v>16.227834497581945</c:v>
                </c:pt>
                <c:pt idx="122">
                  <c:v>16.442772702847929</c:v>
                </c:pt>
                <c:pt idx="123">
                  <c:v>16.765180010746906</c:v>
                </c:pt>
                <c:pt idx="124">
                  <c:v>16.066630843632453</c:v>
                </c:pt>
                <c:pt idx="125">
                  <c:v>15.79795808704997</c:v>
                </c:pt>
                <c:pt idx="126">
                  <c:v>15.63675443310048</c:v>
                </c:pt>
                <c:pt idx="127">
                  <c:v>15.744223535733475</c:v>
                </c:pt>
                <c:pt idx="128">
                  <c:v>16.012896292315958</c:v>
                </c:pt>
                <c:pt idx="129">
                  <c:v>16.012896292315958</c:v>
                </c:pt>
                <c:pt idx="130">
                  <c:v>16.012896292315958</c:v>
                </c:pt>
                <c:pt idx="131">
                  <c:v>15.314347125201506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69F-4936-A0FC-C1C7CC3A756C}"/>
            </c:ext>
          </c:extLst>
        </c:ser>
        <c:ser>
          <c:idx val="5"/>
          <c:order val="5"/>
          <c:tx>
            <c:strRef>
              <c:f>'Males qx Table 6.5'!$A$235</c:f>
              <c:strCache>
                <c:ptCount val="1"/>
                <c:pt idx="0">
                  <c:v>65</c:v>
                </c:pt>
              </c:strCache>
            </c:strRef>
          </c:tx>
          <c:spPr>
            <a:ln>
              <a:solidFill>
                <a:srgbClr val="78A22F"/>
              </a:solidFill>
              <a:prstDash val="sysDot"/>
            </a:ln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6.5'!$B$235:$EC$235</c:f>
              <c:numCache>
                <c:formatCode>0.0</c:formatCode>
                <c:ptCount val="132"/>
                <c:pt idx="0">
                  <c:v>100</c:v>
                </c:pt>
                <c:pt idx="1">
                  <c:v>100.35997863415429</c:v>
                </c:pt>
                <c:pt idx="2">
                  <c:v>100.60986243887282</c:v>
                </c:pt>
                <c:pt idx="3">
                  <c:v>100.74529784196081</c:v>
                </c:pt>
                <c:pt idx="4">
                  <c:v>100.76193127122343</c:v>
                </c:pt>
                <c:pt idx="5">
                  <c:v>100.65540915446589</c:v>
                </c:pt>
                <c:pt idx="6">
                  <c:v>100.42137791949337</c:v>
                </c:pt>
                <c:pt idx="7">
                  <c:v>100.05548399411109</c:v>
                </c:pt>
                <c:pt idx="8">
                  <c:v>99.553373806124185</c:v>
                </c:pt>
                <c:pt idx="9">
                  <c:v>98.910693783337905</c:v>
                </c:pt>
                <c:pt idx="10">
                  <c:v>98.123090353557401</c:v>
                </c:pt>
                <c:pt idx="11">
                  <c:v>97.076787291470083</c:v>
                </c:pt>
                <c:pt idx="12">
                  <c:v>95.719540135207751</c:v>
                </c:pt>
                <c:pt idx="13">
                  <c:v>94.139292957742128</c:v>
                </c:pt>
                <c:pt idx="14">
                  <c:v>92.423989832044995</c:v>
                </c:pt>
                <c:pt idx="15">
                  <c:v>90.661574831088103</c:v>
                </c:pt>
                <c:pt idx="16">
                  <c:v>88.939992027843189</c:v>
                </c:pt>
                <c:pt idx="17">
                  <c:v>87.347185495282019</c:v>
                </c:pt>
                <c:pt idx="18">
                  <c:v>85.97109930637636</c:v>
                </c:pt>
                <c:pt idx="19">
                  <c:v>84.899677534097975</c:v>
                </c:pt>
                <c:pt idx="20">
                  <c:v>84.22086425141859</c:v>
                </c:pt>
                <c:pt idx="21">
                  <c:v>83.768223805890358</c:v>
                </c:pt>
                <c:pt idx="22">
                  <c:v>83.316657076036478</c:v>
                </c:pt>
                <c:pt idx="23">
                  <c:v>82.8661129312854</c:v>
                </c:pt>
                <c:pt idx="24">
                  <c:v>82.416540241065491</c:v>
                </c:pt>
                <c:pt idx="25">
                  <c:v>81.967887874805214</c:v>
                </c:pt>
                <c:pt idx="26">
                  <c:v>81.520104701932965</c:v>
                </c:pt>
                <c:pt idx="27">
                  <c:v>81.073139591877194</c:v>
                </c:pt>
                <c:pt idx="28">
                  <c:v>80.626941414066309</c:v>
                </c:pt>
                <c:pt idx="29">
                  <c:v>80.181459037928718</c:v>
                </c:pt>
                <c:pt idx="30">
                  <c:v>79.736641332892859</c:v>
                </c:pt>
                <c:pt idx="31">
                  <c:v>79.292437168387124</c:v>
                </c:pt>
                <c:pt idx="32">
                  <c:v>78.848795413839952</c:v>
                </c:pt>
                <c:pt idx="33">
                  <c:v>78.405664938679749</c:v>
                </c:pt>
                <c:pt idx="34">
                  <c:v>77.962994612334953</c:v>
                </c:pt>
                <c:pt idx="35">
                  <c:v>77.520733304233971</c:v>
                </c:pt>
                <c:pt idx="36">
                  <c:v>77.078550203763214</c:v>
                </c:pt>
                <c:pt idx="37">
                  <c:v>76.636302393773931</c:v>
                </c:pt>
                <c:pt idx="38">
                  <c:v>76.194220583891976</c:v>
                </c:pt>
                <c:pt idx="39">
                  <c:v>75.752535483743117</c:v>
                </c:pt>
                <c:pt idx="40">
                  <c:v>75.311477802953192</c:v>
                </c:pt>
                <c:pt idx="41">
                  <c:v>74.871278251147928</c:v>
                </c:pt>
                <c:pt idx="42">
                  <c:v>74.432167537953219</c:v>
                </c:pt>
                <c:pt idx="43">
                  <c:v>73.994376372994807</c:v>
                </c:pt>
                <c:pt idx="44">
                  <c:v>73.558135465898459</c:v>
                </c:pt>
                <c:pt idx="45">
                  <c:v>73.123675526290057</c:v>
                </c:pt>
                <c:pt idx="46">
                  <c:v>72.691227263795355</c:v>
                </c:pt>
                <c:pt idx="47">
                  <c:v>72.261021388040163</c:v>
                </c:pt>
                <c:pt idx="48">
                  <c:v>71.965045581910175</c:v>
                </c:pt>
                <c:pt idx="49">
                  <c:v>71.910961495463596</c:v>
                </c:pt>
                <c:pt idx="50">
                  <c:v>72.062510789084939</c:v>
                </c:pt>
                <c:pt idx="51">
                  <c:v>72.383435123158733</c:v>
                </c:pt>
                <c:pt idx="52">
                  <c:v>72.837476158069464</c:v>
                </c:pt>
                <c:pt idx="53">
                  <c:v>73.388375554201673</c:v>
                </c:pt>
                <c:pt idx="54">
                  <c:v>73.999874971939846</c:v>
                </c:pt>
                <c:pt idx="55">
                  <c:v>74.635716071668568</c:v>
                </c:pt>
                <c:pt idx="56">
                  <c:v>75.259640513772268</c:v>
                </c:pt>
                <c:pt idx="57">
                  <c:v>75.835389958635503</c:v>
                </c:pt>
                <c:pt idx="58">
                  <c:v>76.326706066642771</c:v>
                </c:pt>
                <c:pt idx="59">
                  <c:v>76.69733049817863</c:v>
                </c:pt>
                <c:pt idx="60">
                  <c:v>76.911004913627551</c:v>
                </c:pt>
                <c:pt idx="61">
                  <c:v>76.931470973374061</c:v>
                </c:pt>
                <c:pt idx="62">
                  <c:v>76.739509106132388</c:v>
                </c:pt>
                <c:pt idx="63">
                  <c:v>76.384079338489954</c:v>
                </c:pt>
                <c:pt idx="64">
                  <c:v>75.931192727641189</c:v>
                </c:pt>
                <c:pt idx="65">
                  <c:v>75.446860330780581</c:v>
                </c:pt>
                <c:pt idx="66">
                  <c:v>74.997093205102445</c:v>
                </c:pt>
                <c:pt idx="67">
                  <c:v>74.647902407801325</c:v>
                </c:pt>
                <c:pt idx="68">
                  <c:v>74.465298996071581</c:v>
                </c:pt>
                <c:pt idx="69">
                  <c:v>74.423108088777667</c:v>
                </c:pt>
                <c:pt idx="70">
                  <c:v>74.447570989170359</c:v>
                </c:pt>
                <c:pt idx="71">
                  <c:v>74.533323031023627</c:v>
                </c:pt>
                <c:pt idx="72">
                  <c:v>74.674999548111288</c:v>
                </c:pt>
                <c:pt idx="73">
                  <c:v>74.867235874207367</c:v>
                </c:pt>
                <c:pt idx="74">
                  <c:v>75.104667343085723</c:v>
                </c:pt>
                <c:pt idx="75">
                  <c:v>75.381929288520297</c:v>
                </c:pt>
                <c:pt idx="76">
                  <c:v>75.846928142413361</c:v>
                </c:pt>
                <c:pt idx="77">
                  <c:v>76.552533299639336</c:v>
                </c:pt>
                <c:pt idx="78">
                  <c:v>77.350824538430317</c:v>
                </c:pt>
                <c:pt idx="79">
                  <c:v>78.093881637018498</c:v>
                </c:pt>
                <c:pt idx="80">
                  <c:v>78.633784373635962</c:v>
                </c:pt>
                <c:pt idx="81">
                  <c:v>78.946943795096303</c:v>
                </c:pt>
                <c:pt idx="82">
                  <c:v>79.027871749184271</c:v>
                </c:pt>
                <c:pt idx="83">
                  <c:v>78.755799215588766</c:v>
                </c:pt>
                <c:pt idx="84">
                  <c:v>78.009957173998714</c:v>
                </c:pt>
                <c:pt idx="85">
                  <c:v>76.669576604103014</c:v>
                </c:pt>
                <c:pt idx="86">
                  <c:v>74.866111272494607</c:v>
                </c:pt>
                <c:pt idx="87">
                  <c:v>72.883318389277463</c:v>
                </c:pt>
                <c:pt idx="88">
                  <c:v>70.828884099407091</c:v>
                </c:pt>
                <c:pt idx="89">
                  <c:v>68.810494547838957</c:v>
                </c:pt>
                <c:pt idx="90">
                  <c:v>66.935835879528597</c:v>
                </c:pt>
                <c:pt idx="91">
                  <c:v>65.149586950547231</c:v>
                </c:pt>
                <c:pt idx="92">
                  <c:v>63.351665939182311</c:v>
                </c:pt>
                <c:pt idx="93">
                  <c:v>61.582617973713575</c:v>
                </c:pt>
                <c:pt idx="94">
                  <c:v>59.882988182420739</c:v>
                </c:pt>
                <c:pt idx="95">
                  <c:v>58.293321693583586</c:v>
                </c:pt>
                <c:pt idx="96">
                  <c:v>56.804933440664698</c:v>
                </c:pt>
                <c:pt idx="97">
                  <c:v>55.374206694757078</c:v>
                </c:pt>
                <c:pt idx="98">
                  <c:v>53.989289090586055</c:v>
                </c:pt>
                <c:pt idx="99">
                  <c:v>52.638328262877025</c:v>
                </c:pt>
                <c:pt idx="100">
                  <c:v>51.309471846355301</c:v>
                </c:pt>
                <c:pt idx="101">
                  <c:v>49.993314634351698</c:v>
                </c:pt>
                <c:pt idx="102">
                  <c:v>48.693941652606028</c:v>
                </c:pt>
                <c:pt idx="103">
                  <c:v>47.419735884457062</c:v>
                </c:pt>
                <c:pt idx="104">
                  <c:v>46.179080313243674</c:v>
                </c:pt>
                <c:pt idx="105">
                  <c:v>44.98035792230467</c:v>
                </c:pt>
                <c:pt idx="106">
                  <c:v>43.906413721387054</c:v>
                </c:pt>
                <c:pt idx="107">
                  <c:v>42.936791767337048</c:v>
                </c:pt>
                <c:pt idx="108">
                  <c:v>41.924923614142301</c:v>
                </c:pt>
                <c:pt idx="109">
                  <c:v>40.680925360104759</c:v>
                </c:pt>
                <c:pt idx="110">
                  <c:v>38.804015713662167</c:v>
                </c:pt>
                <c:pt idx="111">
                  <c:v>37.189000436490616</c:v>
                </c:pt>
                <c:pt idx="112">
                  <c:v>35.421213443910958</c:v>
                </c:pt>
                <c:pt idx="113">
                  <c:v>33.762549105194239</c:v>
                </c:pt>
                <c:pt idx="114">
                  <c:v>31.558271497162814</c:v>
                </c:pt>
                <c:pt idx="115">
                  <c:v>30.576167612396333</c:v>
                </c:pt>
                <c:pt idx="116">
                  <c:v>29.594063727629855</c:v>
                </c:pt>
                <c:pt idx="117">
                  <c:v>28.393714535137498</c:v>
                </c:pt>
                <c:pt idx="118">
                  <c:v>27.455259711916192</c:v>
                </c:pt>
                <c:pt idx="119">
                  <c:v>26.756874727193363</c:v>
                </c:pt>
                <c:pt idx="120">
                  <c:v>25.971191619380186</c:v>
                </c:pt>
                <c:pt idx="121">
                  <c:v>25.403753819292884</c:v>
                </c:pt>
                <c:pt idx="122">
                  <c:v>24.814491488432999</c:v>
                </c:pt>
                <c:pt idx="123">
                  <c:v>24.137931034482758</c:v>
                </c:pt>
                <c:pt idx="124">
                  <c:v>23.788738542121344</c:v>
                </c:pt>
                <c:pt idx="125">
                  <c:v>23.199476211261462</c:v>
                </c:pt>
                <c:pt idx="126">
                  <c:v>23.134002618943693</c:v>
                </c:pt>
                <c:pt idx="127">
                  <c:v>22.806634657354866</c:v>
                </c:pt>
                <c:pt idx="128">
                  <c:v>22.588389349628983</c:v>
                </c:pt>
                <c:pt idx="129">
                  <c:v>22.020951549541685</c:v>
                </c:pt>
                <c:pt idx="130">
                  <c:v>22.042776080314272</c:v>
                </c:pt>
                <c:pt idx="131">
                  <c:v>21.780881711043211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69F-4936-A0FC-C1C7CC3A756C}"/>
            </c:ext>
          </c:extLst>
        </c:ser>
        <c:ser>
          <c:idx val="6"/>
          <c:order val="6"/>
          <c:tx>
            <c:strRef>
              <c:f>'Males qx Table 6.5'!$A$236</c:f>
              <c:strCache>
                <c:ptCount val="1"/>
                <c:pt idx="0">
                  <c:v>80</c:v>
                </c:pt>
              </c:strCache>
            </c:strRef>
          </c:tx>
          <c:spPr>
            <a:ln>
              <a:solidFill>
                <a:srgbClr val="66BCDB"/>
              </a:solidFill>
              <a:prstDash val="sysDash"/>
            </a:ln>
          </c:spPr>
          <c:marker>
            <c:symbol val="none"/>
          </c:marker>
          <c:cat>
            <c:numRef>
              <c:f>'Males qx Table 6.5'!$B$229:$EC$229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6.5'!$B$236:$EC$236</c:f>
              <c:numCache>
                <c:formatCode>0.0</c:formatCode>
                <c:ptCount val="132"/>
                <c:pt idx="0">
                  <c:v>100</c:v>
                </c:pt>
                <c:pt idx="1">
                  <c:v>100.2192364874781</c:v>
                </c:pt>
                <c:pt idx="2">
                  <c:v>100.42055820557951</c:v>
                </c:pt>
                <c:pt idx="3">
                  <c:v>100.60419960112002</c:v>
                </c:pt>
                <c:pt idx="4">
                  <c:v>100.77039512091555</c:v>
                </c:pt>
                <c:pt idx="5">
                  <c:v>100.91937921178192</c:v>
                </c:pt>
                <c:pt idx="6">
                  <c:v>101.05138632053496</c:v>
                </c:pt>
                <c:pt idx="7">
                  <c:v>101.16665089399062</c:v>
                </c:pt>
                <c:pt idx="8">
                  <c:v>101.26540737896461</c:v>
                </c:pt>
                <c:pt idx="9">
                  <c:v>101.34789022227295</c:v>
                </c:pt>
                <c:pt idx="10">
                  <c:v>101.41433387073135</c:v>
                </c:pt>
                <c:pt idx="11">
                  <c:v>101.46368269730243</c:v>
                </c:pt>
                <c:pt idx="12">
                  <c:v>101.49475978387359</c:v>
                </c:pt>
                <c:pt idx="13">
                  <c:v>101.50761764064799</c:v>
                </c:pt>
                <c:pt idx="14">
                  <c:v>101.50230877782876</c:v>
                </c:pt>
                <c:pt idx="15">
                  <c:v>101.47888570561905</c:v>
                </c:pt>
                <c:pt idx="16">
                  <c:v>101.43740093422203</c:v>
                </c:pt>
                <c:pt idx="17">
                  <c:v>101.37790697384079</c:v>
                </c:pt>
                <c:pt idx="18">
                  <c:v>101.30045633467857</c:v>
                </c:pt>
                <c:pt idx="19">
                  <c:v>101.20510152693849</c:v>
                </c:pt>
                <c:pt idx="20">
                  <c:v>101.09189506082367</c:v>
                </c:pt>
                <c:pt idx="21">
                  <c:v>100.96545143463081</c:v>
                </c:pt>
                <c:pt idx="22">
                  <c:v>100.82967890070978</c:v>
                </c:pt>
                <c:pt idx="23">
                  <c:v>100.68357060034339</c:v>
                </c:pt>
                <c:pt idx="24">
                  <c:v>100.52611967481459</c:v>
                </c:pt>
                <c:pt idx="25">
                  <c:v>100.35631926540628</c:v>
                </c:pt>
                <c:pt idx="26">
                  <c:v>100.17316251340138</c:v>
                </c:pt>
                <c:pt idx="27">
                  <c:v>99.975642560082761</c:v>
                </c:pt>
                <c:pt idx="28">
                  <c:v>99.762752546733296</c:v>
                </c:pt>
                <c:pt idx="29">
                  <c:v>99.533485614635936</c:v>
                </c:pt>
                <c:pt idx="30">
                  <c:v>99.286834905073547</c:v>
                </c:pt>
                <c:pt idx="31">
                  <c:v>99.021793559329012</c:v>
                </c:pt>
                <c:pt idx="32">
                  <c:v>98.737354718685253</c:v>
                </c:pt>
                <c:pt idx="33">
                  <c:v>98.432511524425166</c:v>
                </c:pt>
                <c:pt idx="34">
                  <c:v>98.106257117831646</c:v>
                </c:pt>
                <c:pt idx="35">
                  <c:v>97.757584640187602</c:v>
                </c:pt>
                <c:pt idx="36">
                  <c:v>97.38610218052996</c:v>
                </c:pt>
                <c:pt idx="37">
                  <c:v>96.994499014691897</c:v>
                </c:pt>
                <c:pt idx="38">
                  <c:v>96.586390064150734</c:v>
                </c:pt>
                <c:pt idx="39">
                  <c:v>96.165390250383737</c:v>
                </c:pt>
                <c:pt idx="40">
                  <c:v>95.735114494868114</c:v>
                </c:pt>
                <c:pt idx="41">
                  <c:v>95.2991777190812</c:v>
                </c:pt>
                <c:pt idx="42">
                  <c:v>94.861194844500247</c:v>
                </c:pt>
                <c:pt idx="43">
                  <c:v>94.424780792602533</c:v>
                </c:pt>
                <c:pt idx="44">
                  <c:v>93.993550484865338</c:v>
                </c:pt>
                <c:pt idx="45">
                  <c:v>93.571118842765898</c:v>
                </c:pt>
                <c:pt idx="46">
                  <c:v>93.161100787781507</c:v>
                </c:pt>
                <c:pt idx="47">
                  <c:v>92.767111241389415</c:v>
                </c:pt>
                <c:pt idx="48">
                  <c:v>92.384804486076391</c:v>
                </c:pt>
                <c:pt idx="49">
                  <c:v>92.007668627203259</c:v>
                </c:pt>
                <c:pt idx="50">
                  <c:v>91.636069320558448</c:v>
                </c:pt>
                <c:pt idx="51">
                  <c:v>91.270372221930359</c:v>
                </c:pt>
                <c:pt idx="52">
                  <c:v>90.910942987107404</c:v>
                </c:pt>
                <c:pt idx="53">
                  <c:v>90.558147271878013</c:v>
                </c:pt>
                <c:pt idx="54">
                  <c:v>90.212350732030629</c:v>
                </c:pt>
                <c:pt idx="55">
                  <c:v>89.873919023353636</c:v>
                </c:pt>
                <c:pt idx="56">
                  <c:v>89.543217801635521</c:v>
                </c:pt>
                <c:pt idx="57">
                  <c:v>89.220612722664612</c:v>
                </c:pt>
                <c:pt idx="58">
                  <c:v>88.906469442229394</c:v>
                </c:pt>
                <c:pt idx="59">
                  <c:v>88.601153616118282</c:v>
                </c:pt>
                <c:pt idx="60">
                  <c:v>88.305030900119661</c:v>
                </c:pt>
                <c:pt idx="61">
                  <c:v>88.018466950021974</c:v>
                </c:pt>
                <c:pt idx="62">
                  <c:v>87.806611754144001</c:v>
                </c:pt>
                <c:pt idx="63">
                  <c:v>87.709373975939172</c:v>
                </c:pt>
                <c:pt idx="64">
                  <c:v>87.689257283897987</c:v>
                </c:pt>
                <c:pt idx="65">
                  <c:v>87.708765346510859</c:v>
                </c:pt>
                <c:pt idx="66">
                  <c:v>87.730401832268299</c:v>
                </c:pt>
                <c:pt idx="67">
                  <c:v>87.716670409660736</c:v>
                </c:pt>
                <c:pt idx="68">
                  <c:v>87.630074747178668</c:v>
                </c:pt>
                <c:pt idx="69">
                  <c:v>87.377245667611362</c:v>
                </c:pt>
                <c:pt idx="70">
                  <c:v>86.94692186943837</c:v>
                </c:pt>
                <c:pt idx="71">
                  <c:v>86.424768834685608</c:v>
                </c:pt>
                <c:pt idx="72">
                  <c:v>85.896452045378908</c:v>
                </c:pt>
                <c:pt idx="73">
                  <c:v>85.447636983544214</c:v>
                </c:pt>
                <c:pt idx="74">
                  <c:v>85.163989131207359</c:v>
                </c:pt>
                <c:pt idx="75">
                  <c:v>85.131173970394244</c:v>
                </c:pt>
                <c:pt idx="76">
                  <c:v>85.371408547086247</c:v>
                </c:pt>
                <c:pt idx="77">
                  <c:v>85.79208293344233</c:v>
                </c:pt>
                <c:pt idx="78">
                  <c:v>86.306622150754748</c:v>
                </c:pt>
                <c:pt idx="79">
                  <c:v>86.828451220315827</c:v>
                </c:pt>
                <c:pt idx="80">
                  <c:v>87.270995163417851</c:v>
                </c:pt>
                <c:pt idx="81">
                  <c:v>87.669157338503737</c:v>
                </c:pt>
                <c:pt idx="82">
                  <c:v>88.063530214843624</c:v>
                </c:pt>
                <c:pt idx="83">
                  <c:v>88.376072479970631</c:v>
                </c:pt>
                <c:pt idx="84">
                  <c:v>88.52874282141785</c:v>
                </c:pt>
                <c:pt idx="85">
                  <c:v>88.443499926718459</c:v>
                </c:pt>
                <c:pt idx="86">
                  <c:v>87.54829174243585</c:v>
                </c:pt>
                <c:pt idx="87">
                  <c:v>85.674758604233048</c:v>
                </c:pt>
                <c:pt idx="88">
                  <c:v>83.350397783292465</c:v>
                </c:pt>
                <c:pt idx="89">
                  <c:v>81.102706550796498</c:v>
                </c:pt>
                <c:pt idx="90">
                  <c:v>79.459182177927602</c:v>
                </c:pt>
                <c:pt idx="91">
                  <c:v>78.309988818364417</c:v>
                </c:pt>
                <c:pt idx="92">
                  <c:v>77.181400767397108</c:v>
                </c:pt>
                <c:pt idx="93">
                  <c:v>76.055080508625267</c:v>
                </c:pt>
                <c:pt idx="94">
                  <c:v>74.912690525648543</c:v>
                </c:pt>
                <c:pt idx="95">
                  <c:v>73.735893302066543</c:v>
                </c:pt>
                <c:pt idx="96">
                  <c:v>72.527885733658977</c:v>
                </c:pt>
                <c:pt idx="97">
                  <c:v>71.309591256253185</c:v>
                </c:pt>
                <c:pt idx="98">
                  <c:v>70.089262163520175</c:v>
                </c:pt>
                <c:pt idx="99">
                  <c:v>68.875150749130952</c:v>
                </c:pt>
                <c:pt idx="100">
                  <c:v>67.675509306756567</c:v>
                </c:pt>
                <c:pt idx="101">
                  <c:v>66.510081699625019</c:v>
                </c:pt>
                <c:pt idx="102">
                  <c:v>65.392538070040644</c:v>
                </c:pt>
                <c:pt idx="103">
                  <c:v>64.322020130289118</c:v>
                </c:pt>
                <c:pt idx="104">
                  <c:v>63.297669592656</c:v>
                </c:pt>
                <c:pt idx="105">
                  <c:v>62.318628169426937</c:v>
                </c:pt>
                <c:pt idx="106">
                  <c:v>61.512638959368559</c:v>
                </c:pt>
                <c:pt idx="107">
                  <c:v>60.867287424421576</c:v>
                </c:pt>
                <c:pt idx="108">
                  <c:v>60.171478821632718</c:v>
                </c:pt>
                <c:pt idx="109">
                  <c:v>59.160193463285935</c:v>
                </c:pt>
                <c:pt idx="110">
                  <c:v>57.115638282280521</c:v>
                </c:pt>
                <c:pt idx="111">
                  <c:v>55.686648102007922</c:v>
                </c:pt>
                <c:pt idx="112">
                  <c:v>53.664077385314378</c:v>
                </c:pt>
                <c:pt idx="113">
                  <c:v>51.993258097611019</c:v>
                </c:pt>
                <c:pt idx="114">
                  <c:v>49.296497142019632</c:v>
                </c:pt>
                <c:pt idx="115">
                  <c:v>48.446431188626704</c:v>
                </c:pt>
                <c:pt idx="116">
                  <c:v>47.083394401289759</c:v>
                </c:pt>
                <c:pt idx="117">
                  <c:v>45.844936245053496</c:v>
                </c:pt>
                <c:pt idx="118">
                  <c:v>44.05686648102008</c:v>
                </c:pt>
                <c:pt idx="119">
                  <c:v>43.18481606331526</c:v>
                </c:pt>
                <c:pt idx="120">
                  <c:v>42.327421955151692</c:v>
                </c:pt>
                <c:pt idx="121">
                  <c:v>42.019639454785285</c:v>
                </c:pt>
                <c:pt idx="122">
                  <c:v>40.986369632126632</c:v>
                </c:pt>
                <c:pt idx="123">
                  <c:v>39.887146416532318</c:v>
                </c:pt>
                <c:pt idx="124">
                  <c:v>38.809907665249895</c:v>
                </c:pt>
                <c:pt idx="125">
                  <c:v>38.406859152865309</c:v>
                </c:pt>
                <c:pt idx="126">
                  <c:v>37.564121354242999</c:v>
                </c:pt>
                <c:pt idx="127">
                  <c:v>36.274366114612342</c:v>
                </c:pt>
                <c:pt idx="128">
                  <c:v>35.263080756265573</c:v>
                </c:pt>
                <c:pt idx="129">
                  <c:v>35.123845815623625</c:v>
                </c:pt>
                <c:pt idx="130">
                  <c:v>34.82339147002785</c:v>
                </c:pt>
                <c:pt idx="131">
                  <c:v>33.944012897552398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69F-4936-A0FC-C1C7CC3A7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4441808"/>
        <c:axId val="347072264"/>
      </c:lineChart>
      <c:catAx>
        <c:axId val="344441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47072264"/>
        <c:crosses val="autoZero"/>
        <c:auto val="1"/>
        <c:lblAlgn val="ctr"/>
        <c:lblOffset val="100"/>
        <c:tickLblSkip val="30"/>
        <c:tickMarkSkip val="10"/>
        <c:noMultiLvlLbl val="0"/>
      </c:catAx>
      <c:valAx>
        <c:axId val="347072264"/>
        <c:scaling>
          <c:orientation val="minMax"/>
          <c:max val="102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44441808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25750750750751"/>
          <c:y val="4.2140750105351878E-2"/>
          <c:w val="0.7985116366366366"/>
          <c:h val="0.820381191289142"/>
        </c:manualLayout>
      </c:layout>
      <c:lineChart>
        <c:grouping val="standard"/>
        <c:varyColors val="0"/>
        <c:ser>
          <c:idx val="0"/>
          <c:order val="0"/>
          <c:tx>
            <c:strRef>
              <c:f>'Females qx Table 6.9'!$A$230</c:f>
              <c:strCache>
                <c:ptCount val="1"/>
                <c:pt idx="0">
                  <c:v>Birth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6.9'!$B$230:$EC$230</c:f>
              <c:numCache>
                <c:formatCode>0.0</c:formatCode>
                <c:ptCount val="132"/>
                <c:pt idx="0">
                  <c:v>100</c:v>
                </c:pt>
                <c:pt idx="1">
                  <c:v>99.057892863118639</c:v>
                </c:pt>
                <c:pt idx="2">
                  <c:v>98.056016042403925</c:v>
                </c:pt>
                <c:pt idx="3">
                  <c:v>96.992097604913781</c:v>
                </c:pt>
                <c:pt idx="4">
                  <c:v>95.863865617706097</c:v>
                </c:pt>
                <c:pt idx="5">
                  <c:v>94.669048147838765</c:v>
                </c:pt>
                <c:pt idx="6">
                  <c:v>93.405373262369693</c:v>
                </c:pt>
                <c:pt idx="7">
                  <c:v>92.070569028356829</c:v>
                </c:pt>
                <c:pt idx="8">
                  <c:v>90.662363512858022</c:v>
                </c:pt>
                <c:pt idx="9">
                  <c:v>89.178484782931207</c:v>
                </c:pt>
                <c:pt idx="10">
                  <c:v>87.616660905634276</c:v>
                </c:pt>
                <c:pt idx="11">
                  <c:v>85.915036351055988</c:v>
                </c:pt>
                <c:pt idx="12">
                  <c:v>84.044968841099788</c:v>
                </c:pt>
                <c:pt idx="13">
                  <c:v>82.054006320545682</c:v>
                </c:pt>
                <c:pt idx="14">
                  <c:v>79.989696734173648</c:v>
                </c:pt>
                <c:pt idx="15">
                  <c:v>77.899588026763709</c:v>
                </c:pt>
                <c:pt idx="16">
                  <c:v>75.831228143095828</c:v>
                </c:pt>
                <c:pt idx="17">
                  <c:v>73.832165027950026</c:v>
                </c:pt>
                <c:pt idx="18">
                  <c:v>71.949946626106268</c:v>
                </c:pt>
                <c:pt idx="19">
                  <c:v>70.232120882344546</c:v>
                </c:pt>
                <c:pt idx="20">
                  <c:v>68.726235741444867</c:v>
                </c:pt>
                <c:pt idx="21">
                  <c:v>67.343810387291995</c:v>
                </c:pt>
                <c:pt idx="22">
                  <c:v>65.964388359570506</c:v>
                </c:pt>
                <c:pt idx="23">
                  <c:v>64.587554136760133</c:v>
                </c:pt>
                <c:pt idx="24">
                  <c:v>63.212892197340587</c:v>
                </c:pt>
                <c:pt idx="25">
                  <c:v>61.839987019791586</c:v>
                </c:pt>
                <c:pt idx="26">
                  <c:v>60.468423082592871</c:v>
                </c:pt>
                <c:pt idx="27">
                  <c:v>59.097784864224145</c:v>
                </c:pt>
                <c:pt idx="28">
                  <c:v>57.727656843165121</c:v>
                </c:pt>
                <c:pt idx="29">
                  <c:v>56.357623497895517</c:v>
                </c:pt>
                <c:pt idx="30">
                  <c:v>54.987269306895094</c:v>
                </c:pt>
                <c:pt idx="31">
                  <c:v>53.61617874864352</c:v>
                </c:pt>
                <c:pt idx="32">
                  <c:v>52.243936301620543</c:v>
                </c:pt>
                <c:pt idx="33">
                  <c:v>50.870126444305875</c:v>
                </c:pt>
                <c:pt idx="34">
                  <c:v>49.49433365517924</c:v>
                </c:pt>
                <c:pt idx="35">
                  <c:v>48.116142412720357</c:v>
                </c:pt>
                <c:pt idx="36">
                  <c:v>46.722175654843731</c:v>
                </c:pt>
                <c:pt idx="37">
                  <c:v>45.304357994734168</c:v>
                </c:pt>
                <c:pt idx="38">
                  <c:v>43.87022642377682</c:v>
                </c:pt>
                <c:pt idx="39">
                  <c:v>42.427317933356854</c:v>
                </c:pt>
                <c:pt idx="40">
                  <c:v>40.983169514859419</c:v>
                </c:pt>
                <c:pt idx="41">
                  <c:v>39.545318159669684</c:v>
                </c:pt>
                <c:pt idx="42">
                  <c:v>38.121300859172798</c:v>
                </c:pt>
                <c:pt idx="43">
                  <c:v>36.718654604753915</c:v>
                </c:pt>
                <c:pt idx="44">
                  <c:v>35.344916387798214</c:v>
                </c:pt>
                <c:pt idx="45">
                  <c:v>34.007623199690833</c:v>
                </c:pt>
                <c:pt idx="46">
                  <c:v>32.714312031816945</c:v>
                </c:pt>
                <c:pt idx="47">
                  <c:v>31.472519875561701</c:v>
                </c:pt>
                <c:pt idx="48">
                  <c:v>30.328994187435111</c:v>
                </c:pt>
                <c:pt idx="49">
                  <c:v>29.315357099910116</c:v>
                </c:pt>
                <c:pt idx="50">
                  <c:v>28.416457618316322</c:v>
                </c:pt>
                <c:pt idx="51">
                  <c:v>27.617144747983279</c:v>
                </c:pt>
                <c:pt idx="52">
                  <c:v>26.902267494240583</c:v>
                </c:pt>
                <c:pt idx="53">
                  <c:v>26.2566748624178</c:v>
                </c:pt>
                <c:pt idx="54">
                  <c:v>25.665215857844508</c:v>
                </c:pt>
                <c:pt idx="55">
                  <c:v>25.112739485850295</c:v>
                </c:pt>
                <c:pt idx="56">
                  <c:v>24.584094751764731</c:v>
                </c:pt>
                <c:pt idx="57">
                  <c:v>24.064130660917396</c:v>
                </c:pt>
                <c:pt idx="58">
                  <c:v>23.537696218637873</c:v>
                </c:pt>
                <c:pt idx="59">
                  <c:v>22.989640430255722</c:v>
                </c:pt>
                <c:pt idx="60">
                  <c:v>22.404812301100545</c:v>
                </c:pt>
                <c:pt idx="61">
                  <c:v>21.768060836501903</c:v>
                </c:pt>
                <c:pt idx="62">
                  <c:v>21.089437142646002</c:v>
                </c:pt>
                <c:pt idx="63">
                  <c:v>20.397616455177982</c:v>
                </c:pt>
                <c:pt idx="64">
                  <c:v>19.705383973615824</c:v>
                </c:pt>
                <c:pt idx="65">
                  <c:v>19.025524897477496</c:v>
                </c:pt>
                <c:pt idx="66">
                  <c:v>18.370824426280986</c:v>
                </c:pt>
                <c:pt idx="67">
                  <c:v>17.754067759544277</c:v>
                </c:pt>
                <c:pt idx="68">
                  <c:v>17.188040096785347</c:v>
                </c:pt>
                <c:pt idx="69">
                  <c:v>16.708733619934158</c:v>
                </c:pt>
                <c:pt idx="70">
                  <c:v>16.329362869601511</c:v>
                </c:pt>
                <c:pt idx="71">
                  <c:v>16.028546583326609</c:v>
                </c:pt>
                <c:pt idx="72">
                  <c:v>15.784903498648664</c:v>
                </c:pt>
                <c:pt idx="73">
                  <c:v>15.577052353106888</c:v>
                </c:pt>
                <c:pt idx="74">
                  <c:v>15.383611884240484</c:v>
                </c:pt>
                <c:pt idx="75">
                  <c:v>15.18320082958866</c:v>
                </c:pt>
                <c:pt idx="76">
                  <c:v>14.975891202685418</c:v>
                </c:pt>
                <c:pt idx="77">
                  <c:v>14.773711961687505</c:v>
                </c:pt>
                <c:pt idx="78">
                  <c:v>14.57321726106828</c:v>
                </c:pt>
                <c:pt idx="79">
                  <c:v>14.370961255301101</c:v>
                </c:pt>
                <c:pt idx="80">
                  <c:v>14.163498098859314</c:v>
                </c:pt>
                <c:pt idx="81">
                  <c:v>13.959526398600545</c:v>
                </c:pt>
                <c:pt idx="82">
                  <c:v>13.757340066346993</c:v>
                </c:pt>
                <c:pt idx="83">
                  <c:v>13.537886214018888</c:v>
                </c:pt>
                <c:pt idx="84">
                  <c:v>13.282111953536448</c:v>
                </c:pt>
                <c:pt idx="85">
                  <c:v>12.970964396819912</c:v>
                </c:pt>
                <c:pt idx="86">
                  <c:v>12.547390568351291</c:v>
                </c:pt>
                <c:pt idx="87">
                  <c:v>12.004890276635697</c:v>
                </c:pt>
                <c:pt idx="88">
                  <c:v>11.400239809627966</c:v>
                </c:pt>
                <c:pt idx="89">
                  <c:v>10.790215455282944</c:v>
                </c:pt>
                <c:pt idx="90">
                  <c:v>10.231593501555478</c:v>
                </c:pt>
                <c:pt idx="91">
                  <c:v>9.7087535185778595</c:v>
                </c:pt>
                <c:pt idx="92">
                  <c:v>9.1834282595521017</c:v>
                </c:pt>
                <c:pt idx="93">
                  <c:v>8.6784237870376195</c:v>
                </c:pt>
                <c:pt idx="94">
                  <c:v>8.2165461635938328</c:v>
                </c:pt>
                <c:pt idx="95">
                  <c:v>7.8206014517801599</c:v>
                </c:pt>
                <c:pt idx="96">
                  <c:v>7.5371301797087256</c:v>
                </c:pt>
                <c:pt idx="97">
                  <c:v>7.3582706421095958</c:v>
                </c:pt>
                <c:pt idx="98">
                  <c:v>7.2252255514690988</c:v>
                </c:pt>
                <c:pt idx="99">
                  <c:v>7.0791976202735682</c:v>
                </c:pt>
                <c:pt idx="100">
                  <c:v>6.8613895610093314</c:v>
                </c:pt>
                <c:pt idx="101">
                  <c:v>6.5859323815704283</c:v>
                </c:pt>
                <c:pt idx="102">
                  <c:v>6.3076687748371763</c:v>
                </c:pt>
                <c:pt idx="103">
                  <c:v>6.0288689807753286</c:v>
                </c:pt>
                <c:pt idx="104">
                  <c:v>5.7518032393506395</c:v>
                </c:pt>
                <c:pt idx="105">
                  <c:v>5.4787417905288631</c:v>
                </c:pt>
                <c:pt idx="106">
                  <c:v>5.2119234083796675</c:v>
                </c:pt>
                <c:pt idx="107">
                  <c:v>4.9486350705791242</c:v>
                </c:pt>
                <c:pt idx="108">
                  <c:v>4.6837193225025926</c:v>
                </c:pt>
                <c:pt idx="109">
                  <c:v>4.346698928447978</c:v>
                </c:pt>
                <c:pt idx="110">
                  <c:v>4.3380573798824749</c:v>
                </c:pt>
                <c:pt idx="111">
                  <c:v>4.1565848600069133</c:v>
                </c:pt>
                <c:pt idx="112">
                  <c:v>4.1738679571379187</c:v>
                </c:pt>
                <c:pt idx="113">
                  <c:v>4.0960940200483931</c:v>
                </c:pt>
                <c:pt idx="114">
                  <c:v>4.1133771171793985</c:v>
                </c:pt>
                <c:pt idx="115">
                  <c:v>4.0096785343933634</c:v>
                </c:pt>
                <c:pt idx="116">
                  <c:v>3.8800553059108194</c:v>
                </c:pt>
                <c:pt idx="117">
                  <c:v>3.8454891116488072</c:v>
                </c:pt>
                <c:pt idx="118">
                  <c:v>3.8973384030418252</c:v>
                </c:pt>
                <c:pt idx="119">
                  <c:v>3.8973384030418252</c:v>
                </c:pt>
                <c:pt idx="120">
                  <c:v>3.8368475630833045</c:v>
                </c:pt>
                <c:pt idx="121">
                  <c:v>3.8195644659522987</c:v>
                </c:pt>
                <c:pt idx="122">
                  <c:v>3.4306947805046657</c:v>
                </c:pt>
                <c:pt idx="123">
                  <c:v>3.0504666436225372</c:v>
                </c:pt>
                <c:pt idx="124">
                  <c:v>3.0504666436225372</c:v>
                </c:pt>
                <c:pt idx="125">
                  <c:v>2.9554096094020048</c:v>
                </c:pt>
                <c:pt idx="126">
                  <c:v>2.8776356723124783</c:v>
                </c:pt>
                <c:pt idx="127">
                  <c:v>2.938126512270999</c:v>
                </c:pt>
                <c:pt idx="128">
                  <c:v>2.8862772208779814</c:v>
                </c:pt>
                <c:pt idx="129">
                  <c:v>2.8517110266159693</c:v>
                </c:pt>
                <c:pt idx="130">
                  <c:v>2.6356723124783965</c:v>
                </c:pt>
                <c:pt idx="131">
                  <c:v>2.6183892153473902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F6-4883-AF39-D7681570645A}"/>
            </c:ext>
          </c:extLst>
        </c:ser>
        <c:ser>
          <c:idx val="1"/>
          <c:order val="1"/>
          <c:tx>
            <c:strRef>
              <c:f>'Females qx Table 6.9'!$A$231</c:f>
              <c:strCache>
                <c:ptCount val="1"/>
                <c:pt idx="0">
                  <c:v>20</c:v>
                </c:pt>
              </c:strCache>
            </c:strRef>
          </c:tx>
          <c:spPr>
            <a:ln cmpd="sng">
              <a:solidFill>
                <a:srgbClr val="265A9A"/>
              </a:solidFill>
              <a:prstDash val="solid"/>
            </a:ln>
            <a:effectLst/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6.9'!$B$231:$EC$231</c:f>
              <c:numCache>
                <c:formatCode>0.0</c:formatCode>
                <c:ptCount val="132"/>
                <c:pt idx="0">
                  <c:v>100</c:v>
                </c:pt>
                <c:pt idx="1">
                  <c:v>96.60104807473229</c:v>
                </c:pt>
                <c:pt idx="2">
                  <c:v>93.266689450899975</c:v>
                </c:pt>
                <c:pt idx="3">
                  <c:v>90.034988038277504</c:v>
                </c:pt>
                <c:pt idx="4">
                  <c:v>86.944007746639343</c:v>
                </c:pt>
                <c:pt idx="5">
                  <c:v>84.031812485759858</c:v>
                </c:pt>
                <c:pt idx="6">
                  <c:v>81.33646616541354</c:v>
                </c:pt>
                <c:pt idx="7">
                  <c:v>78.896032695374799</c:v>
                </c:pt>
                <c:pt idx="8">
                  <c:v>76.7485759854181</c:v>
                </c:pt>
                <c:pt idx="9">
                  <c:v>74.932159945317849</c:v>
                </c:pt>
                <c:pt idx="10">
                  <c:v>73.484848484848484</c:v>
                </c:pt>
                <c:pt idx="11">
                  <c:v>72.2478365420221</c:v>
                </c:pt>
                <c:pt idx="12">
                  <c:v>71.037034420746807</c:v>
                </c:pt>
                <c:pt idx="13">
                  <c:v>69.852579079641131</c:v>
                </c:pt>
                <c:pt idx="14">
                  <c:v>68.694607477323586</c:v>
                </c:pt>
                <c:pt idx="15">
                  <c:v>67.563256572412683</c:v>
                </c:pt>
                <c:pt idx="16">
                  <c:v>66.458663323526963</c:v>
                </c:pt>
                <c:pt idx="17">
                  <c:v>65.380964689284909</c:v>
                </c:pt>
                <c:pt idx="18">
                  <c:v>64.330297628305061</c:v>
                </c:pt>
                <c:pt idx="19">
                  <c:v>63.306799099205946</c:v>
                </c:pt>
                <c:pt idx="20">
                  <c:v>62.310606060606055</c:v>
                </c:pt>
                <c:pt idx="21">
                  <c:v>61.332943683407407</c:v>
                </c:pt>
                <c:pt idx="22">
                  <c:v>60.363760851224853</c:v>
                </c:pt>
                <c:pt idx="23">
                  <c:v>59.40128009174623</c:v>
                </c:pt>
                <c:pt idx="24">
                  <c:v>58.443723932659353</c:v>
                </c:pt>
                <c:pt idx="25">
                  <c:v>57.489314901652001</c:v>
                </c:pt>
                <c:pt idx="26">
                  <c:v>56.536275526412005</c:v>
                </c:pt>
                <c:pt idx="27">
                  <c:v>55.582828334627202</c:v>
                </c:pt>
                <c:pt idx="28">
                  <c:v>54.62719585398537</c:v>
                </c:pt>
                <c:pt idx="29">
                  <c:v>53.667600612174347</c:v>
                </c:pt>
                <c:pt idx="30">
                  <c:v>52.702265136881955</c:v>
                </c:pt>
                <c:pt idx="31">
                  <c:v>51.729411955795989</c:v>
                </c:pt>
                <c:pt idx="32">
                  <c:v>50.747263596604263</c:v>
                </c:pt>
                <c:pt idx="33">
                  <c:v>49.754042586994601</c:v>
                </c:pt>
                <c:pt idx="34">
                  <c:v>48.747971454654824</c:v>
                </c:pt>
                <c:pt idx="35">
                  <c:v>47.727272727272727</c:v>
                </c:pt>
                <c:pt idx="36">
                  <c:v>46.691218999352429</c:v>
                </c:pt>
                <c:pt idx="37">
                  <c:v>45.641145859397511</c:v>
                </c:pt>
                <c:pt idx="38">
                  <c:v>44.578370326094998</c:v>
                </c:pt>
                <c:pt idx="39">
                  <c:v>43.504209418131929</c:v>
                </c:pt>
                <c:pt idx="40">
                  <c:v>42.419980154195322</c:v>
                </c:pt>
                <c:pt idx="41">
                  <c:v>41.326999552972225</c:v>
                </c:pt>
                <c:pt idx="42">
                  <c:v>40.22658463314967</c:v>
                </c:pt>
                <c:pt idx="43">
                  <c:v>39.120052413414669</c:v>
                </c:pt>
                <c:pt idx="44">
                  <c:v>38.008719912454261</c:v>
                </c:pt>
                <c:pt idx="45">
                  <c:v>36.893904148955478</c:v>
                </c:pt>
                <c:pt idx="46">
                  <c:v>35.776922141605354</c:v>
                </c:pt>
                <c:pt idx="47">
                  <c:v>34.659090909090914</c:v>
                </c:pt>
                <c:pt idx="48">
                  <c:v>33.51699130725877</c:v>
                </c:pt>
                <c:pt idx="49">
                  <c:v>32.331011603141114</c:v>
                </c:pt>
                <c:pt idx="50">
                  <c:v>31.108179932203285</c:v>
                </c:pt>
                <c:pt idx="51">
                  <c:v>29.855524429910652</c:v>
                </c:pt>
                <c:pt idx="52">
                  <c:v>28.580073231728569</c:v>
                </c:pt>
                <c:pt idx="53">
                  <c:v>27.288854473122388</c:v>
                </c:pt>
                <c:pt idx="54">
                  <c:v>25.988896289557477</c:v>
                </c:pt>
                <c:pt idx="55">
                  <c:v>24.68722681649918</c:v>
                </c:pt>
                <c:pt idx="56">
                  <c:v>23.39087418941287</c:v>
                </c:pt>
                <c:pt idx="57">
                  <c:v>22.106866543763889</c:v>
                </c:pt>
                <c:pt idx="58">
                  <c:v>20.842232015017604</c:v>
                </c:pt>
                <c:pt idx="59">
                  <c:v>19.603998738639373</c:v>
                </c:pt>
                <c:pt idx="60">
                  <c:v>18.399194850094549</c:v>
                </c:pt>
                <c:pt idx="61">
                  <c:v>17.234848484848484</c:v>
                </c:pt>
                <c:pt idx="62">
                  <c:v>16.151560251745778</c:v>
                </c:pt>
                <c:pt idx="63">
                  <c:v>15.185421412230321</c:v>
                </c:pt>
                <c:pt idx="64">
                  <c:v>14.336696080666398</c:v>
                </c:pt>
                <c:pt idx="65">
                  <c:v>13.605648371418317</c:v>
                </c:pt>
                <c:pt idx="66">
                  <c:v>12.992542398850379</c:v>
                </c:pt>
                <c:pt idx="67">
                  <c:v>12.497642277326879</c:v>
                </c:pt>
                <c:pt idx="68">
                  <c:v>12.121212121212123</c:v>
                </c:pt>
                <c:pt idx="69">
                  <c:v>11.83262879213987</c:v>
                </c:pt>
                <c:pt idx="70">
                  <c:v>11.60197073107692</c:v>
                </c:pt>
                <c:pt idx="71">
                  <c:v>11.430554421387116</c:v>
                </c:pt>
                <c:pt idx="72">
                  <c:v>11.319696346434313</c:v>
                </c:pt>
                <c:pt idx="73">
                  <c:v>11.270712989582355</c:v>
                </c:pt>
                <c:pt idx="74">
                  <c:v>11.28492083419509</c:v>
                </c:pt>
                <c:pt idx="75">
                  <c:v>11.363636363636363</c:v>
                </c:pt>
                <c:pt idx="76">
                  <c:v>11.496094636201587</c:v>
                </c:pt>
                <c:pt idx="77">
                  <c:v>11.657624372062873</c:v>
                </c:pt>
                <c:pt idx="78">
                  <c:v>11.828682547399126</c:v>
                </c:pt>
                <c:pt idx="79">
                  <c:v>11.989726138389241</c:v>
                </c:pt>
                <c:pt idx="80">
                  <c:v>12.121212121212123</c:v>
                </c:pt>
                <c:pt idx="81">
                  <c:v>12.229614325068869</c:v>
                </c:pt>
                <c:pt idx="82">
                  <c:v>12.32176308539945</c:v>
                </c:pt>
                <c:pt idx="83">
                  <c:v>12.378650137741049</c:v>
                </c:pt>
                <c:pt idx="84">
                  <c:v>12.381267217630853</c:v>
                </c:pt>
                <c:pt idx="85">
                  <c:v>12.310606060606061</c:v>
                </c:pt>
                <c:pt idx="86">
                  <c:v>12.067099567099568</c:v>
                </c:pt>
                <c:pt idx="87">
                  <c:v>11.633116883116882</c:v>
                </c:pt>
                <c:pt idx="88">
                  <c:v>11.112554112554113</c:v>
                </c:pt>
                <c:pt idx="89">
                  <c:v>10.60930735930736</c:v>
                </c:pt>
                <c:pt idx="90">
                  <c:v>10.227272727272728</c:v>
                </c:pt>
                <c:pt idx="91">
                  <c:v>9.9573593073593063</c:v>
                </c:pt>
                <c:pt idx="92">
                  <c:v>9.7238095238095266</c:v>
                </c:pt>
                <c:pt idx="93">
                  <c:v>9.5305194805194802</c:v>
                </c:pt>
                <c:pt idx="94">
                  <c:v>9.3813852813852829</c:v>
                </c:pt>
                <c:pt idx="95">
                  <c:v>9.2803030303030312</c:v>
                </c:pt>
                <c:pt idx="96">
                  <c:v>9.345867768595042</c:v>
                </c:pt>
                <c:pt idx="97">
                  <c:v>9.5982093663911829</c:v>
                </c:pt>
                <c:pt idx="98">
                  <c:v>9.8935261707988982</c:v>
                </c:pt>
                <c:pt idx="99">
                  <c:v>10.088016528925618</c:v>
                </c:pt>
                <c:pt idx="100">
                  <c:v>10.037878787878787</c:v>
                </c:pt>
                <c:pt idx="101">
                  <c:v>9.7943526170798894</c:v>
                </c:pt>
                <c:pt idx="102">
                  <c:v>9.5111570247933894</c:v>
                </c:pt>
                <c:pt idx="103">
                  <c:v>9.1982093663911861</c:v>
                </c:pt>
                <c:pt idx="104">
                  <c:v>8.86542699724518</c:v>
                </c:pt>
                <c:pt idx="105">
                  <c:v>8.5227272727272716</c:v>
                </c:pt>
                <c:pt idx="106">
                  <c:v>8.1351939306484766</c:v>
                </c:pt>
                <c:pt idx="107">
                  <c:v>7.724703747431021</c:v>
                </c:pt>
                <c:pt idx="108">
                  <c:v>7.3863636363636367</c:v>
                </c:pt>
                <c:pt idx="109">
                  <c:v>7.3863636363636367</c:v>
                </c:pt>
                <c:pt idx="110">
                  <c:v>7.575757575757577</c:v>
                </c:pt>
                <c:pt idx="111">
                  <c:v>7.3863636363636367</c:v>
                </c:pt>
                <c:pt idx="112">
                  <c:v>7.9545454545454541</c:v>
                </c:pt>
                <c:pt idx="113">
                  <c:v>7.5757575757575761</c:v>
                </c:pt>
                <c:pt idx="114">
                  <c:v>7.3863636363636367</c:v>
                </c:pt>
                <c:pt idx="115">
                  <c:v>6.8181818181818192</c:v>
                </c:pt>
                <c:pt idx="116">
                  <c:v>6.25</c:v>
                </c:pt>
                <c:pt idx="117">
                  <c:v>6.25</c:v>
                </c:pt>
                <c:pt idx="118">
                  <c:v>5.8712121212121211</c:v>
                </c:pt>
                <c:pt idx="119">
                  <c:v>5.6818181818181817</c:v>
                </c:pt>
                <c:pt idx="120">
                  <c:v>5.3030303030303028</c:v>
                </c:pt>
                <c:pt idx="121">
                  <c:v>5.3030303030303028</c:v>
                </c:pt>
                <c:pt idx="122">
                  <c:v>4.9242424242424239</c:v>
                </c:pt>
                <c:pt idx="123">
                  <c:v>4.7348484848484844</c:v>
                </c:pt>
                <c:pt idx="124">
                  <c:v>4.7348484848484844</c:v>
                </c:pt>
                <c:pt idx="125">
                  <c:v>5.1136363636363642</c:v>
                </c:pt>
                <c:pt idx="126">
                  <c:v>5.1136363636363642</c:v>
                </c:pt>
                <c:pt idx="127">
                  <c:v>4.9242424242424239</c:v>
                </c:pt>
                <c:pt idx="128">
                  <c:v>4.5454545454545459</c:v>
                </c:pt>
                <c:pt idx="129">
                  <c:v>4.3560606060606064</c:v>
                </c:pt>
                <c:pt idx="130">
                  <c:v>4.3560606060606064</c:v>
                </c:pt>
                <c:pt idx="131">
                  <c:v>4.3560606060606064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F6-4883-AF39-D7681570645A}"/>
            </c:ext>
          </c:extLst>
        </c:ser>
        <c:ser>
          <c:idx val="2"/>
          <c:order val="2"/>
          <c:tx>
            <c:strRef>
              <c:f>'Females qx Table 6.9'!$A$232</c:f>
              <c:strCache>
                <c:ptCount val="1"/>
                <c:pt idx="0">
                  <c:v>30</c:v>
                </c:pt>
              </c:strCache>
            </c:strRef>
          </c:tx>
          <c:spPr>
            <a:ln cmpd="sng">
              <a:solidFill>
                <a:srgbClr val="78A22F"/>
              </a:solidFill>
              <a:prstDash val="solid"/>
            </a:ln>
            <a:effectLst/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6.9'!$B$232:$EC$232</c:f>
              <c:numCache>
                <c:formatCode>0.0</c:formatCode>
                <c:ptCount val="132"/>
                <c:pt idx="0">
                  <c:v>100</c:v>
                </c:pt>
                <c:pt idx="1">
                  <c:v>97.641231609574007</c:v>
                </c:pt>
                <c:pt idx="2">
                  <c:v>95.335221783047857</c:v>
                </c:pt>
                <c:pt idx="3">
                  <c:v>93.08161643610012</c:v>
                </c:pt>
                <c:pt idx="4">
                  <c:v>90.88006148440931</c:v>
                </c:pt>
                <c:pt idx="5">
                  <c:v>88.730202843653927</c:v>
                </c:pt>
                <c:pt idx="6">
                  <c:v>86.631686429512513</c:v>
                </c:pt>
                <c:pt idx="7">
                  <c:v>84.584158157663595</c:v>
                </c:pt>
                <c:pt idx="8">
                  <c:v>82.587263943785672</c:v>
                </c:pt>
                <c:pt idx="9">
                  <c:v>80.640649703557315</c:v>
                </c:pt>
                <c:pt idx="10">
                  <c:v>78.74396135265701</c:v>
                </c:pt>
                <c:pt idx="11">
                  <c:v>76.875835803689071</c:v>
                </c:pt>
                <c:pt idx="12">
                  <c:v>75.025296442687747</c:v>
                </c:pt>
                <c:pt idx="13">
                  <c:v>73.207568895476513</c:v>
                </c:pt>
                <c:pt idx="14">
                  <c:v>71.437878787878802</c:v>
                </c:pt>
                <c:pt idx="15">
                  <c:v>69.731451745718047</c:v>
                </c:pt>
                <c:pt idx="16">
                  <c:v>68.103513394817753</c:v>
                </c:pt>
                <c:pt idx="17">
                  <c:v>66.569289361001324</c:v>
                </c:pt>
                <c:pt idx="18">
                  <c:v>65.144005270092237</c:v>
                </c:pt>
                <c:pt idx="19">
                  <c:v>63.84288674791393</c:v>
                </c:pt>
                <c:pt idx="20">
                  <c:v>62.681159420289866</c:v>
                </c:pt>
                <c:pt idx="21">
                  <c:v>61.598578636607634</c:v>
                </c:pt>
                <c:pt idx="22">
                  <c:v>60.523959205582415</c:v>
                </c:pt>
                <c:pt idx="23">
                  <c:v>59.456115942029001</c:v>
                </c:pt>
                <c:pt idx="24">
                  <c:v>58.393863660762214</c:v>
                </c:pt>
                <c:pt idx="25">
                  <c:v>57.336017176596897</c:v>
                </c:pt>
                <c:pt idx="26">
                  <c:v>56.281391304347828</c:v>
                </c:pt>
                <c:pt idx="27">
                  <c:v>55.228800858829842</c:v>
                </c:pt>
                <c:pt idx="28">
                  <c:v>54.177060654857755</c:v>
                </c:pt>
                <c:pt idx="29">
                  <c:v>53.124985507246393</c:v>
                </c:pt>
                <c:pt idx="30">
                  <c:v>52.071390230810543</c:v>
                </c:pt>
                <c:pt idx="31">
                  <c:v>51.015089640365005</c:v>
                </c:pt>
                <c:pt idx="32">
                  <c:v>49.95489855072465</c:v>
                </c:pt>
                <c:pt idx="33">
                  <c:v>48.889631776704256</c:v>
                </c:pt>
                <c:pt idx="34">
                  <c:v>47.818104133118624</c:v>
                </c:pt>
                <c:pt idx="35">
                  <c:v>46.739130434782616</c:v>
                </c:pt>
                <c:pt idx="36">
                  <c:v>45.654595180298195</c:v>
                </c:pt>
                <c:pt idx="37">
                  <c:v>44.56758077567077</c:v>
                </c:pt>
                <c:pt idx="38">
                  <c:v>43.478698896820255</c:v>
                </c:pt>
                <c:pt idx="39">
                  <c:v>42.38856121966657</c:v>
                </c:pt>
                <c:pt idx="40">
                  <c:v>41.297779420129629</c:v>
                </c:pt>
                <c:pt idx="41">
                  <c:v>40.206965174129358</c:v>
                </c:pt>
                <c:pt idx="42">
                  <c:v>39.116730157585664</c:v>
                </c:pt>
                <c:pt idx="43">
                  <c:v>38.027686046418474</c:v>
                </c:pt>
                <c:pt idx="44">
                  <c:v>36.9404445165477</c:v>
                </c:pt>
                <c:pt idx="45">
                  <c:v>35.855617243893256</c:v>
                </c:pt>
                <c:pt idx="46">
                  <c:v>34.773815904375063</c:v>
                </c:pt>
                <c:pt idx="47">
                  <c:v>33.695652173913047</c:v>
                </c:pt>
                <c:pt idx="48">
                  <c:v>32.633632322150618</c:v>
                </c:pt>
                <c:pt idx="49">
                  <c:v>31.597547310173251</c:v>
                </c:pt>
                <c:pt idx="50">
                  <c:v>30.583935851063927</c:v>
                </c:pt>
                <c:pt idx="51">
                  <c:v>29.589336657905619</c:v>
                </c:pt>
                <c:pt idx="52">
                  <c:v>28.610288443781311</c:v>
                </c:pt>
                <c:pt idx="53">
                  <c:v>27.643329921773983</c:v>
                </c:pt>
                <c:pt idx="54">
                  <c:v>26.684999804966619</c:v>
                </c:pt>
                <c:pt idx="55">
                  <c:v>25.731836806442182</c:v>
                </c:pt>
                <c:pt idx="56">
                  <c:v>24.780379639283662</c:v>
                </c:pt>
                <c:pt idx="57">
                  <c:v>23.827167016574037</c:v>
                </c:pt>
                <c:pt idx="58">
                  <c:v>22.868737651396287</c:v>
                </c:pt>
                <c:pt idx="59">
                  <c:v>21.901630256833389</c:v>
                </c:pt>
                <c:pt idx="60">
                  <c:v>20.922383545968316</c:v>
                </c:pt>
                <c:pt idx="61">
                  <c:v>19.927536231884062</c:v>
                </c:pt>
                <c:pt idx="62">
                  <c:v>18.828038467383116</c:v>
                </c:pt>
                <c:pt idx="63">
                  <c:v>17.58316696731108</c:v>
                </c:pt>
                <c:pt idx="64">
                  <c:v>16.261950287815548</c:v>
                </c:pt>
                <c:pt idx="65">
                  <c:v>14.93341698504414</c:v>
                </c:pt>
                <c:pt idx="66">
                  <c:v>13.666595615144461</c:v>
                </c:pt>
                <c:pt idx="67">
                  <c:v>12.530514734264116</c:v>
                </c:pt>
                <c:pt idx="68">
                  <c:v>11.594202898550726</c:v>
                </c:pt>
                <c:pt idx="69">
                  <c:v>10.901857540255262</c:v>
                </c:pt>
                <c:pt idx="70">
                  <c:v>10.425406087326888</c:v>
                </c:pt>
                <c:pt idx="71">
                  <c:v>10.125472089460482</c:v>
                </c:pt>
                <c:pt idx="72">
                  <c:v>9.9626790963509215</c:v>
                </c:pt>
                <c:pt idx="73">
                  <c:v>9.8976506576930809</c:v>
                </c:pt>
                <c:pt idx="74">
                  <c:v>9.8910103231818418</c:v>
                </c:pt>
                <c:pt idx="75">
                  <c:v>9.9033816425120786</c:v>
                </c:pt>
                <c:pt idx="76">
                  <c:v>9.9579067295513433</c:v>
                </c:pt>
                <c:pt idx="77">
                  <c:v>10.070947661873937</c:v>
                </c:pt>
                <c:pt idx="78">
                  <c:v>10.192957934734872</c:v>
                </c:pt>
                <c:pt idx="79">
                  <c:v>10.274391043389155</c:v>
                </c:pt>
                <c:pt idx="80">
                  <c:v>10.265700483091788</c:v>
                </c:pt>
                <c:pt idx="81">
                  <c:v>10.181598594642075</c:v>
                </c:pt>
                <c:pt idx="82">
                  <c:v>10.063899868247695</c:v>
                </c:pt>
                <c:pt idx="83">
                  <c:v>9.9037110232762426</c:v>
                </c:pt>
                <c:pt idx="84">
                  <c:v>9.6921387790953002</c:v>
                </c:pt>
                <c:pt idx="85">
                  <c:v>9.4202898550724647</c:v>
                </c:pt>
                <c:pt idx="86">
                  <c:v>9.0755555555555567</c:v>
                </c:pt>
                <c:pt idx="87">
                  <c:v>8.6747342995169099</c:v>
                </c:pt>
                <c:pt idx="88">
                  <c:v>8.2530434782608708</c:v>
                </c:pt>
                <c:pt idx="89">
                  <c:v>7.8457004830917887</c:v>
                </c:pt>
                <c:pt idx="90">
                  <c:v>7.4879227053140109</c:v>
                </c:pt>
                <c:pt idx="91">
                  <c:v>7.1670209339774553</c:v>
                </c:pt>
                <c:pt idx="92">
                  <c:v>6.8624154589371988</c:v>
                </c:pt>
                <c:pt idx="93">
                  <c:v>6.597487922705314</c:v>
                </c:pt>
                <c:pt idx="94">
                  <c:v>6.3956199677938805</c:v>
                </c:pt>
                <c:pt idx="95">
                  <c:v>6.2801932367149762</c:v>
                </c:pt>
                <c:pt idx="96">
                  <c:v>6.2558056669065003</c:v>
                </c:pt>
                <c:pt idx="97">
                  <c:v>6.2891561311542814</c:v>
                </c:pt>
                <c:pt idx="98">
                  <c:v>6.3467776749922917</c:v>
                </c:pt>
                <c:pt idx="99">
                  <c:v>6.3952033439544991</c:v>
                </c:pt>
                <c:pt idx="100">
                  <c:v>6.4009661835748801</c:v>
                </c:pt>
                <c:pt idx="101">
                  <c:v>6.3720685756412569</c:v>
                </c:pt>
                <c:pt idx="102">
                  <c:v>6.3366805958722763</c:v>
                </c:pt>
                <c:pt idx="103">
                  <c:v>6.291586830698126</c:v>
                </c:pt>
                <c:pt idx="104">
                  <c:v>6.2335718665489956</c:v>
                </c:pt>
                <c:pt idx="105">
                  <c:v>6.1594202898550732</c:v>
                </c:pt>
                <c:pt idx="106">
                  <c:v>6.0215543182393114</c:v>
                </c:pt>
                <c:pt idx="107">
                  <c:v>5.8318624077411352</c:v>
                </c:pt>
                <c:pt idx="108">
                  <c:v>5.6763285024154593</c:v>
                </c:pt>
                <c:pt idx="109">
                  <c:v>5.6763285024154593</c:v>
                </c:pt>
                <c:pt idx="110">
                  <c:v>5.917874396135268</c:v>
                </c:pt>
                <c:pt idx="111">
                  <c:v>5.7971014492753632</c:v>
                </c:pt>
                <c:pt idx="112">
                  <c:v>5.9178743961352662</c:v>
                </c:pt>
                <c:pt idx="113">
                  <c:v>5.9178743961352662</c:v>
                </c:pt>
                <c:pt idx="114">
                  <c:v>5.6763285024154593</c:v>
                </c:pt>
                <c:pt idx="115">
                  <c:v>5.4347826086956523</c:v>
                </c:pt>
                <c:pt idx="116">
                  <c:v>5.1932367149758454</c:v>
                </c:pt>
                <c:pt idx="117">
                  <c:v>5.0724637681159432</c:v>
                </c:pt>
                <c:pt idx="118">
                  <c:v>4.7101449275362324</c:v>
                </c:pt>
                <c:pt idx="119">
                  <c:v>4.4685990338164254</c:v>
                </c:pt>
                <c:pt idx="120">
                  <c:v>4.7101449275362324</c:v>
                </c:pt>
                <c:pt idx="121">
                  <c:v>4.7101449275362324</c:v>
                </c:pt>
                <c:pt idx="122">
                  <c:v>4.7101449275362324</c:v>
                </c:pt>
                <c:pt idx="123">
                  <c:v>4.4685990338164254</c:v>
                </c:pt>
                <c:pt idx="124">
                  <c:v>4.3478260869565224</c:v>
                </c:pt>
                <c:pt idx="125">
                  <c:v>4.2270531400966185</c:v>
                </c:pt>
                <c:pt idx="126">
                  <c:v>4.3478260869565224</c:v>
                </c:pt>
                <c:pt idx="127">
                  <c:v>4.4685990338164254</c:v>
                </c:pt>
                <c:pt idx="128">
                  <c:v>4.3478260869565224</c:v>
                </c:pt>
                <c:pt idx="129">
                  <c:v>4.3478260869565224</c:v>
                </c:pt>
                <c:pt idx="130">
                  <c:v>4.1062801932367154</c:v>
                </c:pt>
                <c:pt idx="131">
                  <c:v>3.985507246376812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F6-4883-AF39-D7681570645A}"/>
            </c:ext>
          </c:extLst>
        </c:ser>
        <c:ser>
          <c:idx val="3"/>
          <c:order val="3"/>
          <c:tx>
            <c:strRef>
              <c:f>'Females qx Table 6.9'!$A$233</c:f>
              <c:strCache>
                <c:ptCount val="1"/>
                <c:pt idx="0">
                  <c:v>40</c:v>
                </c:pt>
              </c:strCache>
            </c:strRef>
          </c:tx>
          <c:spPr>
            <a:ln cmpd="sng">
              <a:solidFill>
                <a:srgbClr val="66BCDB"/>
              </a:solidFill>
              <a:prstDash val="sysDot"/>
            </a:ln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6.9'!$B$233:$EC$233</c:f>
              <c:numCache>
                <c:formatCode>0.0</c:formatCode>
                <c:ptCount val="132"/>
                <c:pt idx="0">
                  <c:v>100</c:v>
                </c:pt>
                <c:pt idx="1">
                  <c:v>97.656231992389237</c:v>
                </c:pt>
                <c:pt idx="2">
                  <c:v>95.349081272084817</c:v>
                </c:pt>
                <c:pt idx="3">
                  <c:v>93.097470100570817</c:v>
                </c:pt>
                <c:pt idx="4">
                  <c:v>90.920320739331345</c:v>
                </c:pt>
                <c:pt idx="5">
                  <c:v>88.836555449850522</c:v>
                </c:pt>
                <c:pt idx="6">
                  <c:v>86.865096493612398</c:v>
                </c:pt>
                <c:pt idx="7">
                  <c:v>85.024866132101138</c:v>
                </c:pt>
                <c:pt idx="8">
                  <c:v>83.334786626800778</c:v>
                </c:pt>
                <c:pt idx="9">
                  <c:v>81.813780239195438</c:v>
                </c:pt>
                <c:pt idx="10">
                  <c:v>80.480769230769241</c:v>
                </c:pt>
                <c:pt idx="11">
                  <c:v>79.271600357819509</c:v>
                </c:pt>
                <c:pt idx="12">
                  <c:v>78.102976863440361</c:v>
                </c:pt>
                <c:pt idx="13">
                  <c:v>76.965105739311056</c:v>
                </c:pt>
                <c:pt idx="14">
                  <c:v>75.848193977110924</c:v>
                </c:pt>
                <c:pt idx="15">
                  <c:v>74.742448568519194</c:v>
                </c:pt>
                <c:pt idx="16">
                  <c:v>73.638076505215167</c:v>
                </c:pt>
                <c:pt idx="17">
                  <c:v>72.525284778878103</c:v>
                </c:pt>
                <c:pt idx="18">
                  <c:v>71.394280381187286</c:v>
                </c:pt>
                <c:pt idx="19">
                  <c:v>70.23527030382202</c:v>
                </c:pt>
                <c:pt idx="20">
                  <c:v>69.038461538461533</c:v>
                </c:pt>
                <c:pt idx="21">
                  <c:v>67.810144483182228</c:v>
                </c:pt>
                <c:pt idx="22">
                  <c:v>66.565339195876007</c:v>
                </c:pt>
                <c:pt idx="23">
                  <c:v>65.307347157945401</c:v>
                </c:pt>
                <c:pt idx="24">
                  <c:v>64.039469850793026</c:v>
                </c:pt>
                <c:pt idx="25">
                  <c:v>62.765008755821448</c:v>
                </c:pt>
                <c:pt idx="26">
                  <c:v>61.487265354433227</c:v>
                </c:pt>
                <c:pt idx="27">
                  <c:v>60.209541128030942</c:v>
                </c:pt>
                <c:pt idx="28">
                  <c:v>58.935137558017182</c:v>
                </c:pt>
                <c:pt idx="29">
                  <c:v>57.667356125794512</c:v>
                </c:pt>
                <c:pt idx="30">
                  <c:v>56.409498312765486</c:v>
                </c:pt>
                <c:pt idx="31">
                  <c:v>55.164865600332703</c:v>
                </c:pt>
                <c:pt idx="32">
                  <c:v>53.936759469898732</c:v>
                </c:pt>
                <c:pt idx="33">
                  <c:v>52.728481402866137</c:v>
                </c:pt>
                <c:pt idx="34">
                  <c:v>51.543332880637507</c:v>
                </c:pt>
                <c:pt idx="35">
                  <c:v>50.384615384615387</c:v>
                </c:pt>
                <c:pt idx="36">
                  <c:v>49.257827048677633</c:v>
                </c:pt>
                <c:pt idx="37">
                  <c:v>48.164915914506111</c:v>
                </c:pt>
                <c:pt idx="38">
                  <c:v>47.103858325209522</c:v>
                </c:pt>
                <c:pt idx="39">
                  <c:v>46.072630623896572</c:v>
                </c:pt>
                <c:pt idx="40">
                  <c:v>45.069209153675935</c:v>
                </c:pt>
                <c:pt idx="41">
                  <c:v>44.091570257656294</c:v>
                </c:pt>
                <c:pt idx="42">
                  <c:v>43.137690278946351</c:v>
                </c:pt>
                <c:pt idx="43">
                  <c:v>42.205545560654798</c:v>
                </c:pt>
                <c:pt idx="44">
                  <c:v>41.293112445890308</c:v>
                </c:pt>
                <c:pt idx="45">
                  <c:v>40.398367277761565</c:v>
                </c:pt>
                <c:pt idx="46">
                  <c:v>39.519286399377293</c:v>
                </c:pt>
                <c:pt idx="47">
                  <c:v>38.653846153846153</c:v>
                </c:pt>
                <c:pt idx="48">
                  <c:v>37.80308531408663</c:v>
                </c:pt>
                <c:pt idx="49">
                  <c:v>36.967839756248146</c:v>
                </c:pt>
                <c:pt idx="50">
                  <c:v>36.145781478285841</c:v>
                </c:pt>
                <c:pt idx="51">
                  <c:v>35.334582478154807</c:v>
                </c:pt>
                <c:pt idx="52">
                  <c:v>34.531914753810192</c:v>
                </c:pt>
                <c:pt idx="53">
                  <c:v>33.735450303207102</c:v>
                </c:pt>
                <c:pt idx="54">
                  <c:v>32.94286112430067</c:v>
                </c:pt>
                <c:pt idx="55">
                  <c:v>32.151819215046011</c:v>
                </c:pt>
                <c:pt idx="56">
                  <c:v>31.359996573398259</c:v>
                </c:pt>
                <c:pt idx="57">
                  <c:v>30.565065197312531</c:v>
                </c:pt>
                <c:pt idx="58">
                  <c:v>29.764697084743947</c:v>
                </c:pt>
                <c:pt idx="59">
                  <c:v>28.956564233647637</c:v>
                </c:pt>
                <c:pt idx="60">
                  <c:v>28.138338641978716</c:v>
                </c:pt>
                <c:pt idx="61">
                  <c:v>27.30769230769231</c:v>
                </c:pt>
                <c:pt idx="62">
                  <c:v>26.438000292221975</c:v>
                </c:pt>
                <c:pt idx="63">
                  <c:v>25.517686629821849</c:v>
                </c:pt>
                <c:pt idx="64">
                  <c:v>24.56699677767795</c:v>
                </c:pt>
                <c:pt idx="65">
                  <c:v>23.606176192976278</c:v>
                </c:pt>
                <c:pt idx="66">
                  <c:v>22.655470332902823</c:v>
                </c:pt>
                <c:pt idx="67">
                  <c:v>21.735124654643599</c:v>
                </c:pt>
                <c:pt idx="68">
                  <c:v>20.865384615384617</c:v>
                </c:pt>
                <c:pt idx="69">
                  <c:v>20.099388073094421</c:v>
                </c:pt>
                <c:pt idx="70">
                  <c:v>19.469514531404435</c:v>
                </c:pt>
                <c:pt idx="71">
                  <c:v>18.964871915994998</c:v>
                </c:pt>
                <c:pt idx="72">
                  <c:v>18.574568152546426</c:v>
                </c:pt>
                <c:pt idx="73">
                  <c:v>18.287711166739061</c:v>
                </c:pt>
                <c:pt idx="74">
                  <c:v>18.093408884253222</c:v>
                </c:pt>
                <c:pt idx="75">
                  <c:v>17.98076923076923</c:v>
                </c:pt>
                <c:pt idx="76">
                  <c:v>18.025403231055627</c:v>
                </c:pt>
                <c:pt idx="77">
                  <c:v>18.235967298905191</c:v>
                </c:pt>
                <c:pt idx="78">
                  <c:v>18.501137443534635</c:v>
                </c:pt>
                <c:pt idx="79">
                  <c:v>18.709589674160672</c:v>
                </c:pt>
                <c:pt idx="80">
                  <c:v>18.75</c:v>
                </c:pt>
                <c:pt idx="81">
                  <c:v>18.652605815237397</c:v>
                </c:pt>
                <c:pt idx="82">
                  <c:v>18.516218255428782</c:v>
                </c:pt>
                <c:pt idx="83">
                  <c:v>18.332373941847628</c:v>
                </c:pt>
                <c:pt idx="84">
                  <c:v>18.092609495767391</c:v>
                </c:pt>
                <c:pt idx="85">
                  <c:v>17.78846153846154</c:v>
                </c:pt>
                <c:pt idx="86">
                  <c:v>17.423193473193475</c:v>
                </c:pt>
                <c:pt idx="87">
                  <c:v>17.007342657342658</c:v>
                </c:pt>
                <c:pt idx="88">
                  <c:v>16.543356643356645</c:v>
                </c:pt>
                <c:pt idx="89">
                  <c:v>16.033682983682983</c:v>
                </c:pt>
                <c:pt idx="90">
                  <c:v>15.480769230769232</c:v>
                </c:pt>
                <c:pt idx="91">
                  <c:v>14.795238095238098</c:v>
                </c:pt>
                <c:pt idx="92">
                  <c:v>13.962637362637365</c:v>
                </c:pt>
                <c:pt idx="93">
                  <c:v>13.097802197802197</c:v>
                </c:pt>
                <c:pt idx="94">
                  <c:v>12.315567765567764</c:v>
                </c:pt>
                <c:pt idx="95">
                  <c:v>11.73076923076923</c:v>
                </c:pt>
                <c:pt idx="96">
                  <c:v>11.313521159691375</c:v>
                </c:pt>
                <c:pt idx="97">
                  <c:v>10.951003039513676</c:v>
                </c:pt>
                <c:pt idx="98">
                  <c:v>10.633647416413373</c:v>
                </c:pt>
                <c:pt idx="99">
                  <c:v>10.351886836567687</c:v>
                </c:pt>
                <c:pt idx="100">
                  <c:v>10.096153846153847</c:v>
                </c:pt>
                <c:pt idx="101">
                  <c:v>9.8505971910326195</c:v>
                </c:pt>
                <c:pt idx="102">
                  <c:v>9.6122662048490852</c:v>
                </c:pt>
                <c:pt idx="103">
                  <c:v>9.3909443154569345</c:v>
                </c:pt>
                <c:pt idx="104">
                  <c:v>9.1964149507098547</c:v>
                </c:pt>
                <c:pt idx="105">
                  <c:v>9.0384615384615383</c:v>
                </c:pt>
                <c:pt idx="106">
                  <c:v>8.9772233988352692</c:v>
                </c:pt>
                <c:pt idx="107">
                  <c:v>8.9855539334288341</c:v>
                </c:pt>
                <c:pt idx="108">
                  <c:v>8.9423076923076934</c:v>
                </c:pt>
                <c:pt idx="109">
                  <c:v>8.75</c:v>
                </c:pt>
                <c:pt idx="110">
                  <c:v>8.75</c:v>
                </c:pt>
                <c:pt idx="111">
                  <c:v>8.75</c:v>
                </c:pt>
                <c:pt idx="112">
                  <c:v>8.9423076923076934</c:v>
                </c:pt>
                <c:pt idx="113">
                  <c:v>8.9423076923076934</c:v>
                </c:pt>
                <c:pt idx="114">
                  <c:v>8.75</c:v>
                </c:pt>
                <c:pt idx="115">
                  <c:v>8.4615384615384617</c:v>
                </c:pt>
                <c:pt idx="116">
                  <c:v>8.3653846153846168</c:v>
                </c:pt>
                <c:pt idx="117">
                  <c:v>8.0769230769230766</c:v>
                </c:pt>
                <c:pt idx="118">
                  <c:v>8.0769230769230766</c:v>
                </c:pt>
                <c:pt idx="119">
                  <c:v>7.7884615384615383</c:v>
                </c:pt>
                <c:pt idx="120">
                  <c:v>7.6923076923076925</c:v>
                </c:pt>
                <c:pt idx="121">
                  <c:v>7.5</c:v>
                </c:pt>
                <c:pt idx="122">
                  <c:v>7.5</c:v>
                </c:pt>
                <c:pt idx="123">
                  <c:v>7.5</c:v>
                </c:pt>
                <c:pt idx="124">
                  <c:v>7.5961538461538467</c:v>
                </c:pt>
                <c:pt idx="125">
                  <c:v>7.5</c:v>
                </c:pt>
                <c:pt idx="126">
                  <c:v>7.5961538461538467</c:v>
                </c:pt>
                <c:pt idx="127">
                  <c:v>7.5961538461538467</c:v>
                </c:pt>
                <c:pt idx="128">
                  <c:v>7.5</c:v>
                </c:pt>
                <c:pt idx="129">
                  <c:v>7.5</c:v>
                </c:pt>
                <c:pt idx="130">
                  <c:v>7.5961538461538467</c:v>
                </c:pt>
                <c:pt idx="131">
                  <c:v>7.3076923076923084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9F6-4883-AF39-D7681570645A}"/>
            </c:ext>
          </c:extLst>
        </c:ser>
        <c:ser>
          <c:idx val="4"/>
          <c:order val="4"/>
          <c:tx>
            <c:strRef>
              <c:f>'Females qx Table 6.9'!$A$234</c:f>
              <c:strCache>
                <c:ptCount val="1"/>
                <c:pt idx="0">
                  <c:v>50</c:v>
                </c:pt>
              </c:strCache>
            </c:strRef>
          </c:tx>
          <c:spPr>
            <a:ln>
              <a:solidFill>
                <a:srgbClr val="265A9A"/>
              </a:solidFill>
              <a:prstDash val="sysDot"/>
            </a:ln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6.9'!$B$234:$EC$234</c:f>
              <c:numCache>
                <c:formatCode>0.0</c:formatCode>
                <c:ptCount val="132"/>
                <c:pt idx="0">
                  <c:v>100</c:v>
                </c:pt>
                <c:pt idx="1">
                  <c:v>97.936952033407337</c:v>
                </c:pt>
                <c:pt idx="2">
                  <c:v>95.928319325834238</c:v>
                </c:pt>
                <c:pt idx="3">
                  <c:v>93.972531281742576</c:v>
                </c:pt>
                <c:pt idx="4">
                  <c:v>92.068017305594211</c:v>
                </c:pt>
                <c:pt idx="5">
                  <c:v>90.213206801850944</c:v>
                </c:pt>
                <c:pt idx="6">
                  <c:v>88.406529174974594</c:v>
                </c:pt>
                <c:pt idx="7">
                  <c:v>86.646413829427033</c:v>
                </c:pt>
                <c:pt idx="8">
                  <c:v>84.931290169670049</c:v>
                </c:pt>
                <c:pt idx="9">
                  <c:v>83.259587600165517</c:v>
                </c:pt>
                <c:pt idx="10">
                  <c:v>81.629735525375253</c:v>
                </c:pt>
                <c:pt idx="11">
                  <c:v>80.039182397233347</c:v>
                </c:pt>
                <c:pt idx="12">
                  <c:v>78.490466262984455</c:v>
                </c:pt>
                <c:pt idx="13">
                  <c:v>76.989650920056334</c:v>
                </c:pt>
                <c:pt idx="14">
                  <c:v>75.542800165876727</c:v>
                </c:pt>
                <c:pt idx="15">
                  <c:v>74.155977797873376</c:v>
                </c:pt>
                <c:pt idx="16">
                  <c:v>72.835247613474024</c:v>
                </c:pt>
                <c:pt idx="17">
                  <c:v>71.586673410106471</c:v>
                </c:pt>
                <c:pt idx="18">
                  <c:v>70.416318985198401</c:v>
                </c:pt>
                <c:pt idx="19">
                  <c:v>69.330248136177588</c:v>
                </c:pt>
                <c:pt idx="20">
                  <c:v>68.334524660471757</c:v>
                </c:pt>
                <c:pt idx="21">
                  <c:v>67.400980775074032</c:v>
                </c:pt>
                <c:pt idx="22">
                  <c:v>66.497758418495479</c:v>
                </c:pt>
                <c:pt idx="23">
                  <c:v>65.625385970440902</c:v>
                </c:pt>
                <c:pt idx="24">
                  <c:v>64.784391810615077</c:v>
                </c:pt>
                <c:pt idx="25">
                  <c:v>63.975304318722749</c:v>
                </c:pt>
                <c:pt idx="26">
                  <c:v>63.198651874468716</c:v>
                </c:pt>
                <c:pt idx="27">
                  <c:v>62.454962857557753</c:v>
                </c:pt>
                <c:pt idx="28">
                  <c:v>61.744765647694642</c:v>
                </c:pt>
                <c:pt idx="29">
                  <c:v>61.068588624584144</c:v>
                </c:pt>
                <c:pt idx="30">
                  <c:v>60.426960167931043</c:v>
                </c:pt>
                <c:pt idx="31">
                  <c:v>59.820408657440119</c:v>
                </c:pt>
                <c:pt idx="32">
                  <c:v>59.249462472816163</c:v>
                </c:pt>
                <c:pt idx="33">
                  <c:v>58.714649993763921</c:v>
                </c:pt>
                <c:pt idx="34">
                  <c:v>58.216499599988161</c:v>
                </c:pt>
                <c:pt idx="35">
                  <c:v>57.755539671193709</c:v>
                </c:pt>
                <c:pt idx="36">
                  <c:v>57.326932042526515</c:v>
                </c:pt>
                <c:pt idx="37">
                  <c:v>56.922395162438953</c:v>
                </c:pt>
                <c:pt idx="38">
                  <c:v>56.537292330595491</c:v>
                </c:pt>
                <c:pt idx="39">
                  <c:v>56.166986846660471</c:v>
                </c:pt>
                <c:pt idx="40">
                  <c:v>55.80684201029834</c:v>
                </c:pt>
                <c:pt idx="41">
                  <c:v>55.452221121173494</c:v>
                </c:pt>
                <c:pt idx="42">
                  <c:v>55.098487478950318</c:v>
                </c:pt>
                <c:pt idx="43">
                  <c:v>54.741004383293259</c:v>
                </c:pt>
                <c:pt idx="44">
                  <c:v>54.375135133866678</c:v>
                </c:pt>
                <c:pt idx="45">
                  <c:v>53.996243030335023</c:v>
                </c:pt>
                <c:pt idx="46">
                  <c:v>53.599691372362656</c:v>
                </c:pt>
                <c:pt idx="47">
                  <c:v>53.18084345961401</c:v>
                </c:pt>
                <c:pt idx="48">
                  <c:v>52.745954381661122</c:v>
                </c:pt>
                <c:pt idx="49">
                  <c:v>52.303326853163178</c:v>
                </c:pt>
                <c:pt idx="50">
                  <c:v>51.85139561141532</c:v>
                </c:pt>
                <c:pt idx="51">
                  <c:v>51.388595393712677</c:v>
                </c:pt>
                <c:pt idx="52">
                  <c:v>50.91336093735039</c:v>
                </c:pt>
                <c:pt idx="53">
                  <c:v>50.424126979623587</c:v>
                </c:pt>
                <c:pt idx="54">
                  <c:v>49.919328257827409</c:v>
                </c:pt>
                <c:pt idx="55">
                  <c:v>49.397399509256992</c:v>
                </c:pt>
                <c:pt idx="56">
                  <c:v>48.856775471207463</c:v>
                </c:pt>
                <c:pt idx="57">
                  <c:v>48.295890880973957</c:v>
                </c:pt>
                <c:pt idx="58">
                  <c:v>47.713180475851622</c:v>
                </c:pt>
                <c:pt idx="59">
                  <c:v>47.10707899313558</c:v>
                </c:pt>
                <c:pt idx="60">
                  <c:v>46.476021170120973</c:v>
                </c:pt>
                <c:pt idx="61">
                  <c:v>45.818441744102927</c:v>
                </c:pt>
                <c:pt idx="62">
                  <c:v>45.004822943397102</c:v>
                </c:pt>
                <c:pt idx="63">
                  <c:v>43.957518794026178</c:v>
                </c:pt>
                <c:pt idx="64">
                  <c:v>42.75277172984584</c:v>
                </c:pt>
                <c:pt idx="65">
                  <c:v>41.466824184711804</c:v>
                </c:pt>
                <c:pt idx="66">
                  <c:v>40.175918592479753</c:v>
                </c:pt>
                <c:pt idx="67">
                  <c:v>38.956297387005378</c:v>
                </c:pt>
                <c:pt idx="68">
                  <c:v>37.884203002144389</c:v>
                </c:pt>
                <c:pt idx="69">
                  <c:v>36.938909190218247</c:v>
                </c:pt>
                <c:pt idx="70">
                  <c:v>36.058919025996872</c:v>
                </c:pt>
                <c:pt idx="71">
                  <c:v>35.259318927008586</c:v>
                </c:pt>
                <c:pt idx="72">
                  <c:v>34.55519531078172</c:v>
                </c:pt>
                <c:pt idx="73">
                  <c:v>33.961634594844583</c:v>
                </c:pt>
                <c:pt idx="74">
                  <c:v>33.493723196725512</c:v>
                </c:pt>
                <c:pt idx="75">
                  <c:v>33.166547533952823</c:v>
                </c:pt>
                <c:pt idx="76">
                  <c:v>33.249481229982294</c:v>
                </c:pt>
                <c:pt idx="77">
                  <c:v>33.808977333380888</c:v>
                </c:pt>
                <c:pt idx="78">
                  <c:v>34.555741399343738</c:v>
                </c:pt>
                <c:pt idx="79">
                  <c:v>35.200478983065956</c:v>
                </c:pt>
                <c:pt idx="80">
                  <c:v>35.453895639742669</c:v>
                </c:pt>
                <c:pt idx="81">
                  <c:v>35.403576806147257</c:v>
                </c:pt>
                <c:pt idx="82">
                  <c:v>35.286447412184401</c:v>
                </c:pt>
                <c:pt idx="83">
                  <c:v>35.037222252746204</c:v>
                </c:pt>
                <c:pt idx="84">
                  <c:v>34.590616122724768</c:v>
                </c:pt>
                <c:pt idx="85">
                  <c:v>33.881343817012151</c:v>
                </c:pt>
                <c:pt idx="86">
                  <c:v>32.999119829993241</c:v>
                </c:pt>
                <c:pt idx="87">
                  <c:v>32.080806191540738</c:v>
                </c:pt>
                <c:pt idx="88">
                  <c:v>31.131838999778537</c:v>
                </c:pt>
                <c:pt idx="89">
                  <c:v>30.157654352830519</c:v>
                </c:pt>
                <c:pt idx="90">
                  <c:v>29.163688348820589</c:v>
                </c:pt>
                <c:pt idx="91">
                  <c:v>28.111976737792521</c:v>
                </c:pt>
                <c:pt idx="92">
                  <c:v>26.999427395750352</c:v>
                </c:pt>
                <c:pt idx="93">
                  <c:v>25.883784609758308</c:v>
                </c:pt>
                <c:pt idx="94">
                  <c:v>24.822792666880638</c:v>
                </c:pt>
                <c:pt idx="95">
                  <c:v>23.874195854181558</c:v>
                </c:pt>
                <c:pt idx="96">
                  <c:v>23.177157938558938</c:v>
                </c:pt>
                <c:pt idx="97">
                  <c:v>22.739369565388152</c:v>
                </c:pt>
                <c:pt idx="98">
                  <c:v>22.421365339449682</c:v>
                </c:pt>
                <c:pt idx="99">
                  <c:v>22.08367986552404</c:v>
                </c:pt>
                <c:pt idx="100">
                  <c:v>21.586847748391708</c:v>
                </c:pt>
                <c:pt idx="101">
                  <c:v>20.903156886001774</c:v>
                </c:pt>
                <c:pt idx="102">
                  <c:v>20.140288589180653</c:v>
                </c:pt>
                <c:pt idx="103">
                  <c:v>19.361867582024839</c:v>
                </c:pt>
                <c:pt idx="104">
                  <c:v>18.631518588630811</c:v>
                </c:pt>
                <c:pt idx="105">
                  <c:v>18.012866333095069</c:v>
                </c:pt>
                <c:pt idx="106">
                  <c:v>17.537200971797112</c:v>
                </c:pt>
                <c:pt idx="107">
                  <c:v>17.168449584461019</c:v>
                </c:pt>
                <c:pt idx="108">
                  <c:v>16.869192280200142</c:v>
                </c:pt>
                <c:pt idx="109">
                  <c:v>16.726233023588279</c:v>
                </c:pt>
                <c:pt idx="110">
                  <c:v>16.15439599714081</c:v>
                </c:pt>
                <c:pt idx="111">
                  <c:v>16.011436740528946</c:v>
                </c:pt>
                <c:pt idx="112">
                  <c:v>15.439599714081487</c:v>
                </c:pt>
                <c:pt idx="113">
                  <c:v>15.082201572551821</c:v>
                </c:pt>
                <c:pt idx="114">
                  <c:v>14.295925661186562</c:v>
                </c:pt>
                <c:pt idx="115">
                  <c:v>14.367405289492494</c:v>
                </c:pt>
                <c:pt idx="116">
                  <c:v>14.081486776268761</c:v>
                </c:pt>
                <c:pt idx="117">
                  <c:v>13.795568263045032</c:v>
                </c:pt>
                <c:pt idx="118">
                  <c:v>13.366690493209434</c:v>
                </c:pt>
                <c:pt idx="119">
                  <c:v>13.295210864903503</c:v>
                </c:pt>
                <c:pt idx="120">
                  <c:v>13.295210864903503</c:v>
                </c:pt>
                <c:pt idx="121">
                  <c:v>13.152251608291637</c:v>
                </c:pt>
                <c:pt idx="122">
                  <c:v>13.509649749821302</c:v>
                </c:pt>
                <c:pt idx="123">
                  <c:v>13.366690493209434</c:v>
                </c:pt>
                <c:pt idx="124">
                  <c:v>13.438170121515366</c:v>
                </c:pt>
                <c:pt idx="125">
                  <c:v>13.080771979985704</c:v>
                </c:pt>
                <c:pt idx="126">
                  <c:v>12.866333095067905</c:v>
                </c:pt>
                <c:pt idx="127">
                  <c:v>13.009292351679772</c:v>
                </c:pt>
                <c:pt idx="128">
                  <c:v>13.152251608291637</c:v>
                </c:pt>
                <c:pt idx="129">
                  <c:v>12.866333095067905</c:v>
                </c:pt>
                <c:pt idx="130">
                  <c:v>13.152251608291637</c:v>
                </c:pt>
                <c:pt idx="131">
                  <c:v>12.794853466761971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9F6-4883-AF39-D7681570645A}"/>
            </c:ext>
          </c:extLst>
        </c:ser>
        <c:ser>
          <c:idx val="5"/>
          <c:order val="5"/>
          <c:tx>
            <c:strRef>
              <c:f>'Females qx Table 6.9'!$A$235</c:f>
              <c:strCache>
                <c:ptCount val="1"/>
                <c:pt idx="0">
                  <c:v>65</c:v>
                </c:pt>
              </c:strCache>
            </c:strRef>
          </c:tx>
          <c:spPr>
            <a:ln>
              <a:solidFill>
                <a:srgbClr val="78A22F"/>
              </a:solidFill>
              <a:prstDash val="sysDot"/>
            </a:ln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6.9'!$B$235:$EC$235</c:f>
              <c:numCache>
                <c:formatCode>0.0</c:formatCode>
                <c:ptCount val="132"/>
                <c:pt idx="0">
                  <c:v>100</c:v>
                </c:pt>
                <c:pt idx="1">
                  <c:v>99.038178388875238</c:v>
                </c:pt>
                <c:pt idx="2">
                  <c:v>98.100690609584618</c:v>
                </c:pt>
                <c:pt idx="3">
                  <c:v>97.185558581281668</c:v>
                </c:pt>
                <c:pt idx="4">
                  <c:v>96.29080422312002</c:v>
                </c:pt>
                <c:pt idx="5">
                  <c:v>95.414449454253244</c:v>
                </c:pt>
                <c:pt idx="6">
                  <c:v>94.554516193834985</c:v>
                </c:pt>
                <c:pt idx="7">
                  <c:v>93.709026361018729</c:v>
                </c:pt>
                <c:pt idx="8">
                  <c:v>92.876001874958149</c:v>
                </c:pt>
                <c:pt idx="9">
                  <c:v>92.053464654806845</c:v>
                </c:pt>
                <c:pt idx="10">
                  <c:v>91.239436619718333</c:v>
                </c:pt>
                <c:pt idx="11">
                  <c:v>90.46021841740928</c:v>
                </c:pt>
                <c:pt idx="12">
                  <c:v>89.735403352076162</c:v>
                </c:pt>
                <c:pt idx="13">
                  <c:v>89.052952327592351</c:v>
                </c:pt>
                <c:pt idx="14">
                  <c:v>88.400826247831276</c:v>
                </c:pt>
                <c:pt idx="15">
                  <c:v>87.766986016666323</c:v>
                </c:pt>
                <c:pt idx="16">
                  <c:v>87.139392537970878</c:v>
                </c:pt>
                <c:pt idx="17">
                  <c:v>86.506006715618341</c:v>
                </c:pt>
                <c:pt idx="18">
                  <c:v>85.854789453482113</c:v>
                </c:pt>
                <c:pt idx="19">
                  <c:v>85.173701655435565</c:v>
                </c:pt>
                <c:pt idx="20">
                  <c:v>84.450704225352126</c:v>
                </c:pt>
                <c:pt idx="21">
                  <c:v>83.6288411291643</c:v>
                </c:pt>
                <c:pt idx="22">
                  <c:v>82.674082475842312</c:v>
                </c:pt>
                <c:pt idx="23">
                  <c:v>81.608778383815931</c:v>
                </c:pt>
                <c:pt idx="24">
                  <c:v>80.455278971514986</c:v>
                </c:pt>
                <c:pt idx="25">
                  <c:v>79.235934357369331</c:v>
                </c:pt>
                <c:pt idx="26">
                  <c:v>77.97309465980878</c:v>
                </c:pt>
                <c:pt idx="27">
                  <c:v>76.689109997263145</c:v>
                </c:pt>
                <c:pt idx="28">
                  <c:v>75.406330488162268</c:v>
                </c:pt>
                <c:pt idx="29">
                  <c:v>74.147106250935948</c:v>
                </c:pt>
                <c:pt idx="30">
                  <c:v>72.933787404014012</c:v>
                </c:pt>
                <c:pt idx="31">
                  <c:v>71.788724065826287</c:v>
                </c:pt>
                <c:pt idx="32">
                  <c:v>70.734266354802628</c:v>
                </c:pt>
                <c:pt idx="33">
                  <c:v>69.79276438937282</c:v>
                </c:pt>
                <c:pt idx="34">
                  <c:v>68.986568287966705</c:v>
                </c:pt>
                <c:pt idx="35">
                  <c:v>68.338028169014081</c:v>
                </c:pt>
                <c:pt idx="36">
                  <c:v>67.861430104257863</c:v>
                </c:pt>
                <c:pt idx="37">
                  <c:v>67.537708611277651</c:v>
                </c:pt>
                <c:pt idx="38">
                  <c:v>67.339186477258508</c:v>
                </c:pt>
                <c:pt idx="39">
                  <c:v>67.23818648938537</c:v>
                </c:pt>
                <c:pt idx="40">
                  <c:v>67.207031434843316</c:v>
                </c:pt>
                <c:pt idx="41">
                  <c:v>67.218044100817323</c:v>
                </c:pt>
                <c:pt idx="42">
                  <c:v>67.2435472744924</c:v>
                </c:pt>
                <c:pt idx="43">
                  <c:v>67.255863743053567</c:v>
                </c:pt>
                <c:pt idx="44">
                  <c:v>67.227316293685817</c:v>
                </c:pt>
                <c:pt idx="45">
                  <c:v>67.130227713574158</c:v>
                </c:pt>
                <c:pt idx="46">
                  <c:v>66.93692078990361</c:v>
                </c:pt>
                <c:pt idx="47">
                  <c:v>66.619718309859167</c:v>
                </c:pt>
                <c:pt idx="48">
                  <c:v>66.237012422317989</c:v>
                </c:pt>
                <c:pt idx="49">
                  <c:v>65.862178480485341</c:v>
                </c:pt>
                <c:pt idx="50">
                  <c:v>65.490014078038385</c:v>
                </c:pt>
                <c:pt idx="51">
                  <c:v>65.115316808654299</c:v>
                </c:pt>
                <c:pt idx="52">
                  <c:v>64.732884266010331</c:v>
                </c:pt>
                <c:pt idx="53">
                  <c:v>64.337514043783614</c:v>
                </c:pt>
                <c:pt idx="54">
                  <c:v>63.924003735651347</c:v>
                </c:pt>
                <c:pt idx="55">
                  <c:v>63.487150935290707</c:v>
                </c:pt>
                <c:pt idx="56">
                  <c:v>63.021753236378885</c:v>
                </c:pt>
                <c:pt idx="57">
                  <c:v>62.522608232593072</c:v>
                </c:pt>
                <c:pt idx="58">
                  <c:v>61.984513517610438</c:v>
                </c:pt>
                <c:pt idx="59">
                  <c:v>61.402266685108174</c:v>
                </c:pt>
                <c:pt idx="60">
                  <c:v>60.770665328763485</c:v>
                </c:pt>
                <c:pt idx="61">
                  <c:v>60.08450704225352</c:v>
                </c:pt>
                <c:pt idx="62">
                  <c:v>59.353937701397662</c:v>
                </c:pt>
                <c:pt idx="63">
                  <c:v>58.598130742291346</c:v>
                </c:pt>
                <c:pt idx="64">
                  <c:v>57.825425099025807</c:v>
                </c:pt>
                <c:pt idx="65">
                  <c:v>57.044159705692344</c:v>
                </c:pt>
                <c:pt idx="66">
                  <c:v>56.262673496382234</c:v>
                </c:pt>
                <c:pt idx="67">
                  <c:v>55.489305405186748</c:v>
                </c:pt>
                <c:pt idx="68">
                  <c:v>54.732394366197191</c:v>
                </c:pt>
                <c:pt idx="69">
                  <c:v>53.988260760495621</c:v>
                </c:pt>
                <c:pt idx="70">
                  <c:v>53.250838710582428</c:v>
                </c:pt>
                <c:pt idx="71">
                  <c:v>52.524887762676187</c:v>
                </c:pt>
                <c:pt idx="72">
                  <c:v>51.815167462995518</c:v>
                </c:pt>
                <c:pt idx="73">
                  <c:v>51.126437357759023</c:v>
                </c:pt>
                <c:pt idx="74">
                  <c:v>50.463456993185304</c:v>
                </c:pt>
                <c:pt idx="75">
                  <c:v>49.830985915492967</c:v>
                </c:pt>
                <c:pt idx="76">
                  <c:v>49.488290894617265</c:v>
                </c:pt>
                <c:pt idx="77">
                  <c:v>49.547290558297313</c:v>
                </c:pt>
                <c:pt idx="78">
                  <c:v>49.791722239457435</c:v>
                </c:pt>
                <c:pt idx="79">
                  <c:v>50.00532327102205</c:v>
                </c:pt>
                <c:pt idx="80">
                  <c:v>49.971830985915496</c:v>
                </c:pt>
                <c:pt idx="81">
                  <c:v>49.752507071597641</c:v>
                </c:pt>
                <c:pt idx="82">
                  <c:v>49.496416675725548</c:v>
                </c:pt>
                <c:pt idx="83">
                  <c:v>49.119002321519439</c:v>
                </c:pt>
                <c:pt idx="84">
                  <c:v>48.535706532199505</c:v>
                </c:pt>
                <c:pt idx="85">
                  <c:v>47.661971830985919</c:v>
                </c:pt>
                <c:pt idx="86">
                  <c:v>46.593398907216532</c:v>
                </c:pt>
                <c:pt idx="87">
                  <c:v>45.488595686869459</c:v>
                </c:pt>
                <c:pt idx="88">
                  <c:v>44.357515548125392</c:v>
                </c:pt>
                <c:pt idx="89">
                  <c:v>43.210111869165026</c:v>
                </c:pt>
                <c:pt idx="90">
                  <c:v>42.056338028169023</c:v>
                </c:pt>
                <c:pt idx="91">
                  <c:v>40.863685665075174</c:v>
                </c:pt>
                <c:pt idx="92">
                  <c:v>39.626130575721938</c:v>
                </c:pt>
                <c:pt idx="93">
                  <c:v>38.393352372140974</c:v>
                </c:pt>
                <c:pt idx="94">
                  <c:v>37.215030666363958</c:v>
                </c:pt>
                <c:pt idx="95">
                  <c:v>36.140845070422536</c:v>
                </c:pt>
                <c:pt idx="96">
                  <c:v>35.303570697262657</c:v>
                </c:pt>
                <c:pt idx="97">
                  <c:v>34.71850805676705</c:v>
                </c:pt>
                <c:pt idx="98">
                  <c:v>34.259124856372495</c:v>
                </c:pt>
                <c:pt idx="99">
                  <c:v>33.798888803515808</c:v>
                </c:pt>
                <c:pt idx="100">
                  <c:v>33.211267605633807</c:v>
                </c:pt>
                <c:pt idx="101">
                  <c:v>32.490813518524547</c:v>
                </c:pt>
                <c:pt idx="102">
                  <c:v>31.735615912565464</c:v>
                </c:pt>
                <c:pt idx="103">
                  <c:v>30.97444816706242</c:v>
                </c:pt>
                <c:pt idx="104">
                  <c:v>30.236083661321278</c:v>
                </c:pt>
                <c:pt idx="105">
                  <c:v>29.549295774647888</c:v>
                </c:pt>
                <c:pt idx="106">
                  <c:v>29.020865936358891</c:v>
                </c:pt>
                <c:pt idx="107">
                  <c:v>28.582420448617629</c:v>
                </c:pt>
                <c:pt idx="108">
                  <c:v>28.000000000000004</c:v>
                </c:pt>
                <c:pt idx="109">
                  <c:v>27.239436619718312</c:v>
                </c:pt>
                <c:pt idx="110">
                  <c:v>26.450704225352112</c:v>
                </c:pt>
                <c:pt idx="111">
                  <c:v>25.492957746478879</c:v>
                </c:pt>
                <c:pt idx="112">
                  <c:v>24.47887323943662</c:v>
                </c:pt>
                <c:pt idx="113">
                  <c:v>23.43661971830986</c:v>
                </c:pt>
                <c:pt idx="114">
                  <c:v>22.056338028169016</c:v>
                </c:pt>
                <c:pt idx="115">
                  <c:v>22.140845070422539</c:v>
                </c:pt>
                <c:pt idx="116">
                  <c:v>21.802816901408452</c:v>
                </c:pt>
                <c:pt idx="117">
                  <c:v>21.464788732394368</c:v>
                </c:pt>
                <c:pt idx="118">
                  <c:v>20.507042253521128</c:v>
                </c:pt>
                <c:pt idx="119">
                  <c:v>19.887323943661976</c:v>
                </c:pt>
                <c:pt idx="120">
                  <c:v>19.183098591549296</c:v>
                </c:pt>
                <c:pt idx="121">
                  <c:v>18.95774647887324</c:v>
                </c:pt>
                <c:pt idx="122">
                  <c:v>18.760563380281692</c:v>
                </c:pt>
                <c:pt idx="123">
                  <c:v>18.3943661971831</c:v>
                </c:pt>
                <c:pt idx="124">
                  <c:v>17.887323943661972</c:v>
                </c:pt>
                <c:pt idx="125">
                  <c:v>17.802816901408452</c:v>
                </c:pt>
                <c:pt idx="126">
                  <c:v>17.633802816901408</c:v>
                </c:pt>
                <c:pt idx="127">
                  <c:v>17.774647887323944</c:v>
                </c:pt>
                <c:pt idx="128">
                  <c:v>17.323943661971832</c:v>
                </c:pt>
                <c:pt idx="129">
                  <c:v>16.7887323943662</c:v>
                </c:pt>
                <c:pt idx="130">
                  <c:v>16.619718309859156</c:v>
                </c:pt>
                <c:pt idx="131">
                  <c:v>16.22535211267606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9F6-4883-AF39-D7681570645A}"/>
            </c:ext>
          </c:extLst>
        </c:ser>
        <c:ser>
          <c:idx val="6"/>
          <c:order val="6"/>
          <c:tx>
            <c:strRef>
              <c:f>'Females qx Table 6.9'!$A$236</c:f>
              <c:strCache>
                <c:ptCount val="1"/>
                <c:pt idx="0">
                  <c:v>80</c:v>
                </c:pt>
              </c:strCache>
            </c:strRef>
          </c:tx>
          <c:spPr>
            <a:ln>
              <a:solidFill>
                <a:srgbClr val="66BCDB"/>
              </a:solidFill>
              <a:prstDash val="sysDash"/>
            </a:ln>
          </c:spPr>
          <c:marker>
            <c:symbol val="none"/>
          </c:marker>
          <c:cat>
            <c:numRef>
              <c:f>'Females qx Table 6.9'!$B$229:$EC$229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'Females qx Table 6.9'!$B$236:$EC$236</c:f>
              <c:numCache>
                <c:formatCode>0.0</c:formatCode>
                <c:ptCount val="132"/>
                <c:pt idx="0">
                  <c:v>100</c:v>
                </c:pt>
                <c:pt idx="1">
                  <c:v>100.07678833967179</c:v>
                </c:pt>
                <c:pt idx="2">
                  <c:v>100.09449044253982</c:v>
                </c:pt>
                <c:pt idx="3">
                  <c:v>100.05467110526752</c:v>
                </c:pt>
                <c:pt idx="4">
                  <c:v>99.958895124518349</c:v>
                </c:pt>
                <c:pt idx="5">
                  <c:v>99.808727296955723</c:v>
                </c:pt>
                <c:pt idx="6">
                  <c:v>99.605732419243139</c:v>
                </c:pt>
                <c:pt idx="7">
                  <c:v>99.351475288044071</c:v>
                </c:pt>
                <c:pt idx="8">
                  <c:v>99.047520700021934</c:v>
                </c:pt>
                <c:pt idx="9">
                  <c:v>98.695433451840174</c:v>
                </c:pt>
                <c:pt idx="10">
                  <c:v>98.296778340162291</c:v>
                </c:pt>
                <c:pt idx="11">
                  <c:v>97.791056737680208</c:v>
                </c:pt>
                <c:pt idx="12">
                  <c:v>97.140717326514832</c:v>
                </c:pt>
                <c:pt idx="13">
                  <c:v>96.381745867473043</c:v>
                </c:pt>
                <c:pt idx="14">
                  <c:v>95.550128121361737</c:v>
                </c:pt>
                <c:pt idx="15">
                  <c:v>94.681849848987738</c:v>
                </c:pt>
                <c:pt idx="16">
                  <c:v>93.812896811158012</c:v>
                </c:pt>
                <c:pt idx="17">
                  <c:v>92.979254768679354</c:v>
                </c:pt>
                <c:pt idx="18">
                  <c:v>92.216909482358702</c:v>
                </c:pt>
                <c:pt idx="19">
                  <c:v>91.561846713002879</c:v>
                </c:pt>
                <c:pt idx="20">
                  <c:v>91.050052221418824</c:v>
                </c:pt>
                <c:pt idx="21">
                  <c:v>90.691064084639464</c:v>
                </c:pt>
                <c:pt idx="22">
                  <c:v>90.457769747196139</c:v>
                </c:pt>
                <c:pt idx="23">
                  <c:v>90.33117902114337</c:v>
                </c:pt>
                <c:pt idx="24">
                  <c:v>90.292301718535597</c:v>
                </c:pt>
                <c:pt idx="25">
                  <c:v>90.322147651427301</c:v>
                </c:pt>
                <c:pt idx="26">
                  <c:v>90.401726631872961</c:v>
                </c:pt>
                <c:pt idx="27">
                  <c:v>90.512048471927017</c:v>
                </c:pt>
                <c:pt idx="28">
                  <c:v>90.634122983643991</c:v>
                </c:pt>
                <c:pt idx="29">
                  <c:v>90.748959979078336</c:v>
                </c:pt>
                <c:pt idx="30">
                  <c:v>90.837569270284504</c:v>
                </c:pt>
                <c:pt idx="31">
                  <c:v>90.880960669317005</c:v>
                </c:pt>
                <c:pt idx="32">
                  <c:v>90.860143988230277</c:v>
                </c:pt>
                <c:pt idx="33">
                  <c:v>90.7561290390788</c:v>
                </c:pt>
                <c:pt idx="34">
                  <c:v>90.54992563391707</c:v>
                </c:pt>
                <c:pt idx="35">
                  <c:v>90.222543584799553</c:v>
                </c:pt>
                <c:pt idx="36">
                  <c:v>89.745404786164002</c:v>
                </c:pt>
                <c:pt idx="37">
                  <c:v>89.121858705539196</c:v>
                </c:pt>
                <c:pt idx="38">
                  <c:v>88.380806514616069</c:v>
                </c:pt>
                <c:pt idx="39">
                  <c:v>87.551149385085552</c:v>
                </c:pt>
                <c:pt idx="40">
                  <c:v>86.66178848863855</c:v>
                </c:pt>
                <c:pt idx="41">
                  <c:v>85.741624996965996</c:v>
                </c:pt>
                <c:pt idx="42">
                  <c:v>84.819560081758837</c:v>
                </c:pt>
                <c:pt idx="43">
                  <c:v>83.924494914708006</c:v>
                </c:pt>
                <c:pt idx="44">
                  <c:v>83.085330667504394</c:v>
                </c:pt>
                <c:pt idx="45">
                  <c:v>82.330968511838975</c:v>
                </c:pt>
                <c:pt idx="46">
                  <c:v>81.690309619402669</c:v>
                </c:pt>
                <c:pt idx="47">
                  <c:v>81.192255161886393</c:v>
                </c:pt>
                <c:pt idx="48">
                  <c:v>80.87083532564084</c:v>
                </c:pt>
                <c:pt idx="49">
                  <c:v>80.719538166134654</c:v>
                </c:pt>
                <c:pt idx="50">
                  <c:v>80.70645165873583</c:v>
                </c:pt>
                <c:pt idx="51">
                  <c:v>80.799663778812274</c:v>
                </c:pt>
                <c:pt idx="52">
                  <c:v>80.967262501731952</c:v>
                </c:pt>
                <c:pt idx="53">
                  <c:v>81.177335802862757</c:v>
                </c:pt>
                <c:pt idx="54">
                  <c:v>81.397971657572683</c:v>
                </c:pt>
                <c:pt idx="55">
                  <c:v>81.597258041229651</c:v>
                </c:pt>
                <c:pt idx="56">
                  <c:v>81.743282929201584</c:v>
                </c:pt>
                <c:pt idx="57">
                  <c:v>81.804134296856418</c:v>
                </c:pt>
                <c:pt idx="58">
                  <c:v>81.747900119562146</c:v>
                </c:pt>
                <c:pt idx="59">
                  <c:v>81.542668372686663</c:v>
                </c:pt>
                <c:pt idx="60">
                  <c:v>81.156527031597918</c:v>
                </c:pt>
                <c:pt idx="61">
                  <c:v>80.557564071663862</c:v>
                </c:pt>
                <c:pt idx="62">
                  <c:v>79.820690924428149</c:v>
                </c:pt>
                <c:pt idx="63">
                  <c:v>79.046257372765353</c:v>
                </c:pt>
                <c:pt idx="64">
                  <c:v>78.240508919039769</c:v>
                </c:pt>
                <c:pt idx="65">
                  <c:v>77.409691065615604</c:v>
                </c:pt>
                <c:pt idx="66">
                  <c:v>76.560049314857181</c:v>
                </c:pt>
                <c:pt idx="67">
                  <c:v>75.697829169128738</c:v>
                </c:pt>
                <c:pt idx="68">
                  <c:v>74.829276130794568</c:v>
                </c:pt>
                <c:pt idx="69">
                  <c:v>73.913366332790375</c:v>
                </c:pt>
                <c:pt idx="70">
                  <c:v>72.930372223250629</c:v>
                </c:pt>
                <c:pt idx="71">
                  <c:v>71.918483777337812</c:v>
                </c:pt>
                <c:pt idx="72">
                  <c:v>70.915890970214363</c:v>
                </c:pt>
                <c:pt idx="73">
                  <c:v>69.960783777042764</c:v>
                </c:pt>
                <c:pt idx="74">
                  <c:v>69.09135217298541</c:v>
                </c:pt>
                <c:pt idx="75">
                  <c:v>68.345786133204797</c:v>
                </c:pt>
                <c:pt idx="76">
                  <c:v>67.903193478270836</c:v>
                </c:pt>
                <c:pt idx="77">
                  <c:v>67.808309408951558</c:v>
                </c:pt>
                <c:pt idx="78">
                  <c:v>67.897764970706575</c:v>
                </c:pt>
                <c:pt idx="79">
                  <c:v>68.008191208995427</c:v>
                </c:pt>
                <c:pt idx="80">
                  <c:v>67.976219169277741</c:v>
                </c:pt>
                <c:pt idx="81">
                  <c:v>67.827440448751915</c:v>
                </c:pt>
                <c:pt idx="82">
                  <c:v>67.653799400784038</c:v>
                </c:pt>
                <c:pt idx="83">
                  <c:v>67.391456205085191</c:v>
                </c:pt>
                <c:pt idx="84">
                  <c:v>66.976571041366412</c:v>
                </c:pt>
                <c:pt idx="85">
                  <c:v>66.345304089338796</c:v>
                </c:pt>
                <c:pt idx="86">
                  <c:v>65.032413657317164</c:v>
                </c:pt>
                <c:pt idx="87">
                  <c:v>62.911066301024178</c:v>
                </c:pt>
                <c:pt idx="88">
                  <c:v>60.425034571282701</c:v>
                </c:pt>
                <c:pt idx="89">
                  <c:v>58.018091018915605</c:v>
                </c:pt>
                <c:pt idx="90">
                  <c:v>56.134008194745718</c:v>
                </c:pt>
                <c:pt idx="91">
                  <c:v>54.641477846929298</c:v>
                </c:pt>
                <c:pt idx="92">
                  <c:v>53.166430120571881</c:v>
                </c:pt>
                <c:pt idx="93">
                  <c:v>51.788495161920409</c:v>
                </c:pt>
                <c:pt idx="94">
                  <c:v>50.58730311722173</c:v>
                </c:pt>
                <c:pt idx="95">
                  <c:v>49.642484132722743</c:v>
                </c:pt>
                <c:pt idx="96">
                  <c:v>48.857038825553651</c:v>
                </c:pt>
                <c:pt idx="97">
                  <c:v>48.081286511187585</c:v>
                </c:pt>
                <c:pt idx="98">
                  <c:v>47.31583538338591</c:v>
                </c:pt>
                <c:pt idx="99">
                  <c:v>46.561293635909962</c:v>
                </c:pt>
                <c:pt idx="100">
                  <c:v>45.818269462521087</c:v>
                </c:pt>
                <c:pt idx="101">
                  <c:v>45.079308712099426</c:v>
                </c:pt>
                <c:pt idx="102">
                  <c:v>44.34028514983644</c:v>
                </c:pt>
                <c:pt idx="103">
                  <c:v>43.606798843960462</c:v>
                </c:pt>
                <c:pt idx="104">
                  <c:v>42.884449862699853</c:v>
                </c:pt>
                <c:pt idx="105">
                  <c:v>42.17883827428296</c:v>
                </c:pt>
                <c:pt idx="106">
                  <c:v>41.579569139812293</c:v>
                </c:pt>
                <c:pt idx="107">
                  <c:v>41.076102524123456</c:v>
                </c:pt>
                <c:pt idx="108">
                  <c:v>40.523821001044432</c:v>
                </c:pt>
                <c:pt idx="109">
                  <c:v>39.80878926648991</c:v>
                </c:pt>
                <c:pt idx="110">
                  <c:v>38.876837792239094</c:v>
                </c:pt>
                <c:pt idx="111">
                  <c:v>37.872579738089499</c:v>
                </c:pt>
                <c:pt idx="112">
                  <c:v>36.56302723547843</c:v>
                </c:pt>
                <c:pt idx="113">
                  <c:v>35.189202217401785</c:v>
                </c:pt>
                <c:pt idx="114">
                  <c:v>33.325299268900139</c:v>
                </c:pt>
                <c:pt idx="115">
                  <c:v>32.97983449827268</c:v>
                </c:pt>
                <c:pt idx="116">
                  <c:v>32.513858761147262</c:v>
                </c:pt>
                <c:pt idx="117">
                  <c:v>32.007712701855866</c:v>
                </c:pt>
                <c:pt idx="118">
                  <c:v>30.834739294609143</c:v>
                </c:pt>
                <c:pt idx="119">
                  <c:v>30.368763557483732</c:v>
                </c:pt>
                <c:pt idx="120">
                  <c:v>29.452880212099302</c:v>
                </c:pt>
                <c:pt idx="121">
                  <c:v>29.356471438900943</c:v>
                </c:pt>
                <c:pt idx="122">
                  <c:v>28.681610026512416</c:v>
                </c:pt>
                <c:pt idx="123">
                  <c:v>28.175463967221013</c:v>
                </c:pt>
                <c:pt idx="124">
                  <c:v>27.211376235237406</c:v>
                </c:pt>
                <c:pt idx="125">
                  <c:v>26.970354302241507</c:v>
                </c:pt>
                <c:pt idx="126">
                  <c:v>26.279424760986586</c:v>
                </c:pt>
                <c:pt idx="127">
                  <c:v>25.974130312525105</c:v>
                </c:pt>
                <c:pt idx="128">
                  <c:v>25.516188639832887</c:v>
                </c:pt>
                <c:pt idx="129">
                  <c:v>25.612597413031253</c:v>
                </c:pt>
                <c:pt idx="130">
                  <c:v>25.628665541897643</c:v>
                </c:pt>
                <c:pt idx="131">
                  <c:v>24.777054711978792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9F6-4883-AF39-D76815706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7073832"/>
        <c:axId val="347073440"/>
      </c:lineChart>
      <c:catAx>
        <c:axId val="347073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47073440"/>
        <c:crosses val="autoZero"/>
        <c:auto val="1"/>
        <c:lblAlgn val="ctr"/>
        <c:lblOffset val="100"/>
        <c:tickLblSkip val="30"/>
        <c:tickMarkSkip val="10"/>
        <c:noMultiLvlLbl val="0"/>
      </c:catAx>
      <c:valAx>
        <c:axId val="347073440"/>
        <c:scaling>
          <c:orientation val="minMax"/>
          <c:max val="102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47073832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157675146387131E-2"/>
          <c:y val="3.662596954276659E-2"/>
          <c:w val="0.88441453633529232"/>
          <c:h val="0.89843935878597891"/>
        </c:manualLayout>
      </c:layout>
      <c:lineChart>
        <c:grouping val="standard"/>
        <c:varyColors val="0"/>
        <c:ser>
          <c:idx val="0"/>
          <c:order val="0"/>
          <c:tx>
            <c:strRef>
              <c:f>'Males qx Table 6.5'!$A$261</c:f>
              <c:strCache>
                <c:ptCount val="1"/>
                <c:pt idx="0">
                  <c:v>65</c:v>
                </c:pt>
              </c:strCache>
            </c:strRef>
          </c:tx>
          <c:marker>
            <c:symbol val="none"/>
          </c:marker>
          <c:cat>
            <c:numRef>
              <c:f>'Males qx Table 6.5'!$B$254:$EC$254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'Males qx Table 6.5'!$B$261:$EC$261</c:f>
              <c:numCache>
                <c:formatCode>General</c:formatCode>
                <c:ptCount val="132"/>
                <c:pt idx="0">
                  <c:v>0.34586352657004832</c:v>
                </c:pt>
                <c:pt idx="1">
                  <c:v>0.34971847663428468</c:v>
                </c:pt>
                <c:pt idx="2">
                  <c:v>0.35347642021535658</c:v>
                </c:pt>
                <c:pt idx="3">
                  <c:v>0.3571350806195952</c:v>
                </c:pt>
                <c:pt idx="4">
                  <c:v>0.36069203172051273</c:v>
                </c:pt>
                <c:pt idx="5">
                  <c:v>0.36414465054104833</c:v>
                </c:pt>
                <c:pt idx="6">
                  <c:v>0.36749006374426396</c:v>
                </c:pt>
                <c:pt idx="7">
                  <c:v>0.37072508656973918</c:v>
                </c:pt>
                <c:pt idx="8">
                  <c:v>0.37384615238685376</c:v>
                </c:pt>
                <c:pt idx="9">
                  <c:v>0.37684923056315711</c:v>
                </c:pt>
                <c:pt idx="10">
                  <c:v>0.37972972972972974</c:v>
                </c:pt>
                <c:pt idx="11">
                  <c:v>0.38225933138735724</c:v>
                </c:pt>
                <c:pt idx="12">
                  <c:v>0.38431998052643351</c:v>
                </c:pt>
                <c:pt idx="13">
                  <c:v>0.38607481629088519</c:v>
                </c:pt>
                <c:pt idx="14">
                  <c:v>0.3876944623023571</c:v>
                </c:pt>
                <c:pt idx="15">
                  <c:v>0.38936094318533671</c:v>
                </c:pt>
                <c:pt idx="16">
                  <c:v>0.39127053032259734</c:v>
                </c:pt>
                <c:pt idx="17">
                  <c:v>0.39363515317647435</c:v>
                </c:pt>
                <c:pt idx="18">
                  <c:v>0.39668186059055799</c:v>
                </c:pt>
                <c:pt idx="19">
                  <c:v>0.40064970369048514</c:v>
                </c:pt>
                <c:pt idx="20">
                  <c:v>0.40578338590956886</c:v>
                </c:pt>
                <c:pt idx="21">
                  <c:v>0.4114776590443282</c:v>
                </c:pt>
                <c:pt idx="22">
                  <c:v>0.4169852363573387</c:v>
                </c:pt>
                <c:pt idx="23">
                  <c:v>0.4223414123160425</c:v>
                </c:pt>
                <c:pt idx="24">
                  <c:v>0.42758830841416851</c:v>
                </c:pt>
                <c:pt idx="25">
                  <c:v>0.43277497754819172</c:v>
                </c:pt>
                <c:pt idx="26">
                  <c:v>0.43795758507820315</c:v>
                </c:pt>
                <c:pt idx="27">
                  <c:v>0.44319971370637246</c:v>
                </c:pt>
                <c:pt idx="28">
                  <c:v>0.44857284665472813</c:v>
                </c:pt>
                <c:pt idx="29">
                  <c:v>0.45415709328834986</c:v>
                </c:pt>
                <c:pt idx="30">
                  <c:v>0.46004223476518152</c:v>
                </c:pt>
                <c:pt idx="31">
                  <c:v>0.46632918652128091</c:v>
                </c:pt>
                <c:pt idx="32">
                  <c:v>0.47313200229047997</c:v>
                </c:pt>
                <c:pt idx="33">
                  <c:v>0.48058058509678175</c:v>
                </c:pt>
                <c:pt idx="34">
                  <c:v>0.48882433052691732</c:v>
                </c:pt>
                <c:pt idx="35">
                  <c:v>0.49803701626472247</c:v>
                </c:pt>
                <c:pt idx="36">
                  <c:v>0.50912492597263903</c:v>
                </c:pt>
                <c:pt idx="37">
                  <c:v>0.52279575174013815</c:v>
                </c:pt>
                <c:pt idx="38">
                  <c:v>0.53894159555751109</c:v>
                </c:pt>
                <c:pt idx="39">
                  <c:v>0.55742219973636997</c:v>
                </c:pt>
                <c:pt idx="40">
                  <c:v>0.57802929119741209</c:v>
                </c:pt>
                <c:pt idx="41">
                  <c:v>0.60044377829104967</c:v>
                </c:pt>
                <c:pt idx="42">
                  <c:v>0.62418578318381779</c:v>
                </c:pt>
                <c:pt idx="43">
                  <c:v>0.6485604341548592</c:v>
                </c:pt>
                <c:pt idx="44">
                  <c:v>0.6726071952843945</c:v>
                </c:pt>
                <c:pt idx="45">
                  <c:v>0.69506731920097475</c:v>
                </c:pt>
                <c:pt idx="46">
                  <c:v>0.71439143487460899</c:v>
                </c:pt>
                <c:pt idx="47">
                  <c:v>0.72881355932203395</c:v>
                </c:pt>
                <c:pt idx="48">
                  <c:v>0.74174503105022449</c:v>
                </c:pt>
                <c:pt idx="49">
                  <c:v>0.75771548575725178</c:v>
                </c:pt>
                <c:pt idx="50">
                  <c:v>0.77654943971450219</c:v>
                </c:pt>
                <c:pt idx="51">
                  <c:v>0.79805443028574219</c:v>
                </c:pt>
                <c:pt idx="52">
                  <c:v>0.8220196799084829</c:v>
                </c:pt>
                <c:pt idx="53">
                  <c:v>0.84821451772634648</c:v>
                </c:pt>
                <c:pt idx="54">
                  <c:v>0.87638650709996524</c:v>
                </c:pt>
                <c:pt idx="55">
                  <c:v>0.90625921548110511</c:v>
                </c:pt>
                <c:pt idx="56">
                  <c:v>0.9375295482599354</c:v>
                </c:pt>
                <c:pt idx="57">
                  <c:v>0.96986454922106569</c:v>
                </c:pt>
                <c:pt idx="58">
                  <c:v>1.0028975458643077</c:v>
                </c:pt>
                <c:pt idx="59">
                  <c:v>1.0362234862842248</c:v>
                </c:pt>
                <c:pt idx="60">
                  <c:v>1.0693932731186875</c:v>
                </c:pt>
                <c:pt idx="61">
                  <c:v>1.1019068458893404</c:v>
                </c:pt>
                <c:pt idx="62">
                  <c:v>1.1335837858919033</c:v>
                </c:pt>
                <c:pt idx="63">
                  <c:v>1.1651213013909283</c:v>
                </c:pt>
                <c:pt idx="64">
                  <c:v>1.1973532337315123</c:v>
                </c:pt>
                <c:pt idx="65">
                  <c:v>1.2312058684097096</c:v>
                </c:pt>
                <c:pt idx="66">
                  <c:v>1.2677122877514087</c:v>
                </c:pt>
                <c:pt idx="67">
                  <c:v>1.3080257832974669</c:v>
                </c:pt>
                <c:pt idx="68">
                  <c:v>1.353431178103927</c:v>
                </c:pt>
                <c:pt idx="69">
                  <c:v>1.3971179285108402</c:v>
                </c:pt>
                <c:pt idx="70">
                  <c:v>1.4318567584515367</c:v>
                </c:pt>
                <c:pt idx="71">
                  <c:v>1.4590676689851312</c:v>
                </c:pt>
                <c:pt idx="72">
                  <c:v>1.4808989704873177</c:v>
                </c:pt>
                <c:pt idx="73">
                  <c:v>1.5000254335713081</c:v>
                </c:pt>
                <c:pt idx="74">
                  <c:v>1.5194913307650801</c:v>
                </c:pt>
                <c:pt idx="75">
                  <c:v>1.5426529700759268</c:v>
                </c:pt>
                <c:pt idx="76">
                  <c:v>1.5727215640980685</c:v>
                </c:pt>
                <c:pt idx="77">
                  <c:v>1.6086282918607981</c:v>
                </c:pt>
                <c:pt idx="78">
                  <c:v>1.6474618848042453</c:v>
                </c:pt>
                <c:pt idx="79">
                  <c:v>1.6861507971060468</c:v>
                </c:pt>
                <c:pt idx="80">
                  <c:v>1.7214524605828954</c:v>
                </c:pt>
                <c:pt idx="81">
                  <c:v>1.7524335065885093</c:v>
                </c:pt>
                <c:pt idx="82">
                  <c:v>1.7787210837332834</c:v>
                </c:pt>
                <c:pt idx="83">
                  <c:v>1.7976892037407999</c:v>
                </c:pt>
                <c:pt idx="84">
                  <c:v>1.8065777611769132</c:v>
                </c:pt>
                <c:pt idx="85">
                  <c:v>1.8024628014366342</c:v>
                </c:pt>
                <c:pt idx="86">
                  <c:v>1.8094446599871497</c:v>
                </c:pt>
                <c:pt idx="87">
                  <c:v>1.8474918058858514</c:v>
                </c:pt>
                <c:pt idx="88">
                  <c:v>1.9077339801508737</c:v>
                </c:pt>
                <c:pt idx="89">
                  <c:v>1.978767123738465</c:v>
                </c:pt>
                <c:pt idx="90">
                  <c:v>2.0433044636908728</c:v>
                </c:pt>
                <c:pt idx="91">
                  <c:v>2.1003940014399123</c:v>
                </c:pt>
                <c:pt idx="92">
                  <c:v>2.1623937307669348</c:v>
                </c:pt>
                <c:pt idx="93">
                  <c:v>2.2252840970510066</c:v>
                </c:pt>
                <c:pt idx="94">
                  <c:v>2.2832837169823166</c:v>
                </c:pt>
                <c:pt idx="95">
                  <c:v>2.3286835222319096</c:v>
                </c:pt>
                <c:pt idx="96">
                  <c:v>2.3429026682837799</c:v>
                </c:pt>
                <c:pt idx="97">
                  <c:v>2.324830332252473</c:v>
                </c:pt>
                <c:pt idx="98">
                  <c:v>2.2944953861730322</c:v>
                </c:pt>
                <c:pt idx="99">
                  <c:v>2.2730597042594445</c:v>
                </c:pt>
                <c:pt idx="100">
                  <c:v>2.2825242718446601</c:v>
                </c:pt>
                <c:pt idx="101">
                  <c:v>2.3193828692852891</c:v>
                </c:pt>
                <c:pt idx="102">
                  <c:v>2.3634680978931155</c:v>
                </c:pt>
                <c:pt idx="103">
                  <c:v>2.4142183602450493</c:v>
                </c:pt>
                <c:pt idx="104">
                  <c:v>2.4707942008580868</c:v>
                </c:pt>
                <c:pt idx="105">
                  <c:v>2.5319410319410318</c:v>
                </c:pt>
                <c:pt idx="106">
                  <c:v>2.597066129630158</c:v>
                </c:pt>
                <c:pt idx="107">
                  <c:v>2.6688610112905828</c:v>
                </c:pt>
                <c:pt idx="108">
                  <c:v>2.7521489971346704</c:v>
                </c:pt>
                <c:pt idx="109">
                  <c:v>2.9728867623604462</c:v>
                </c:pt>
                <c:pt idx="110">
                  <c:v>2.9147540983606564</c:v>
                </c:pt>
                <c:pt idx="111">
                  <c:v>2.863865546218487</c:v>
                </c:pt>
                <c:pt idx="112">
                  <c:v>2.7185929648241212</c:v>
                </c:pt>
                <c:pt idx="113">
                  <c:v>2.6131756756756754</c:v>
                </c:pt>
                <c:pt idx="114">
                  <c:v>2.4059900166389352</c:v>
                </c:pt>
                <c:pt idx="115">
                  <c:v>2.4884547069271759</c:v>
                </c:pt>
                <c:pt idx="116">
                  <c:v>2.4432432432432432</c:v>
                </c:pt>
                <c:pt idx="117">
                  <c:v>2.4409005628517826</c:v>
                </c:pt>
                <c:pt idx="118">
                  <c:v>2.3210332103321032</c:v>
                </c:pt>
                <c:pt idx="119">
                  <c:v>2.2536764705882351</c:v>
                </c:pt>
                <c:pt idx="120">
                  <c:v>2.2580645161290325</c:v>
                </c:pt>
                <c:pt idx="121">
                  <c:v>2.3003952569169956</c:v>
                </c:pt>
                <c:pt idx="122">
                  <c:v>2.3395061728395063</c:v>
                </c:pt>
                <c:pt idx="123">
                  <c:v>2.2253521126760565</c:v>
                </c:pt>
                <c:pt idx="124">
                  <c:v>2.1975806451612905</c:v>
                </c:pt>
                <c:pt idx="125">
                  <c:v>2.2331932773109244</c:v>
                </c:pt>
                <c:pt idx="126">
                  <c:v>2.5238095238095242</c:v>
                </c:pt>
                <c:pt idx="127">
                  <c:v>2.714285714285714</c:v>
                </c:pt>
                <c:pt idx="128">
                  <c:v>2.8910614525139664</c:v>
                </c:pt>
                <c:pt idx="129">
                  <c:v>2.8263305322128853</c:v>
                </c:pt>
                <c:pt idx="130">
                  <c:v>2.944606413994169</c:v>
                </c:pt>
                <c:pt idx="131">
                  <c:v>2.8433048433048431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D5-4CAF-8120-B7C7801D6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4380648"/>
        <c:axId val="394381824"/>
      </c:lineChart>
      <c:catAx>
        <c:axId val="394380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94381824"/>
        <c:crosses val="autoZero"/>
        <c:auto val="1"/>
        <c:lblAlgn val="ctr"/>
        <c:lblOffset val="100"/>
        <c:tickLblSkip val="10"/>
        <c:noMultiLvlLbl val="0"/>
      </c:catAx>
      <c:valAx>
        <c:axId val="39438182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/>
                </a:pPr>
                <a:r>
                  <a:rPr lang="en-AU" sz="1200"/>
                  <a:t>Death rates relative to that at birth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94380648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76611111111111E-2"/>
          <c:y val="4.4097222222222225E-2"/>
          <c:w val="0.84617703703703706"/>
          <c:h val="0.84466979166666656"/>
        </c:manualLayout>
      </c:layout>
      <c:lineChart>
        <c:grouping val="standard"/>
        <c:varyColors val="0"/>
        <c:ser>
          <c:idx val="0"/>
          <c:order val="0"/>
          <c:tx>
            <c:strRef>
              <c:f>'Table 6.2'!$A$231</c:f>
              <c:strCache>
                <c:ptCount val="1"/>
                <c:pt idx="0">
                  <c:v>Birth</c:v>
                </c:pt>
              </c:strCache>
            </c:strRef>
          </c:tx>
          <c:spPr>
            <a:ln>
              <a:solidFill>
                <a:srgbClr val="66BCDB"/>
              </a:solidFill>
            </a:ln>
          </c:spPr>
          <c:marker>
            <c:symbol val="none"/>
          </c:marker>
          <c:cat>
            <c:numRef>
              <c:f>'Table 6.2'!$B$230:$EC$230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'Table 6.2'!$B$231:$EC$231</c:f>
              <c:numCache>
                <c:formatCode>0.0</c:formatCode>
                <c:ptCount val="132"/>
                <c:pt idx="0">
                  <c:v>47.2</c:v>
                </c:pt>
                <c:pt idx="1">
                  <c:v>47.577979768339773</c:v>
                </c:pt>
                <c:pt idx="2">
                  <c:v>47.95957250965251</c:v>
                </c:pt>
                <c:pt idx="3">
                  <c:v>48.344258378378385</c:v>
                </c:pt>
                <c:pt idx="4">
                  <c:v>48.731517528957532</c:v>
                </c:pt>
                <c:pt idx="5">
                  <c:v>49.120830115830117</c:v>
                </c:pt>
                <c:pt idx="6">
                  <c:v>49.511676293436295</c:v>
                </c:pt>
                <c:pt idx="7">
                  <c:v>49.903536216216217</c:v>
                </c:pt>
                <c:pt idx="8">
                  <c:v>50.29589003861004</c:v>
                </c:pt>
                <c:pt idx="9">
                  <c:v>50.688217915057919</c:v>
                </c:pt>
                <c:pt idx="10">
                  <c:v>51.08</c:v>
                </c:pt>
                <c:pt idx="11">
                  <c:v>51.477905047905047</c:v>
                </c:pt>
                <c:pt idx="12">
                  <c:v>51.886947163036048</c:v>
                </c:pt>
                <c:pt idx="13">
                  <c:v>52.304124524524525</c:v>
                </c:pt>
                <c:pt idx="14">
                  <c:v>52.72643531150198</c:v>
                </c:pt>
                <c:pt idx="15">
                  <c:v>53.15087770309993</c:v>
                </c:pt>
                <c:pt idx="16">
                  <c:v>53.574449878449883</c:v>
                </c:pt>
                <c:pt idx="17">
                  <c:v>53.994150016683356</c:v>
                </c:pt>
                <c:pt idx="18">
                  <c:v>54.406976296931859</c:v>
                </c:pt>
                <c:pt idx="19">
                  <c:v>54.809926898326893</c:v>
                </c:pt>
                <c:pt idx="20">
                  <c:v>55.2</c:v>
                </c:pt>
                <c:pt idx="21">
                  <c:v>55.564477860279574</c:v>
                </c:pt>
                <c:pt idx="22">
                  <c:v>55.895558958208717</c:v>
                </c:pt>
                <c:pt idx="23">
                  <c:v>56.197615803990942</c:v>
                </c:pt>
                <c:pt idx="24">
                  <c:v>56.475020907829787</c:v>
                </c:pt>
                <c:pt idx="25">
                  <c:v>56.732146779928748</c:v>
                </c:pt>
                <c:pt idx="26">
                  <c:v>56.973365930491362</c:v>
                </c:pt>
                <c:pt idx="27">
                  <c:v>57.203050869721139</c:v>
                </c:pt>
                <c:pt idx="28">
                  <c:v>57.425574107821603</c:v>
                </c:pt>
                <c:pt idx="29">
                  <c:v>57.645308154996286</c:v>
                </c:pt>
                <c:pt idx="30">
                  <c:v>57.866625521448704</c:v>
                </c:pt>
                <c:pt idx="31">
                  <c:v>58.09389871738238</c:v>
                </c:pt>
                <c:pt idx="32">
                  <c:v>58.331500253000819</c:v>
                </c:pt>
                <c:pt idx="33">
                  <c:v>58.583802638507549</c:v>
                </c:pt>
                <c:pt idx="34">
                  <c:v>58.855178384106111</c:v>
                </c:pt>
                <c:pt idx="35">
                  <c:v>59.15</c:v>
                </c:pt>
                <c:pt idx="36">
                  <c:v>59.476541919905266</c:v>
                </c:pt>
                <c:pt idx="37">
                  <c:v>59.835022749321666</c:v>
                </c:pt>
                <c:pt idx="38">
                  <c:v>60.21773125612831</c:v>
                </c:pt>
                <c:pt idx="39">
                  <c:v>60.616956208204279</c:v>
                </c:pt>
                <c:pt idx="40">
                  <c:v>61.024986373428689</c:v>
                </c:pt>
                <c:pt idx="41">
                  <c:v>61.43411051968063</c:v>
                </c:pt>
                <c:pt idx="42">
                  <c:v>61.836617414839196</c:v>
                </c:pt>
                <c:pt idx="43">
                  <c:v>62.224795826783499</c:v>
                </c:pt>
                <c:pt idx="44">
                  <c:v>62.590934523392633</c:v>
                </c:pt>
                <c:pt idx="45">
                  <c:v>62.927322272545688</c:v>
                </c:pt>
                <c:pt idx="46">
                  <c:v>63.226247842121779</c:v>
                </c:pt>
                <c:pt idx="47">
                  <c:v>63.48</c:v>
                </c:pt>
                <c:pt idx="48">
                  <c:v>63.704315000335008</c:v>
                </c:pt>
                <c:pt idx="49">
                  <c:v>63.920428721607507</c:v>
                </c:pt>
                <c:pt idx="50">
                  <c:v>64.128879368185622</c:v>
                </c:pt>
                <c:pt idx="51">
                  <c:v>64.330205144437485</c:v>
                </c:pt>
                <c:pt idx="52">
                  <c:v>64.524944254731196</c:v>
                </c:pt>
                <c:pt idx="53">
                  <c:v>64.713634903434922</c:v>
                </c:pt>
                <c:pt idx="54">
                  <c:v>64.896815294916777</c:v>
                </c:pt>
                <c:pt idx="55">
                  <c:v>65.075023633544873</c:v>
                </c:pt>
                <c:pt idx="56">
                  <c:v>65.248798123687379</c:v>
                </c:pt>
                <c:pt idx="57">
                  <c:v>65.418676969712365</c:v>
                </c:pt>
                <c:pt idx="58">
                  <c:v>65.585198375987986</c:v>
                </c:pt>
                <c:pt idx="59">
                  <c:v>65.748900546882382</c:v>
                </c:pt>
                <c:pt idx="60">
                  <c:v>65.91032168676368</c:v>
                </c:pt>
                <c:pt idx="61">
                  <c:v>66.069999999999993</c:v>
                </c:pt>
                <c:pt idx="62">
                  <c:v>66.228169127514718</c:v>
                </c:pt>
                <c:pt idx="63">
                  <c:v>66.384664960507095</c:v>
                </c:pt>
                <c:pt idx="64">
                  <c:v>66.539429078759042</c:v>
                </c:pt>
                <c:pt idx="65">
                  <c:v>66.692403062052392</c:v>
                </c:pt>
                <c:pt idx="66">
                  <c:v>66.843528490169092</c:v>
                </c:pt>
                <c:pt idx="67">
                  <c:v>66.992746942890989</c:v>
                </c:pt>
                <c:pt idx="68">
                  <c:v>67.14</c:v>
                </c:pt>
                <c:pt idx="69">
                  <c:v>67.283358771687958</c:v>
                </c:pt>
                <c:pt idx="70">
                  <c:v>67.419544980196051</c:v>
                </c:pt>
                <c:pt idx="71">
                  <c:v>67.546476123380359</c:v>
                </c:pt>
                <c:pt idx="72">
                  <c:v>67.662069699096875</c:v>
                </c:pt>
                <c:pt idx="73">
                  <c:v>67.764243205201652</c:v>
                </c:pt>
                <c:pt idx="74">
                  <c:v>67.850914139550682</c:v>
                </c:pt>
                <c:pt idx="75">
                  <c:v>67.92</c:v>
                </c:pt>
                <c:pt idx="76">
                  <c:v>67.931992348804499</c:v>
                </c:pt>
                <c:pt idx="77">
                  <c:v>67.872858059071731</c:v>
                </c:pt>
                <c:pt idx="78">
                  <c:v>67.778727594936711</c:v>
                </c:pt>
                <c:pt idx="79">
                  <c:v>67.685731420534452</c:v>
                </c:pt>
                <c:pt idx="80">
                  <c:v>67.63</c:v>
                </c:pt>
                <c:pt idx="81">
                  <c:v>67.583992080808073</c:v>
                </c:pt>
                <c:pt idx="82">
                  <c:v>67.529242909090911</c:v>
                </c:pt>
                <c:pt idx="83">
                  <c:v>67.515497696969689</c:v>
                </c:pt>
                <c:pt idx="84">
                  <c:v>67.592501656565645</c:v>
                </c:pt>
                <c:pt idx="85">
                  <c:v>67.81</c:v>
                </c:pt>
                <c:pt idx="86">
                  <c:v>68.133092691539673</c:v>
                </c:pt>
                <c:pt idx="87">
                  <c:v>68.484085347346308</c:v>
                </c:pt>
                <c:pt idx="88">
                  <c:v>68.848531657383077</c:v>
                </c:pt>
                <c:pt idx="89">
                  <c:v>69.211985311613233</c:v>
                </c:pt>
                <c:pt idx="90">
                  <c:v>69.56</c:v>
                </c:pt>
                <c:pt idx="91">
                  <c:v>69.897677718689792</c:v>
                </c:pt>
                <c:pt idx="92">
                  <c:v>70.237257433526025</c:v>
                </c:pt>
                <c:pt idx="93">
                  <c:v>70.574998289017358</c:v>
                </c:pt>
                <c:pt idx="94">
                  <c:v>70.907159429672461</c:v>
                </c:pt>
                <c:pt idx="95">
                  <c:v>71.23</c:v>
                </c:pt>
                <c:pt idx="96">
                  <c:v>71.541037913043496</c:v>
                </c:pt>
                <c:pt idx="97">
                  <c:v>71.843193739130427</c:v>
                </c:pt>
                <c:pt idx="98">
                  <c:v>72.140830608695651</c:v>
                </c:pt>
                <c:pt idx="99">
                  <c:v>72.438311652173908</c:v>
                </c:pt>
                <c:pt idx="100">
                  <c:v>72.739999999999995</c:v>
                </c:pt>
                <c:pt idx="101">
                  <c:v>73.052326329808068</c:v>
                </c:pt>
                <c:pt idx="102">
                  <c:v>73.373883337250291</c:v>
                </c:pt>
                <c:pt idx="103">
                  <c:v>73.697277179788472</c:v>
                </c:pt>
                <c:pt idx="104">
                  <c:v>74.015114014884446</c:v>
                </c:pt>
                <c:pt idx="105">
                  <c:v>74.319999999999993</c:v>
                </c:pt>
                <c:pt idx="106">
                  <c:v>74.560599631889957</c:v>
                </c:pt>
                <c:pt idx="107">
                  <c:v>74.743901966482611</c:v>
                </c:pt>
                <c:pt idx="108">
                  <c:v>74.95</c:v>
                </c:pt>
                <c:pt idx="109">
                  <c:v>75.22</c:v>
                </c:pt>
                <c:pt idx="110">
                  <c:v>75.569999999999993</c:v>
                </c:pt>
                <c:pt idx="111">
                  <c:v>75.86</c:v>
                </c:pt>
                <c:pt idx="112">
                  <c:v>76.22</c:v>
                </c:pt>
                <c:pt idx="113">
                  <c:v>76.56</c:v>
                </c:pt>
                <c:pt idx="114">
                  <c:v>77.03</c:v>
                </c:pt>
                <c:pt idx="115">
                  <c:v>77.400000000000006</c:v>
                </c:pt>
                <c:pt idx="116">
                  <c:v>77.760000000000005</c:v>
                </c:pt>
                <c:pt idx="117">
                  <c:v>78.08</c:v>
                </c:pt>
                <c:pt idx="118">
                  <c:v>78.47</c:v>
                </c:pt>
                <c:pt idx="119">
                  <c:v>78.709999999999994</c:v>
                </c:pt>
                <c:pt idx="120">
                  <c:v>79.02</c:v>
                </c:pt>
                <c:pt idx="121">
                  <c:v>79.16</c:v>
                </c:pt>
                <c:pt idx="122">
                  <c:v>79.34</c:v>
                </c:pt>
                <c:pt idx="123">
                  <c:v>79.510000000000005</c:v>
                </c:pt>
                <c:pt idx="124">
                  <c:v>79.75</c:v>
                </c:pt>
                <c:pt idx="125">
                  <c:v>79.87</c:v>
                </c:pt>
                <c:pt idx="126">
                  <c:v>80.06</c:v>
                </c:pt>
                <c:pt idx="127">
                  <c:v>80.260000000000005</c:v>
                </c:pt>
                <c:pt idx="128">
                  <c:v>80.39</c:v>
                </c:pt>
                <c:pt idx="129">
                  <c:v>80.45</c:v>
                </c:pt>
                <c:pt idx="130">
                  <c:v>80.48</c:v>
                </c:pt>
                <c:pt idx="131">
                  <c:v>80.729579999999999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11-436E-A66A-CFD7FBDB46C1}"/>
            </c:ext>
          </c:extLst>
        </c:ser>
        <c:ser>
          <c:idx val="1"/>
          <c:order val="1"/>
          <c:tx>
            <c:strRef>
              <c:f>'Table 6.2'!$A$232</c:f>
              <c:strCache>
                <c:ptCount val="1"/>
                <c:pt idx="0">
                  <c:v>20</c:v>
                </c:pt>
              </c:strCache>
            </c:strRef>
          </c:tx>
          <c:spPr>
            <a:ln cmpd="sng">
              <a:solidFill>
                <a:srgbClr val="265A9A"/>
              </a:solidFill>
              <a:prstDash val="solid"/>
            </a:ln>
            <a:effectLst/>
          </c:spPr>
          <c:marker>
            <c:symbol val="none"/>
          </c:marker>
          <c:cat>
            <c:numRef>
              <c:f>'Table 6.2'!$B$230:$EC$230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'Table 6.2'!$B$232:$EC$232</c:f>
              <c:numCache>
                <c:formatCode>0.0</c:formatCode>
                <c:ptCount val="132"/>
                <c:pt idx="0">
                  <c:v>60.58</c:v>
                </c:pt>
                <c:pt idx="1">
                  <c:v>60.816259589041096</c:v>
                </c:pt>
                <c:pt idx="2">
                  <c:v>61.049145205479448</c:v>
                </c:pt>
                <c:pt idx="3">
                  <c:v>61.278817123287666</c:v>
                </c:pt>
                <c:pt idx="4">
                  <c:v>61.505435616438362</c:v>
                </c:pt>
                <c:pt idx="5">
                  <c:v>61.72916095890411</c:v>
                </c:pt>
                <c:pt idx="6">
                  <c:v>61.950153424657536</c:v>
                </c:pt>
                <c:pt idx="7">
                  <c:v>62.168573287671236</c:v>
                </c:pt>
                <c:pt idx="8">
                  <c:v>62.384580821917808</c:v>
                </c:pt>
                <c:pt idx="9">
                  <c:v>62.598336301369862</c:v>
                </c:pt>
                <c:pt idx="10">
                  <c:v>62.81</c:v>
                </c:pt>
                <c:pt idx="11">
                  <c:v>63.020980014419614</c:v>
                </c:pt>
                <c:pt idx="12">
                  <c:v>63.231654967555876</c:v>
                </c:pt>
                <c:pt idx="13">
                  <c:v>63.440640922855088</c:v>
                </c:pt>
                <c:pt idx="14">
                  <c:v>63.646553943763529</c:v>
                </c:pt>
                <c:pt idx="15">
                  <c:v>63.848010093727474</c:v>
                </c:pt>
                <c:pt idx="16">
                  <c:v>64.043625436193224</c:v>
                </c:pt>
                <c:pt idx="17">
                  <c:v>64.232016034607057</c:v>
                </c:pt>
                <c:pt idx="18">
                  <c:v>64.411797952415284</c:v>
                </c:pt>
                <c:pt idx="19">
                  <c:v>64.581587253064171</c:v>
                </c:pt>
                <c:pt idx="20">
                  <c:v>64.740000000000009</c:v>
                </c:pt>
                <c:pt idx="21">
                  <c:v>64.891938523386671</c:v>
                </c:pt>
                <c:pt idx="22">
                  <c:v>65.043277422704378</c:v>
                </c:pt>
                <c:pt idx="23">
                  <c:v>65.194091165373862</c:v>
                </c:pt>
                <c:pt idx="24">
                  <c:v>65.344454218815883</c:v>
                </c:pt>
                <c:pt idx="25">
                  <c:v>65.494441050451201</c:v>
                </c:pt>
                <c:pt idx="26">
                  <c:v>65.644126127700545</c:v>
                </c:pt>
                <c:pt idx="27">
                  <c:v>65.793583917984677</c:v>
                </c:pt>
                <c:pt idx="28">
                  <c:v>65.942888888724326</c:v>
                </c:pt>
                <c:pt idx="29">
                  <c:v>66.092115507340282</c:v>
                </c:pt>
                <c:pt idx="30">
                  <c:v>66.24133824125326</c:v>
                </c:pt>
                <c:pt idx="31">
                  <c:v>66.390631557884035</c:v>
                </c:pt>
                <c:pt idx="32">
                  <c:v>66.540069924653352</c:v>
                </c:pt>
                <c:pt idx="33">
                  <c:v>66.689727808981957</c:v>
                </c:pt>
                <c:pt idx="34">
                  <c:v>66.839679678290594</c:v>
                </c:pt>
                <c:pt idx="35">
                  <c:v>66.990000000000009</c:v>
                </c:pt>
                <c:pt idx="36">
                  <c:v>67.142163908583328</c:v>
                </c:pt>
                <c:pt idx="37">
                  <c:v>67.297036979563003</c:v>
                </c:pt>
                <c:pt idx="38">
                  <c:v>67.453779341933739</c:v>
                </c:pt>
                <c:pt idx="39">
                  <c:v>67.611551124690322</c:v>
                </c:pt>
                <c:pt idx="40">
                  <c:v>67.769512456827414</c:v>
                </c:pt>
                <c:pt idx="41">
                  <c:v>67.926823467339801</c:v>
                </c:pt>
                <c:pt idx="42">
                  <c:v>68.082644285222202</c:v>
                </c:pt>
                <c:pt idx="43">
                  <c:v>68.236135039469332</c:v>
                </c:pt>
                <c:pt idx="44">
                  <c:v>68.386455859075966</c:v>
                </c:pt>
                <c:pt idx="45">
                  <c:v>68.532766873036792</c:v>
                </c:pt>
                <c:pt idx="46">
                  <c:v>68.674228210346541</c:v>
                </c:pt>
                <c:pt idx="47">
                  <c:v>68.81</c:v>
                </c:pt>
                <c:pt idx="48">
                  <c:v>68.932199346680818</c:v>
                </c:pt>
                <c:pt idx="49">
                  <c:v>69.035105612492941</c:v>
                </c:pt>
                <c:pt idx="50">
                  <c:v>69.121122312561397</c:v>
                </c:pt>
                <c:pt idx="51">
                  <c:v>69.192652962011252</c:v>
                </c:pt>
                <c:pt idx="52">
                  <c:v>69.252101075967573</c:v>
                </c:pt>
                <c:pt idx="53">
                  <c:v>69.301870169555428</c:v>
                </c:pt>
                <c:pt idx="54">
                  <c:v>69.344363757899856</c:v>
                </c:pt>
                <c:pt idx="55">
                  <c:v>69.381985356125909</c:v>
                </c:pt>
                <c:pt idx="56">
                  <c:v>69.417138479358684</c:v>
                </c:pt>
                <c:pt idx="57">
                  <c:v>69.452226642723204</c:v>
                </c:pt>
                <c:pt idx="58">
                  <c:v>69.489653361344551</c:v>
                </c:pt>
                <c:pt idx="59">
                  <c:v>69.53182215034775</c:v>
                </c:pt>
                <c:pt idx="60">
                  <c:v>69.581136524857868</c:v>
                </c:pt>
                <c:pt idx="61">
                  <c:v>69.64</c:v>
                </c:pt>
                <c:pt idx="62">
                  <c:v>69.704912477949733</c:v>
                </c:pt>
                <c:pt idx="63">
                  <c:v>69.770577433948318</c:v>
                </c:pt>
                <c:pt idx="64">
                  <c:v>69.836703742719408</c:v>
                </c:pt>
                <c:pt idx="65">
                  <c:v>69.903000278986539</c:v>
                </c:pt>
                <c:pt idx="66">
                  <c:v>69.969175917473279</c:v>
                </c:pt>
                <c:pt idx="67">
                  <c:v>70.034939532903252</c:v>
                </c:pt>
                <c:pt idx="68">
                  <c:v>70.099999999999994</c:v>
                </c:pt>
                <c:pt idx="69">
                  <c:v>70.161225380458006</c:v>
                </c:pt>
                <c:pt idx="70">
                  <c:v>70.215863589649274</c:v>
                </c:pt>
                <c:pt idx="71">
                  <c:v>70.264193282813665</c:v>
                </c:pt>
                <c:pt idx="72">
                  <c:v>70.30649311519106</c:v>
                </c:pt>
                <c:pt idx="73">
                  <c:v>70.343041742021327</c:v>
                </c:pt>
                <c:pt idx="74">
                  <c:v>70.374117818544349</c:v>
                </c:pt>
                <c:pt idx="75">
                  <c:v>70.400000000000006</c:v>
                </c:pt>
                <c:pt idx="76">
                  <c:v>70.377219028851925</c:v>
                </c:pt>
                <c:pt idx="77">
                  <c:v>70.286803343753462</c:v>
                </c:pt>
                <c:pt idx="78">
                  <c:v>70.165778144229051</c:v>
                </c:pt>
                <c:pt idx="79">
                  <c:v>70.051168629803087</c:v>
                </c:pt>
                <c:pt idx="80">
                  <c:v>69.97999999999999</c:v>
                </c:pt>
                <c:pt idx="81">
                  <c:v>69.938688232873574</c:v>
                </c:pt>
                <c:pt idx="82">
                  <c:v>69.908992443800955</c:v>
                </c:pt>
                <c:pt idx="83">
                  <c:v>69.920952538291544</c:v>
                </c:pt>
                <c:pt idx="84">
                  <c:v>70.004608421854755</c:v>
                </c:pt>
                <c:pt idx="85">
                  <c:v>70.19</c:v>
                </c:pt>
                <c:pt idx="86">
                  <c:v>70.438849140049129</c:v>
                </c:pt>
                <c:pt idx="87">
                  <c:v>70.692220147420159</c:v>
                </c:pt>
                <c:pt idx="88">
                  <c:v>70.949166584766573</c:v>
                </c:pt>
                <c:pt idx="89">
                  <c:v>71.208742014742</c:v>
                </c:pt>
                <c:pt idx="90">
                  <c:v>71.47</c:v>
                </c:pt>
                <c:pt idx="91">
                  <c:v>71.731434954954949</c:v>
                </c:pt>
                <c:pt idx="92">
                  <c:v>71.99256432432432</c:v>
                </c:pt>
                <c:pt idx="93">
                  <c:v>72.253976216216216</c:v>
                </c:pt>
                <c:pt idx="94">
                  <c:v>72.516258738738742</c:v>
                </c:pt>
                <c:pt idx="95">
                  <c:v>72.78</c:v>
                </c:pt>
                <c:pt idx="96">
                  <c:v>73.046752422062355</c:v>
                </c:pt>
                <c:pt idx="97">
                  <c:v>73.31665726618705</c:v>
                </c:pt>
                <c:pt idx="98">
                  <c:v>73.588185899280575</c:v>
                </c:pt>
                <c:pt idx="99">
                  <c:v>73.859809688249399</c:v>
                </c:pt>
                <c:pt idx="100">
                  <c:v>74.13</c:v>
                </c:pt>
                <c:pt idx="101">
                  <c:v>74.398357252389872</c:v>
                </c:pt>
                <c:pt idx="102">
                  <c:v>74.663914922637233</c:v>
                </c:pt>
                <c:pt idx="103">
                  <c:v>74.92429396668966</c:v>
                </c:pt>
                <c:pt idx="104">
                  <c:v>75.177115340494737</c:v>
                </c:pt>
                <c:pt idx="105">
                  <c:v>75.42</c:v>
                </c:pt>
                <c:pt idx="106">
                  <c:v>75.618613757043903</c:v>
                </c:pt>
                <c:pt idx="107">
                  <c:v>75.774700877862529</c:v>
                </c:pt>
                <c:pt idx="108">
                  <c:v>75.94</c:v>
                </c:pt>
                <c:pt idx="109">
                  <c:v>76.150000000000006</c:v>
                </c:pt>
                <c:pt idx="110">
                  <c:v>76.5</c:v>
                </c:pt>
                <c:pt idx="111">
                  <c:v>76.77000000000001</c:v>
                </c:pt>
                <c:pt idx="112">
                  <c:v>77.12</c:v>
                </c:pt>
                <c:pt idx="113">
                  <c:v>77.44</c:v>
                </c:pt>
                <c:pt idx="114">
                  <c:v>77.900000000000006</c:v>
                </c:pt>
                <c:pt idx="115">
                  <c:v>78.22</c:v>
                </c:pt>
                <c:pt idx="116">
                  <c:v>78.56</c:v>
                </c:pt>
                <c:pt idx="117">
                  <c:v>78.849999999999994</c:v>
                </c:pt>
                <c:pt idx="118">
                  <c:v>79.22999999999999</c:v>
                </c:pt>
                <c:pt idx="119">
                  <c:v>79.45</c:v>
                </c:pt>
                <c:pt idx="120">
                  <c:v>79.75</c:v>
                </c:pt>
                <c:pt idx="121">
                  <c:v>79.86</c:v>
                </c:pt>
                <c:pt idx="122">
                  <c:v>80.02000000000001</c:v>
                </c:pt>
                <c:pt idx="123">
                  <c:v>80.2</c:v>
                </c:pt>
                <c:pt idx="124">
                  <c:v>80.430000000000007</c:v>
                </c:pt>
                <c:pt idx="125">
                  <c:v>80.539999999999992</c:v>
                </c:pt>
                <c:pt idx="126">
                  <c:v>80.66</c:v>
                </c:pt>
                <c:pt idx="127">
                  <c:v>80.819999999999993</c:v>
                </c:pt>
                <c:pt idx="128">
                  <c:v>80.92</c:v>
                </c:pt>
                <c:pt idx="129">
                  <c:v>80.97999999999999</c:v>
                </c:pt>
                <c:pt idx="130">
                  <c:v>81</c:v>
                </c:pt>
                <c:pt idx="131">
                  <c:v>81.255920000000003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11-436E-A66A-CFD7FBDB46C1}"/>
            </c:ext>
          </c:extLst>
        </c:ser>
        <c:ser>
          <c:idx val="4"/>
          <c:order val="2"/>
          <c:tx>
            <c:strRef>
              <c:f>'Table 6.2'!$A$235</c:f>
              <c:strCache>
                <c:ptCount val="1"/>
                <c:pt idx="0">
                  <c:v>50</c:v>
                </c:pt>
              </c:strCache>
            </c:strRef>
          </c:tx>
          <c:spPr>
            <a:ln>
              <a:solidFill>
                <a:srgbClr val="265A9A"/>
              </a:solidFill>
              <a:prstDash val="sysDot"/>
            </a:ln>
          </c:spPr>
          <c:marker>
            <c:symbol val="none"/>
          </c:marker>
          <c:cat>
            <c:numRef>
              <c:f>'Table 6.2'!$B$230:$EC$230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'Table 6.2'!$B$235:$EC$235</c:f>
              <c:numCache>
                <c:formatCode>0.0</c:formatCode>
                <c:ptCount val="132"/>
                <c:pt idx="0">
                  <c:v>69.739999999999995</c:v>
                </c:pt>
                <c:pt idx="1">
                  <c:v>69.811000000000007</c:v>
                </c:pt>
                <c:pt idx="2">
                  <c:v>69.882000000000005</c:v>
                </c:pt>
                <c:pt idx="3">
                  <c:v>69.953000000000003</c:v>
                </c:pt>
                <c:pt idx="4">
                  <c:v>70.024000000000001</c:v>
                </c:pt>
                <c:pt idx="5">
                  <c:v>70.094999999999999</c:v>
                </c:pt>
                <c:pt idx="6">
                  <c:v>70.165999999999997</c:v>
                </c:pt>
                <c:pt idx="7">
                  <c:v>70.236999999999995</c:v>
                </c:pt>
                <c:pt idx="8">
                  <c:v>70.307999999999993</c:v>
                </c:pt>
                <c:pt idx="9">
                  <c:v>70.378999999999991</c:v>
                </c:pt>
                <c:pt idx="10">
                  <c:v>70.45</c:v>
                </c:pt>
                <c:pt idx="11">
                  <c:v>70.521000000000001</c:v>
                </c:pt>
                <c:pt idx="12">
                  <c:v>70.591999999999999</c:v>
                </c:pt>
                <c:pt idx="13">
                  <c:v>70.662999999999997</c:v>
                </c:pt>
                <c:pt idx="14">
                  <c:v>70.733999999999995</c:v>
                </c:pt>
                <c:pt idx="15">
                  <c:v>70.805000000000007</c:v>
                </c:pt>
                <c:pt idx="16">
                  <c:v>70.876000000000005</c:v>
                </c:pt>
                <c:pt idx="17">
                  <c:v>70.947000000000003</c:v>
                </c:pt>
                <c:pt idx="18">
                  <c:v>71.018000000000001</c:v>
                </c:pt>
                <c:pt idx="19">
                  <c:v>71.088999999999999</c:v>
                </c:pt>
                <c:pt idx="20">
                  <c:v>71.16</c:v>
                </c:pt>
                <c:pt idx="21">
                  <c:v>71.230811798077568</c:v>
                </c:pt>
                <c:pt idx="22">
                  <c:v>71.301269218256365</c:v>
                </c:pt>
                <c:pt idx="23">
                  <c:v>71.371405299455546</c:v>
                </c:pt>
                <c:pt idx="24">
                  <c:v>71.441253080594208</c:v>
                </c:pt>
                <c:pt idx="25">
                  <c:v>71.510845600591523</c:v>
                </c:pt>
                <c:pt idx="26">
                  <c:v>71.580215898366603</c:v>
                </c:pt>
                <c:pt idx="27">
                  <c:v>71.64939701283862</c:v>
                </c:pt>
                <c:pt idx="28">
                  <c:v>71.718421982926671</c:v>
                </c:pt>
                <c:pt idx="29">
                  <c:v>71.787323847549914</c:v>
                </c:pt>
                <c:pt idx="30">
                  <c:v>71.856135645627475</c:v>
                </c:pt>
                <c:pt idx="31">
                  <c:v>71.924890416078512</c:v>
                </c:pt>
                <c:pt idx="32">
                  <c:v>71.993621197822137</c:v>
                </c:pt>
                <c:pt idx="33">
                  <c:v>72.062361029777506</c:v>
                </c:pt>
                <c:pt idx="34">
                  <c:v>72.131142950863747</c:v>
                </c:pt>
                <c:pt idx="35">
                  <c:v>72.2</c:v>
                </c:pt>
                <c:pt idx="36">
                  <c:v>72.267570205589067</c:v>
                </c:pt>
                <c:pt idx="37">
                  <c:v>72.332458037372774</c:v>
                </c:pt>
                <c:pt idx="38">
                  <c:v>72.394646196278785</c:v>
                </c:pt>
                <c:pt idx="39">
                  <c:v>72.454117383234745</c:v>
                </c:pt>
                <c:pt idx="40">
                  <c:v>72.510854299168329</c:v>
                </c:pt>
                <c:pt idx="41">
                  <c:v>72.564839645007183</c:v>
                </c:pt>
                <c:pt idx="42">
                  <c:v>72.616056121678966</c:v>
                </c:pt>
                <c:pt idx="43">
                  <c:v>72.664486430111353</c:v>
                </c:pt>
                <c:pt idx="44">
                  <c:v>72.71011327123199</c:v>
                </c:pt>
                <c:pt idx="45">
                  <c:v>72.752919345968536</c:v>
                </c:pt>
                <c:pt idx="46">
                  <c:v>72.792887355248652</c:v>
                </c:pt>
                <c:pt idx="47">
                  <c:v>72.83</c:v>
                </c:pt>
                <c:pt idx="48">
                  <c:v>72.856319598411957</c:v>
                </c:pt>
                <c:pt idx="49">
                  <c:v>72.865764542058884</c:v>
                </c:pt>
                <c:pt idx="50">
                  <c:v>72.861101641945851</c:v>
                </c:pt>
                <c:pt idx="51">
                  <c:v>72.845097709077947</c:v>
                </c:pt>
                <c:pt idx="52">
                  <c:v>72.820519554460262</c:v>
                </c:pt>
                <c:pt idx="53">
                  <c:v>72.790133989097882</c:v>
                </c:pt>
                <c:pt idx="54">
                  <c:v>72.756707823995882</c:v>
                </c:pt>
                <c:pt idx="55">
                  <c:v>72.723007870159364</c:v>
                </c:pt>
                <c:pt idx="56">
                  <c:v>72.691800938593389</c:v>
                </c:pt>
                <c:pt idx="57">
                  <c:v>72.665853840303072</c:v>
                </c:pt>
                <c:pt idx="58">
                  <c:v>72.647933386293488</c:v>
                </c:pt>
                <c:pt idx="59">
                  <c:v>72.640806387569739</c:v>
                </c:pt>
                <c:pt idx="60">
                  <c:v>72.647239655136872</c:v>
                </c:pt>
                <c:pt idx="61">
                  <c:v>72.67</c:v>
                </c:pt>
                <c:pt idx="62">
                  <c:v>72.703090638461504</c:v>
                </c:pt>
                <c:pt idx="63">
                  <c:v>72.738208983254708</c:v>
                </c:pt>
                <c:pt idx="64">
                  <c:v>72.774663140031137</c:v>
                </c:pt>
                <c:pt idx="65">
                  <c:v>72.811761214442356</c:v>
                </c:pt>
                <c:pt idx="66">
                  <c:v>72.848811312139887</c:v>
                </c:pt>
                <c:pt idx="67">
                  <c:v>72.885121538775252</c:v>
                </c:pt>
                <c:pt idx="68">
                  <c:v>72.92</c:v>
                </c:pt>
                <c:pt idx="69">
                  <c:v>72.953604209679455</c:v>
                </c:pt>
                <c:pt idx="70">
                  <c:v>72.986396965022067</c:v>
                </c:pt>
                <c:pt idx="71">
                  <c:v>73.018144296694061</c:v>
                </c:pt>
                <c:pt idx="72">
                  <c:v>73.048612235361645</c:v>
                </c:pt>
                <c:pt idx="73">
                  <c:v>73.077566811691014</c:v>
                </c:pt>
                <c:pt idx="74">
                  <c:v>73.10477405634839</c:v>
                </c:pt>
                <c:pt idx="75">
                  <c:v>73.13</c:v>
                </c:pt>
                <c:pt idx="76">
                  <c:v>73.113797277930885</c:v>
                </c:pt>
                <c:pt idx="77">
                  <c:v>73.037603069747718</c:v>
                </c:pt>
                <c:pt idx="78">
                  <c:v>72.93251022259912</c:v>
                </c:pt>
                <c:pt idx="79">
                  <c:v>72.829611583633664</c:v>
                </c:pt>
                <c:pt idx="80">
                  <c:v>72.760000000000005</c:v>
                </c:pt>
                <c:pt idx="81">
                  <c:v>72.712797313719221</c:v>
                </c:pt>
                <c:pt idx="82">
                  <c:v>72.673916469459542</c:v>
                </c:pt>
                <c:pt idx="83">
                  <c:v>72.669636968340257</c:v>
                </c:pt>
                <c:pt idx="84">
                  <c:v>72.726238311480657</c:v>
                </c:pt>
                <c:pt idx="85">
                  <c:v>72.87</c:v>
                </c:pt>
                <c:pt idx="86">
                  <c:v>73.083711981297483</c:v>
                </c:pt>
                <c:pt idx="87">
                  <c:v>73.32301390999416</c:v>
                </c:pt>
                <c:pt idx="88">
                  <c:v>73.573459848042077</c:v>
                </c:pt>
                <c:pt idx="89">
                  <c:v>73.820603857393337</c:v>
                </c:pt>
                <c:pt idx="90">
                  <c:v>74.05</c:v>
                </c:pt>
                <c:pt idx="91">
                  <c:v>74.262980413793102</c:v>
                </c:pt>
                <c:pt idx="92">
                  <c:v>74.472892965517246</c:v>
                </c:pt>
                <c:pt idx="93">
                  <c:v>74.683315310344824</c:v>
                </c:pt>
                <c:pt idx="94">
                  <c:v>74.89782510344827</c:v>
                </c:pt>
                <c:pt idx="95">
                  <c:v>75.12</c:v>
                </c:pt>
                <c:pt idx="96">
                  <c:v>75.348684619718313</c:v>
                </c:pt>
                <c:pt idx="97">
                  <c:v>75.579813859154939</c:v>
                </c:pt>
                <c:pt idx="98">
                  <c:v>75.812600788732396</c:v>
                </c:pt>
                <c:pt idx="99">
                  <c:v>76.046258478873241</c:v>
                </c:pt>
                <c:pt idx="100">
                  <c:v>76.28</c:v>
                </c:pt>
                <c:pt idx="101">
                  <c:v>76.51764864307799</c:v>
                </c:pt>
                <c:pt idx="102">
                  <c:v>76.760720577121262</c:v>
                </c:pt>
                <c:pt idx="103">
                  <c:v>77.004968189625558</c:v>
                </c:pt>
                <c:pt idx="104">
                  <c:v>77.246143868086563</c:v>
                </c:pt>
                <c:pt idx="105">
                  <c:v>77.48</c:v>
                </c:pt>
                <c:pt idx="106">
                  <c:v>77.668751441873397</c:v>
                </c:pt>
                <c:pt idx="107">
                  <c:v>77.813871447432419</c:v>
                </c:pt>
                <c:pt idx="108">
                  <c:v>77.97</c:v>
                </c:pt>
                <c:pt idx="109">
                  <c:v>78.180000000000007</c:v>
                </c:pt>
                <c:pt idx="110">
                  <c:v>78.53</c:v>
                </c:pt>
                <c:pt idx="111">
                  <c:v>78.8</c:v>
                </c:pt>
                <c:pt idx="112">
                  <c:v>79.16</c:v>
                </c:pt>
                <c:pt idx="113">
                  <c:v>79.47</c:v>
                </c:pt>
                <c:pt idx="114">
                  <c:v>79.88</c:v>
                </c:pt>
                <c:pt idx="115">
                  <c:v>80.11</c:v>
                </c:pt>
                <c:pt idx="116">
                  <c:v>80.37</c:v>
                </c:pt>
                <c:pt idx="117">
                  <c:v>80.62</c:v>
                </c:pt>
                <c:pt idx="118">
                  <c:v>80.97</c:v>
                </c:pt>
                <c:pt idx="119">
                  <c:v>81.150000000000006</c:v>
                </c:pt>
                <c:pt idx="120">
                  <c:v>81.44</c:v>
                </c:pt>
                <c:pt idx="121">
                  <c:v>81.52</c:v>
                </c:pt>
                <c:pt idx="122">
                  <c:v>81.67</c:v>
                </c:pt>
                <c:pt idx="123">
                  <c:v>81.739999999999995</c:v>
                </c:pt>
                <c:pt idx="124">
                  <c:v>82.009999999999991</c:v>
                </c:pt>
                <c:pt idx="125">
                  <c:v>82.09</c:v>
                </c:pt>
                <c:pt idx="126">
                  <c:v>82.18</c:v>
                </c:pt>
                <c:pt idx="127">
                  <c:v>82.35</c:v>
                </c:pt>
                <c:pt idx="128">
                  <c:v>82.47</c:v>
                </c:pt>
                <c:pt idx="129">
                  <c:v>82.55</c:v>
                </c:pt>
                <c:pt idx="130">
                  <c:v>82.59</c:v>
                </c:pt>
                <c:pt idx="131">
                  <c:v>82.803669999999997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11-436E-A66A-CFD7FBDB46C1}"/>
            </c:ext>
          </c:extLst>
        </c:ser>
        <c:ser>
          <c:idx val="5"/>
          <c:order val="3"/>
          <c:tx>
            <c:strRef>
              <c:f>'Table 6.2'!$A$236</c:f>
              <c:strCache>
                <c:ptCount val="1"/>
                <c:pt idx="0">
                  <c:v>65</c:v>
                </c:pt>
              </c:strCache>
            </c:strRef>
          </c:tx>
          <c:spPr>
            <a:ln>
              <a:solidFill>
                <a:srgbClr val="78A22F"/>
              </a:solidFill>
              <a:prstDash val="sysDot"/>
            </a:ln>
          </c:spPr>
          <c:marker>
            <c:symbol val="none"/>
          </c:marker>
          <c:cat>
            <c:numRef>
              <c:f>'Table 6.2'!$B$230:$EC$230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'Table 6.2'!$B$236:$EC$236</c:f>
              <c:numCache>
                <c:formatCode>0.0</c:formatCode>
                <c:ptCount val="132"/>
                <c:pt idx="0">
                  <c:v>76.06</c:v>
                </c:pt>
                <c:pt idx="1">
                  <c:v>76.084548416149062</c:v>
                </c:pt>
                <c:pt idx="2">
                  <c:v>76.107327701863355</c:v>
                </c:pt>
                <c:pt idx="3">
                  <c:v>76.128538913043485</c:v>
                </c:pt>
                <c:pt idx="4">
                  <c:v>76.148383105590057</c:v>
                </c:pt>
                <c:pt idx="5">
                  <c:v>76.16706133540373</c:v>
                </c:pt>
                <c:pt idx="6">
                  <c:v>76.184774658385095</c:v>
                </c:pt>
                <c:pt idx="7">
                  <c:v>76.201724130434783</c:v>
                </c:pt>
                <c:pt idx="8">
                  <c:v>76.218110807453414</c:v>
                </c:pt>
                <c:pt idx="9">
                  <c:v>76.234135745341618</c:v>
                </c:pt>
                <c:pt idx="10">
                  <c:v>76.25</c:v>
                </c:pt>
                <c:pt idx="11">
                  <c:v>76.262227843615435</c:v>
                </c:pt>
                <c:pt idx="12">
                  <c:v>76.268381953282784</c:v>
                </c:pt>
                <c:pt idx="13">
                  <c:v>76.270220992264598</c:v>
                </c:pt>
                <c:pt idx="14">
                  <c:v>76.269503623823496</c:v>
                </c:pt>
                <c:pt idx="15">
                  <c:v>76.267988511222043</c:v>
                </c:pt>
                <c:pt idx="16">
                  <c:v>76.267434317722817</c:v>
                </c:pt>
                <c:pt idx="17">
                  <c:v>76.269599706588423</c:v>
                </c:pt>
                <c:pt idx="18">
                  <c:v>76.276243341081425</c:v>
                </c:pt>
                <c:pt idx="19">
                  <c:v>76.289123884464431</c:v>
                </c:pt>
                <c:pt idx="20">
                  <c:v>76.31</c:v>
                </c:pt>
                <c:pt idx="21">
                  <c:v>76.338620765221023</c:v>
                </c:pt>
                <c:pt idx="22">
                  <c:v>76.373063708935661</c:v>
                </c:pt>
                <c:pt idx="23">
                  <c:v>76.412580171319405</c:v>
                </c:pt>
                <c:pt idx="24">
                  <c:v>76.45642149254779</c:v>
                </c:pt>
                <c:pt idx="25">
                  <c:v>76.503839012796291</c:v>
                </c:pt>
                <c:pt idx="26">
                  <c:v>76.554084072240443</c:v>
                </c:pt>
                <c:pt idx="27">
                  <c:v>76.606408011055734</c:v>
                </c:pt>
                <c:pt idx="28">
                  <c:v>76.660062169417671</c:v>
                </c:pt>
                <c:pt idx="29">
                  <c:v>76.714297887501758</c:v>
                </c:pt>
                <c:pt idx="30">
                  <c:v>76.768366505483527</c:v>
                </c:pt>
                <c:pt idx="31">
                  <c:v>76.821519363538457</c:v>
                </c:pt>
                <c:pt idx="32">
                  <c:v>76.87300780184205</c:v>
                </c:pt>
                <c:pt idx="33">
                  <c:v>76.922083160569841</c:v>
                </c:pt>
                <c:pt idx="34">
                  <c:v>76.967996779897319</c:v>
                </c:pt>
                <c:pt idx="35">
                  <c:v>77.010000000000005</c:v>
                </c:pt>
                <c:pt idx="36">
                  <c:v>77.049920706570717</c:v>
                </c:pt>
                <c:pt idx="37">
                  <c:v>77.089820275504138</c:v>
                </c:pt>
                <c:pt idx="38">
                  <c:v>77.129300282278521</c:v>
                </c:pt>
                <c:pt idx="39">
                  <c:v>77.167962302372075</c:v>
                </c:pt>
                <c:pt idx="40">
                  <c:v>77.205407911263066</c:v>
                </c:pt>
                <c:pt idx="41">
                  <c:v>77.241238684429717</c:v>
                </c:pt>
                <c:pt idx="42">
                  <c:v>77.275056197350281</c:v>
                </c:pt>
                <c:pt idx="43">
                  <c:v>77.306462025502981</c:v>
                </c:pt>
                <c:pt idx="44">
                  <c:v>77.335057744366068</c:v>
                </c:pt>
                <c:pt idx="45">
                  <c:v>77.360444929417767</c:v>
                </c:pt>
                <c:pt idx="46">
                  <c:v>77.382225156136329</c:v>
                </c:pt>
                <c:pt idx="47">
                  <c:v>77.400000000000006</c:v>
                </c:pt>
                <c:pt idx="48">
                  <c:v>77.410783426751948</c:v>
                </c:pt>
                <c:pt idx="49">
                  <c:v>77.412769946289103</c:v>
                </c:pt>
                <c:pt idx="50">
                  <c:v>77.407331950320298</c:v>
                </c:pt>
                <c:pt idx="51">
                  <c:v>77.395841830554403</c:v>
                </c:pt>
                <c:pt idx="52">
                  <c:v>77.37967197870023</c:v>
                </c:pt>
                <c:pt idx="53">
                  <c:v>77.360194786466636</c:v>
                </c:pt>
                <c:pt idx="54">
                  <c:v>77.338782645562461</c:v>
                </c:pt>
                <c:pt idx="55">
                  <c:v>77.31680794769656</c:v>
                </c:pt>
                <c:pt idx="56">
                  <c:v>77.295643084577776</c:v>
                </c:pt>
                <c:pt idx="57">
                  <c:v>77.276660447914935</c:v>
                </c:pt>
                <c:pt idx="58">
                  <c:v>77.261232429416893</c:v>
                </c:pt>
                <c:pt idx="59">
                  <c:v>77.250731420792491</c:v>
                </c:pt>
                <c:pt idx="60">
                  <c:v>77.246529813750584</c:v>
                </c:pt>
                <c:pt idx="61">
                  <c:v>77.25</c:v>
                </c:pt>
                <c:pt idx="62">
                  <c:v>77.25851274222515</c:v>
                </c:pt>
                <c:pt idx="63">
                  <c:v>77.268373461651279</c:v>
                </c:pt>
                <c:pt idx="64">
                  <c:v>77.279356537798478</c:v>
                </c:pt>
                <c:pt idx="65">
                  <c:v>77.29123635018685</c:v>
                </c:pt>
                <c:pt idx="66">
                  <c:v>77.3037872783365</c:v>
                </c:pt>
                <c:pt idx="67">
                  <c:v>77.31678370176752</c:v>
                </c:pt>
                <c:pt idx="68">
                  <c:v>77.33</c:v>
                </c:pt>
                <c:pt idx="69">
                  <c:v>77.346109744134054</c:v>
                </c:pt>
                <c:pt idx="70">
                  <c:v>77.366673867866041</c:v>
                </c:pt>
                <c:pt idx="71">
                  <c:v>77.389797794610359</c:v>
                </c:pt>
                <c:pt idx="72">
                  <c:v>77.413586947781482</c:v>
                </c:pt>
                <c:pt idx="73">
                  <c:v>77.436146750793824</c:v>
                </c:pt>
                <c:pt idx="74">
                  <c:v>77.455582627061858</c:v>
                </c:pt>
                <c:pt idx="75">
                  <c:v>77.47</c:v>
                </c:pt>
                <c:pt idx="76">
                  <c:v>77.451207021276602</c:v>
                </c:pt>
                <c:pt idx="77">
                  <c:v>77.387689148936175</c:v>
                </c:pt>
                <c:pt idx="78">
                  <c:v>77.302567765957448</c:v>
                </c:pt>
                <c:pt idx="79">
                  <c:v>77.21896425531915</c:v>
                </c:pt>
                <c:pt idx="80">
                  <c:v>77.16</c:v>
                </c:pt>
                <c:pt idx="81">
                  <c:v>77.122249836065578</c:v>
                </c:pt>
                <c:pt idx="82">
                  <c:v>77.095474508196716</c:v>
                </c:pt>
                <c:pt idx="83">
                  <c:v>77.092574262295088</c:v>
                </c:pt>
                <c:pt idx="84">
                  <c:v>77.126449344262298</c:v>
                </c:pt>
                <c:pt idx="85">
                  <c:v>77.210000000000008</c:v>
                </c:pt>
                <c:pt idx="86">
                  <c:v>77.3553206557377</c:v>
                </c:pt>
                <c:pt idx="87">
                  <c:v>77.547535737704919</c:v>
                </c:pt>
                <c:pt idx="88">
                  <c:v>77.759090491803278</c:v>
                </c:pt>
                <c:pt idx="89">
                  <c:v>77.962430163934428</c:v>
                </c:pt>
                <c:pt idx="90">
                  <c:v>78.13</c:v>
                </c:pt>
                <c:pt idx="91">
                  <c:v>78.264160000000004</c:v>
                </c:pt>
                <c:pt idx="92">
                  <c:v>78.390680000000003</c:v>
                </c:pt>
                <c:pt idx="93">
                  <c:v>78.517120000000006</c:v>
                </c:pt>
                <c:pt idx="94">
                  <c:v>78.651039999999995</c:v>
                </c:pt>
                <c:pt idx="95">
                  <c:v>78.8</c:v>
                </c:pt>
                <c:pt idx="96">
                  <c:v>78.95927510204082</c:v>
                </c:pt>
                <c:pt idx="97">
                  <c:v>79.119025306122452</c:v>
                </c:pt>
                <c:pt idx="98">
                  <c:v>79.279137959183672</c:v>
                </c:pt>
                <c:pt idx="99">
                  <c:v>79.439500408163269</c:v>
                </c:pt>
                <c:pt idx="100">
                  <c:v>79.599999999999994</c:v>
                </c:pt>
                <c:pt idx="101">
                  <c:v>79.761502668759817</c:v>
                </c:pt>
                <c:pt idx="102">
                  <c:v>79.924271271585553</c:v>
                </c:pt>
                <c:pt idx="103">
                  <c:v>80.087288540031395</c:v>
                </c:pt>
                <c:pt idx="104">
                  <c:v>80.249537205651492</c:v>
                </c:pt>
                <c:pt idx="105">
                  <c:v>80.41</c:v>
                </c:pt>
                <c:pt idx="106">
                  <c:v>80.526995645863565</c:v>
                </c:pt>
                <c:pt idx="107">
                  <c:v>80.59783744557329</c:v>
                </c:pt>
                <c:pt idx="108">
                  <c:v>80.680000000000007</c:v>
                </c:pt>
                <c:pt idx="109">
                  <c:v>80.819999999999993</c:v>
                </c:pt>
                <c:pt idx="110">
                  <c:v>81.099999999999994</c:v>
                </c:pt>
                <c:pt idx="111">
                  <c:v>81.319999999999993</c:v>
                </c:pt>
                <c:pt idx="112">
                  <c:v>81.61</c:v>
                </c:pt>
                <c:pt idx="113">
                  <c:v>81.849999999999994</c:v>
                </c:pt>
                <c:pt idx="114">
                  <c:v>82.2</c:v>
                </c:pt>
                <c:pt idx="115">
                  <c:v>82.37</c:v>
                </c:pt>
                <c:pt idx="116">
                  <c:v>82.6</c:v>
                </c:pt>
                <c:pt idx="117">
                  <c:v>82.789999999999992</c:v>
                </c:pt>
                <c:pt idx="118">
                  <c:v>83.13</c:v>
                </c:pt>
                <c:pt idx="119">
                  <c:v>83.27</c:v>
                </c:pt>
                <c:pt idx="120">
                  <c:v>83.539999999999992</c:v>
                </c:pt>
                <c:pt idx="121">
                  <c:v>83.6</c:v>
                </c:pt>
                <c:pt idx="122">
                  <c:v>83.74</c:v>
                </c:pt>
                <c:pt idx="123">
                  <c:v>83.85</c:v>
                </c:pt>
                <c:pt idx="124">
                  <c:v>84.08</c:v>
                </c:pt>
                <c:pt idx="125">
                  <c:v>84.14</c:v>
                </c:pt>
                <c:pt idx="126">
                  <c:v>84.24</c:v>
                </c:pt>
                <c:pt idx="127">
                  <c:v>84.4</c:v>
                </c:pt>
                <c:pt idx="128">
                  <c:v>84.55</c:v>
                </c:pt>
                <c:pt idx="129">
                  <c:v>84.62</c:v>
                </c:pt>
                <c:pt idx="130">
                  <c:v>84.67</c:v>
                </c:pt>
                <c:pt idx="131">
                  <c:v>84.865639999999999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811-436E-A66A-CFD7FBDB46C1}"/>
            </c:ext>
          </c:extLst>
        </c:ser>
        <c:ser>
          <c:idx val="6"/>
          <c:order val="4"/>
          <c:tx>
            <c:strRef>
              <c:f>'Table 6.2'!$A$237</c:f>
              <c:strCache>
                <c:ptCount val="1"/>
                <c:pt idx="0">
                  <c:v>80</c:v>
                </c:pt>
              </c:strCache>
            </c:strRef>
          </c:tx>
          <c:spPr>
            <a:ln>
              <a:solidFill>
                <a:srgbClr val="66BCDB"/>
              </a:solidFill>
              <a:prstDash val="sysDash"/>
            </a:ln>
          </c:spPr>
          <c:marker>
            <c:symbol val="none"/>
          </c:marker>
          <c:cat>
            <c:numRef>
              <c:f>'Table 6.2'!$B$230:$EC$230</c:f>
              <c:numCache>
                <c:formatCode>General</c:formatCode>
                <c:ptCount val="132"/>
                <c:pt idx="0">
                  <c:v>1886</c:v>
                </c:pt>
                <c:pt idx="1">
                  <c:v>1887</c:v>
                </c:pt>
                <c:pt idx="2">
                  <c:v>1888</c:v>
                </c:pt>
                <c:pt idx="3">
                  <c:v>1889</c:v>
                </c:pt>
                <c:pt idx="4">
                  <c:v>1890</c:v>
                </c:pt>
                <c:pt idx="5">
                  <c:v>1891</c:v>
                </c:pt>
                <c:pt idx="6">
                  <c:v>1892</c:v>
                </c:pt>
                <c:pt idx="7">
                  <c:v>1893</c:v>
                </c:pt>
                <c:pt idx="8">
                  <c:v>1894</c:v>
                </c:pt>
                <c:pt idx="9">
                  <c:v>1895</c:v>
                </c:pt>
                <c:pt idx="10">
                  <c:v>1896</c:v>
                </c:pt>
                <c:pt idx="11">
                  <c:v>1897</c:v>
                </c:pt>
                <c:pt idx="12">
                  <c:v>1898</c:v>
                </c:pt>
                <c:pt idx="13">
                  <c:v>1899</c:v>
                </c:pt>
                <c:pt idx="14">
                  <c:v>1900</c:v>
                </c:pt>
                <c:pt idx="15">
                  <c:v>1901</c:v>
                </c:pt>
                <c:pt idx="16">
                  <c:v>1902</c:v>
                </c:pt>
                <c:pt idx="17">
                  <c:v>1903</c:v>
                </c:pt>
                <c:pt idx="18">
                  <c:v>1904</c:v>
                </c:pt>
                <c:pt idx="19">
                  <c:v>1905</c:v>
                </c:pt>
                <c:pt idx="20">
                  <c:v>1906</c:v>
                </c:pt>
                <c:pt idx="21">
                  <c:v>1907</c:v>
                </c:pt>
                <c:pt idx="22">
                  <c:v>1908</c:v>
                </c:pt>
                <c:pt idx="23">
                  <c:v>1909</c:v>
                </c:pt>
                <c:pt idx="24">
                  <c:v>1910</c:v>
                </c:pt>
                <c:pt idx="25">
                  <c:v>1911</c:v>
                </c:pt>
                <c:pt idx="26">
                  <c:v>1912</c:v>
                </c:pt>
                <c:pt idx="27">
                  <c:v>1913</c:v>
                </c:pt>
                <c:pt idx="28">
                  <c:v>1914</c:v>
                </c:pt>
                <c:pt idx="29">
                  <c:v>1915</c:v>
                </c:pt>
                <c:pt idx="30">
                  <c:v>1916</c:v>
                </c:pt>
                <c:pt idx="31">
                  <c:v>1917</c:v>
                </c:pt>
                <c:pt idx="32">
                  <c:v>1918</c:v>
                </c:pt>
                <c:pt idx="33">
                  <c:v>1919</c:v>
                </c:pt>
                <c:pt idx="34">
                  <c:v>1920</c:v>
                </c:pt>
                <c:pt idx="35">
                  <c:v>1921</c:v>
                </c:pt>
                <c:pt idx="36">
                  <c:v>1922</c:v>
                </c:pt>
                <c:pt idx="37">
                  <c:v>1923</c:v>
                </c:pt>
                <c:pt idx="38">
                  <c:v>1924</c:v>
                </c:pt>
                <c:pt idx="39">
                  <c:v>1925</c:v>
                </c:pt>
                <c:pt idx="40">
                  <c:v>1926</c:v>
                </c:pt>
                <c:pt idx="41">
                  <c:v>1927</c:v>
                </c:pt>
                <c:pt idx="42">
                  <c:v>1928</c:v>
                </c:pt>
                <c:pt idx="43">
                  <c:v>1929</c:v>
                </c:pt>
                <c:pt idx="44">
                  <c:v>1930</c:v>
                </c:pt>
                <c:pt idx="45">
                  <c:v>1931</c:v>
                </c:pt>
                <c:pt idx="46">
                  <c:v>1932</c:v>
                </c:pt>
                <c:pt idx="47">
                  <c:v>1933</c:v>
                </c:pt>
                <c:pt idx="48">
                  <c:v>1934</c:v>
                </c:pt>
                <c:pt idx="49">
                  <c:v>1935</c:v>
                </c:pt>
                <c:pt idx="50">
                  <c:v>1936</c:v>
                </c:pt>
                <c:pt idx="51">
                  <c:v>1937</c:v>
                </c:pt>
                <c:pt idx="52">
                  <c:v>1938</c:v>
                </c:pt>
                <c:pt idx="53">
                  <c:v>1939</c:v>
                </c:pt>
                <c:pt idx="54">
                  <c:v>1940</c:v>
                </c:pt>
                <c:pt idx="55">
                  <c:v>1941</c:v>
                </c:pt>
                <c:pt idx="56">
                  <c:v>1942</c:v>
                </c:pt>
                <c:pt idx="57">
                  <c:v>1943</c:v>
                </c:pt>
                <c:pt idx="58">
                  <c:v>1944</c:v>
                </c:pt>
                <c:pt idx="59">
                  <c:v>1945</c:v>
                </c:pt>
                <c:pt idx="60">
                  <c:v>1946</c:v>
                </c:pt>
                <c:pt idx="61">
                  <c:v>1947</c:v>
                </c:pt>
                <c:pt idx="62">
                  <c:v>1948</c:v>
                </c:pt>
                <c:pt idx="63">
                  <c:v>1949</c:v>
                </c:pt>
                <c:pt idx="64">
                  <c:v>1950</c:v>
                </c:pt>
                <c:pt idx="65">
                  <c:v>1951</c:v>
                </c:pt>
                <c:pt idx="66">
                  <c:v>1952</c:v>
                </c:pt>
                <c:pt idx="67">
                  <c:v>1953</c:v>
                </c:pt>
                <c:pt idx="68">
                  <c:v>1954</c:v>
                </c:pt>
                <c:pt idx="69">
                  <c:v>1955</c:v>
                </c:pt>
                <c:pt idx="70">
                  <c:v>1956</c:v>
                </c:pt>
                <c:pt idx="71">
                  <c:v>1957</c:v>
                </c:pt>
                <c:pt idx="72">
                  <c:v>1958</c:v>
                </c:pt>
                <c:pt idx="73">
                  <c:v>1959</c:v>
                </c:pt>
                <c:pt idx="74">
                  <c:v>1960</c:v>
                </c:pt>
                <c:pt idx="75">
                  <c:v>1961</c:v>
                </c:pt>
                <c:pt idx="76">
                  <c:v>1962</c:v>
                </c:pt>
                <c:pt idx="77">
                  <c:v>1963</c:v>
                </c:pt>
                <c:pt idx="78">
                  <c:v>1964</c:v>
                </c:pt>
                <c:pt idx="79">
                  <c:v>1965</c:v>
                </c:pt>
                <c:pt idx="80">
                  <c:v>1966</c:v>
                </c:pt>
                <c:pt idx="81">
                  <c:v>1967</c:v>
                </c:pt>
                <c:pt idx="82">
                  <c:v>1968</c:v>
                </c:pt>
                <c:pt idx="83">
                  <c:v>1969</c:v>
                </c:pt>
                <c:pt idx="84">
                  <c:v>1970</c:v>
                </c:pt>
                <c:pt idx="85">
                  <c:v>1971</c:v>
                </c:pt>
                <c:pt idx="86">
                  <c:v>1972</c:v>
                </c:pt>
                <c:pt idx="87">
                  <c:v>1973</c:v>
                </c:pt>
                <c:pt idx="88">
                  <c:v>1974</c:v>
                </c:pt>
                <c:pt idx="89">
                  <c:v>1975</c:v>
                </c:pt>
                <c:pt idx="90">
                  <c:v>1976</c:v>
                </c:pt>
                <c:pt idx="91">
                  <c:v>1977</c:v>
                </c:pt>
                <c:pt idx="92">
                  <c:v>1978</c:v>
                </c:pt>
                <c:pt idx="93">
                  <c:v>1979</c:v>
                </c:pt>
                <c:pt idx="94">
                  <c:v>1980</c:v>
                </c:pt>
                <c:pt idx="95">
                  <c:v>1981</c:v>
                </c:pt>
                <c:pt idx="96">
                  <c:v>1982</c:v>
                </c:pt>
                <c:pt idx="97">
                  <c:v>1983</c:v>
                </c:pt>
                <c:pt idx="98">
                  <c:v>1984</c:v>
                </c:pt>
                <c:pt idx="99">
                  <c:v>1985</c:v>
                </c:pt>
                <c:pt idx="100">
                  <c:v>1986</c:v>
                </c:pt>
                <c:pt idx="101">
                  <c:v>1987</c:v>
                </c:pt>
                <c:pt idx="102">
                  <c:v>1988</c:v>
                </c:pt>
                <c:pt idx="103">
                  <c:v>1989</c:v>
                </c:pt>
                <c:pt idx="104">
                  <c:v>1990</c:v>
                </c:pt>
                <c:pt idx="105">
                  <c:v>1991</c:v>
                </c:pt>
                <c:pt idx="106">
                  <c:v>1992</c:v>
                </c:pt>
                <c:pt idx="107">
                  <c:v>1993</c:v>
                </c:pt>
                <c:pt idx="108">
                  <c:v>1994</c:v>
                </c:pt>
                <c:pt idx="109">
                  <c:v>1995</c:v>
                </c:pt>
                <c:pt idx="110">
                  <c:v>1996</c:v>
                </c:pt>
                <c:pt idx="111">
                  <c:v>1997</c:v>
                </c:pt>
                <c:pt idx="112">
                  <c:v>1998</c:v>
                </c:pt>
                <c:pt idx="113">
                  <c:v>1999</c:v>
                </c:pt>
                <c:pt idx="114">
                  <c:v>2000</c:v>
                </c:pt>
                <c:pt idx="115">
                  <c:v>2001</c:v>
                </c:pt>
                <c:pt idx="116">
                  <c:v>2002</c:v>
                </c:pt>
                <c:pt idx="117">
                  <c:v>2003</c:v>
                </c:pt>
                <c:pt idx="118">
                  <c:v>2004</c:v>
                </c:pt>
                <c:pt idx="119">
                  <c:v>2005</c:v>
                </c:pt>
                <c:pt idx="120">
                  <c:v>2006</c:v>
                </c:pt>
                <c:pt idx="121">
                  <c:v>2007</c:v>
                </c:pt>
                <c:pt idx="122">
                  <c:v>2008</c:v>
                </c:pt>
                <c:pt idx="123">
                  <c:v>2009</c:v>
                </c:pt>
                <c:pt idx="124">
                  <c:v>2010</c:v>
                </c:pt>
                <c:pt idx="125">
                  <c:v>2011</c:v>
                </c:pt>
                <c:pt idx="126">
                  <c:v>2012</c:v>
                </c:pt>
                <c:pt idx="127">
                  <c:v>2013</c:v>
                </c:pt>
                <c:pt idx="128">
                  <c:v>2014</c:v>
                </c:pt>
                <c:pt idx="129">
                  <c:v>2015</c:v>
                </c:pt>
                <c:pt idx="130">
                  <c:v>2016</c:v>
                </c:pt>
                <c:pt idx="131">
                  <c:v>2017</c:v>
                </c:pt>
              </c:numCache>
            </c:numRef>
          </c:cat>
          <c:val>
            <c:numRef>
              <c:f>'Table 6.2'!$B$237:$EC$237</c:f>
              <c:numCache>
                <c:formatCode>0.0</c:formatCode>
                <c:ptCount val="132"/>
                <c:pt idx="0">
                  <c:v>85.11</c:v>
                </c:pt>
                <c:pt idx="1">
                  <c:v>85.095842317073178</c:v>
                </c:pt>
                <c:pt idx="2">
                  <c:v>85.082372682926831</c:v>
                </c:pt>
                <c:pt idx="3">
                  <c:v>85.069596219512192</c:v>
                </c:pt>
                <c:pt idx="4">
                  <c:v>85.057518048780494</c:v>
                </c:pt>
                <c:pt idx="5">
                  <c:v>85.046143292682927</c:v>
                </c:pt>
                <c:pt idx="6">
                  <c:v>85.035477073170725</c:v>
                </c:pt>
                <c:pt idx="7">
                  <c:v>85.025524512195119</c:v>
                </c:pt>
                <c:pt idx="8">
                  <c:v>85.016290731707315</c:v>
                </c:pt>
                <c:pt idx="9">
                  <c:v>85.007780853658531</c:v>
                </c:pt>
                <c:pt idx="10">
                  <c:v>85</c:v>
                </c:pt>
                <c:pt idx="11">
                  <c:v>84.993048852223822</c:v>
                </c:pt>
                <c:pt idx="12">
                  <c:v>84.986970444763273</c:v>
                </c:pt>
                <c:pt idx="13">
                  <c:v>84.981683428981341</c:v>
                </c:pt>
                <c:pt idx="14">
                  <c:v>84.977106456241032</c:v>
                </c:pt>
                <c:pt idx="15">
                  <c:v>84.973158177905304</c:v>
                </c:pt>
                <c:pt idx="16">
                  <c:v>84.969757245337163</c:v>
                </c:pt>
                <c:pt idx="17">
                  <c:v>84.96682230989957</c:v>
                </c:pt>
                <c:pt idx="18">
                  <c:v>84.964272022955527</c:v>
                </c:pt>
                <c:pt idx="19">
                  <c:v>84.96202503586801</c:v>
                </c:pt>
                <c:pt idx="20">
                  <c:v>84.96</c:v>
                </c:pt>
                <c:pt idx="21">
                  <c:v>84.958219472282735</c:v>
                </c:pt>
                <c:pt idx="22">
                  <c:v>84.956802110869035</c:v>
                </c:pt>
                <c:pt idx="23">
                  <c:v>84.955810718954254</c:v>
                </c:pt>
                <c:pt idx="24">
                  <c:v>84.955308099733713</c:v>
                </c:pt>
                <c:pt idx="25">
                  <c:v>84.955357056402804</c:v>
                </c:pt>
                <c:pt idx="26">
                  <c:v>84.956020392156859</c:v>
                </c:pt>
                <c:pt idx="27">
                  <c:v>84.957360910191241</c:v>
                </c:pt>
                <c:pt idx="28">
                  <c:v>84.959441413701285</c:v>
                </c:pt>
                <c:pt idx="29">
                  <c:v>84.962324705882352</c:v>
                </c:pt>
                <c:pt idx="30">
                  <c:v>84.966073589929792</c:v>
                </c:pt>
                <c:pt idx="31">
                  <c:v>84.97075086903898</c:v>
                </c:pt>
                <c:pt idx="32">
                  <c:v>84.976419346405223</c:v>
                </c:pt>
                <c:pt idx="33">
                  <c:v>84.98314182522391</c:v>
                </c:pt>
                <c:pt idx="34">
                  <c:v>84.990981108690391</c:v>
                </c:pt>
                <c:pt idx="35">
                  <c:v>85</c:v>
                </c:pt>
                <c:pt idx="36">
                  <c:v>85.011486247445163</c:v>
                </c:pt>
                <c:pt idx="37">
                  <c:v>85.026274345367398</c:v>
                </c:pt>
                <c:pt idx="38">
                  <c:v>85.043747216035641</c:v>
                </c:pt>
                <c:pt idx="39">
                  <c:v>85.063287781718856</c:v>
                </c:pt>
                <c:pt idx="40">
                  <c:v>85.084278964686035</c:v>
                </c:pt>
                <c:pt idx="41">
                  <c:v>85.106103687206144</c:v>
                </c:pt>
                <c:pt idx="42">
                  <c:v>85.128144871548116</c:v>
                </c:pt>
                <c:pt idx="43">
                  <c:v>85.149785439980931</c:v>
                </c:pt>
                <c:pt idx="44">
                  <c:v>85.170408314773567</c:v>
                </c:pt>
                <c:pt idx="45">
                  <c:v>85.189396418194988</c:v>
                </c:pt>
                <c:pt idx="46">
                  <c:v>85.206132672514144</c:v>
                </c:pt>
                <c:pt idx="47">
                  <c:v>85.22</c:v>
                </c:pt>
                <c:pt idx="48">
                  <c:v>85.231596823204271</c:v>
                </c:pt>
                <c:pt idx="49">
                  <c:v>85.242077954328025</c:v>
                </c:pt>
                <c:pt idx="50">
                  <c:v>85.251660900114302</c:v>
                </c:pt>
                <c:pt idx="51">
                  <c:v>85.260563167306145</c:v>
                </c:pt>
                <c:pt idx="52">
                  <c:v>85.269002262646595</c:v>
                </c:pt>
                <c:pt idx="53">
                  <c:v>85.277195692878706</c:v>
                </c:pt>
                <c:pt idx="54">
                  <c:v>85.285360964745507</c:v>
                </c:pt>
                <c:pt idx="55">
                  <c:v>85.293715584990039</c:v>
                </c:pt>
                <c:pt idx="56">
                  <c:v>85.302477060355343</c:v>
                </c:pt>
                <c:pt idx="57">
                  <c:v>85.311862897584476</c:v>
                </c:pt>
                <c:pt idx="58">
                  <c:v>85.322090603420463</c:v>
                </c:pt>
                <c:pt idx="59">
                  <c:v>85.333377684606347</c:v>
                </c:pt>
                <c:pt idx="60">
                  <c:v>85.345941647885184</c:v>
                </c:pt>
                <c:pt idx="61">
                  <c:v>85.36</c:v>
                </c:pt>
                <c:pt idx="62">
                  <c:v>85.375131144543431</c:v>
                </c:pt>
                <c:pt idx="63">
                  <c:v>85.390679391716873</c:v>
                </c:pt>
                <c:pt idx="64">
                  <c:v>85.406511108176474</c:v>
                </c:pt>
                <c:pt idx="65">
                  <c:v>85.422492660578413</c:v>
                </c:pt>
                <c:pt idx="66">
                  <c:v>85.438490415578869</c:v>
                </c:pt>
                <c:pt idx="67">
                  <c:v>85.454370739834019</c:v>
                </c:pt>
                <c:pt idx="68">
                  <c:v>85.47</c:v>
                </c:pt>
                <c:pt idx="69">
                  <c:v>85.485445879031886</c:v>
                </c:pt>
                <c:pt idx="70">
                  <c:v>85.500762259552346</c:v>
                </c:pt>
                <c:pt idx="71">
                  <c:v>85.515794807719004</c:v>
                </c:pt>
                <c:pt idx="72">
                  <c:v>85.530389189689487</c:v>
                </c:pt>
                <c:pt idx="73">
                  <c:v>85.544391071621391</c:v>
                </c:pt>
                <c:pt idx="74">
                  <c:v>85.557646119672356</c:v>
                </c:pt>
                <c:pt idx="75">
                  <c:v>85.57</c:v>
                </c:pt>
                <c:pt idx="76">
                  <c:v>85.572731299174819</c:v>
                </c:pt>
                <c:pt idx="77">
                  <c:v>85.561571675302247</c:v>
                </c:pt>
                <c:pt idx="78">
                  <c:v>85.543046401842261</c:v>
                </c:pt>
                <c:pt idx="79">
                  <c:v>85.523680752254847</c:v>
                </c:pt>
                <c:pt idx="80">
                  <c:v>85.51</c:v>
                </c:pt>
                <c:pt idx="81">
                  <c:v>85.499948877374777</c:v>
                </c:pt>
                <c:pt idx="82">
                  <c:v>85.490642487046628</c:v>
                </c:pt>
                <c:pt idx="83">
                  <c:v>85.487361658031091</c:v>
                </c:pt>
                <c:pt idx="84">
                  <c:v>85.495387219343698</c:v>
                </c:pt>
                <c:pt idx="85">
                  <c:v>85.52</c:v>
                </c:pt>
                <c:pt idx="86">
                  <c:v>85.576584806201552</c:v>
                </c:pt>
                <c:pt idx="87">
                  <c:v>85.66535441860465</c:v>
                </c:pt>
                <c:pt idx="88">
                  <c:v>85.768831627906977</c:v>
                </c:pt>
                <c:pt idx="89">
                  <c:v>85.869539224806203</c:v>
                </c:pt>
                <c:pt idx="90">
                  <c:v>85.95</c:v>
                </c:pt>
                <c:pt idx="91">
                  <c:v>86.014487441860467</c:v>
                </c:pt>
                <c:pt idx="92">
                  <c:v>86.07884837209302</c:v>
                </c:pt>
                <c:pt idx="93">
                  <c:v>86.142965581395345</c:v>
                </c:pt>
                <c:pt idx="94">
                  <c:v>86.206721860465109</c:v>
                </c:pt>
                <c:pt idx="95">
                  <c:v>86.27</c:v>
                </c:pt>
                <c:pt idx="96">
                  <c:v>86.33256119402985</c:v>
                </c:pt>
                <c:pt idx="97">
                  <c:v>86.394483582089549</c:v>
                </c:pt>
                <c:pt idx="98">
                  <c:v>86.456125373134327</c:v>
                </c:pt>
                <c:pt idx="99">
                  <c:v>86.517844776119404</c:v>
                </c:pt>
                <c:pt idx="100">
                  <c:v>86.58</c:v>
                </c:pt>
                <c:pt idx="101">
                  <c:v>86.654315931845204</c:v>
                </c:pt>
                <c:pt idx="102">
                  <c:v>86.744756750759478</c:v>
                </c:pt>
                <c:pt idx="103">
                  <c:v>86.840039603751151</c:v>
                </c:pt>
                <c:pt idx="104">
                  <c:v>86.928881637828553</c:v>
                </c:pt>
                <c:pt idx="105">
                  <c:v>87</c:v>
                </c:pt>
                <c:pt idx="106">
                  <c:v>87.01890093633456</c:v>
                </c:pt>
                <c:pt idx="107">
                  <c:v>86.996582600299419</c:v>
                </c:pt>
                <c:pt idx="108">
                  <c:v>86.99</c:v>
                </c:pt>
                <c:pt idx="109">
                  <c:v>87.04</c:v>
                </c:pt>
                <c:pt idx="110">
                  <c:v>87.2</c:v>
                </c:pt>
                <c:pt idx="111">
                  <c:v>87.32</c:v>
                </c:pt>
                <c:pt idx="112">
                  <c:v>87.5</c:v>
                </c:pt>
                <c:pt idx="113">
                  <c:v>87.59</c:v>
                </c:pt>
                <c:pt idx="114">
                  <c:v>87.76</c:v>
                </c:pt>
                <c:pt idx="115">
                  <c:v>87.79</c:v>
                </c:pt>
                <c:pt idx="116">
                  <c:v>87.89</c:v>
                </c:pt>
                <c:pt idx="117">
                  <c:v>87.97</c:v>
                </c:pt>
                <c:pt idx="118">
                  <c:v>88.17</c:v>
                </c:pt>
                <c:pt idx="119">
                  <c:v>88.22</c:v>
                </c:pt>
                <c:pt idx="120">
                  <c:v>88.33</c:v>
                </c:pt>
                <c:pt idx="121">
                  <c:v>88.32</c:v>
                </c:pt>
                <c:pt idx="122">
                  <c:v>88.41</c:v>
                </c:pt>
                <c:pt idx="123">
                  <c:v>88.48</c:v>
                </c:pt>
                <c:pt idx="124">
                  <c:v>88.65</c:v>
                </c:pt>
                <c:pt idx="125">
                  <c:v>88.59</c:v>
                </c:pt>
                <c:pt idx="126">
                  <c:v>88.63</c:v>
                </c:pt>
                <c:pt idx="127">
                  <c:v>88.74</c:v>
                </c:pt>
                <c:pt idx="128">
                  <c:v>88.84</c:v>
                </c:pt>
                <c:pt idx="129">
                  <c:v>88.88</c:v>
                </c:pt>
                <c:pt idx="130">
                  <c:v>88.92</c:v>
                </c:pt>
                <c:pt idx="131">
                  <c:v>89.066460000000006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811-436E-A66A-CFD7FBDB4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5136064"/>
        <c:axId val="395137632"/>
      </c:lineChart>
      <c:catAx>
        <c:axId val="39513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95137632"/>
        <c:crosses val="autoZero"/>
        <c:auto val="1"/>
        <c:lblAlgn val="ctr"/>
        <c:lblOffset val="100"/>
        <c:tickLblSkip val="10"/>
        <c:noMultiLvlLbl val="0"/>
      </c:catAx>
      <c:valAx>
        <c:axId val="395137632"/>
        <c:scaling>
          <c:orientation val="minMax"/>
          <c:max val="90"/>
          <c:min val="4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AU"/>
                  <a:t>Expected age at death (years)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95136064"/>
        <c:crosses val="autoZero"/>
        <c:crossBetween val="midCat"/>
        <c:majorUnit val="10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'Table S4.2'!$AD$4</c:f>
              <c:strCache>
                <c:ptCount val="1"/>
                <c:pt idx="0">
                  <c:v>Deaths from infectious diseases (%)</c:v>
                </c:pt>
              </c:strCache>
            </c:strRef>
          </c:tx>
          <c:spPr>
            <a:solidFill>
              <a:srgbClr val="66BCDB"/>
            </a:solidFill>
            <a:ln>
              <a:solidFill>
                <a:srgbClr val="66BCDB"/>
              </a:solidFill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S4.2'!$AD$5:$AD$116</c:f>
              <c:numCache>
                <c:formatCode>#,##0.0</c:formatCode>
                <c:ptCount val="112"/>
                <c:pt idx="0">
                  <c:v>27.824743405805098</c:v>
                </c:pt>
                <c:pt idx="1">
                  <c:v>19.081979925042003</c:v>
                </c:pt>
                <c:pt idx="2">
                  <c:v>20.56732771891696</c:v>
                </c:pt>
                <c:pt idx="3">
                  <c:v>19.519631498135556</c:v>
                </c:pt>
                <c:pt idx="4">
                  <c:v>21.272639913096157</c:v>
                </c:pt>
                <c:pt idx="5">
                  <c:v>15.370757230197214</c:v>
                </c:pt>
                <c:pt idx="6">
                  <c:v>17.644673579331517</c:v>
                </c:pt>
                <c:pt idx="7">
                  <c:v>20.771461716937356</c:v>
                </c:pt>
                <c:pt idx="8">
                  <c:v>15.829259974991475</c:v>
                </c:pt>
                <c:pt idx="9">
                  <c:v>12.353082273926601</c:v>
                </c:pt>
                <c:pt idx="10">
                  <c:v>14.95554768993733</c:v>
                </c:pt>
                <c:pt idx="11">
                  <c:v>13.990328165734642</c:v>
                </c:pt>
                <c:pt idx="12">
                  <c:v>10.262399514636735</c:v>
                </c:pt>
                <c:pt idx="13">
                  <c:v>11.112295475137238</c:v>
                </c:pt>
                <c:pt idx="14">
                  <c:v>14.86241585916118</c:v>
                </c:pt>
                <c:pt idx="15">
                  <c:v>15.004579914638185</c:v>
                </c:pt>
                <c:pt idx="16">
                  <c:v>15.283803968987836</c:v>
                </c:pt>
                <c:pt idx="17">
                  <c:v>14.688977810112769</c:v>
                </c:pt>
                <c:pt idx="18">
                  <c:v>13.674681131798858</c:v>
                </c:pt>
                <c:pt idx="19">
                  <c:v>13.924006180643349</c:v>
                </c:pt>
                <c:pt idx="20">
                  <c:v>12.842730173981675</c:v>
                </c:pt>
                <c:pt idx="21">
                  <c:v>13.473003469298394</c:v>
                </c:pt>
                <c:pt idx="22">
                  <c:v>11.650262089817112</c:v>
                </c:pt>
                <c:pt idx="23">
                  <c:v>12.278831035043646</c:v>
                </c:pt>
                <c:pt idx="24">
                  <c:v>10.551626591230551</c:v>
                </c:pt>
                <c:pt idx="25">
                  <c:v>9.9776239054213587</c:v>
                </c:pt>
                <c:pt idx="26">
                  <c:v>8.9669638175144204</c:v>
                </c:pt>
                <c:pt idx="27">
                  <c:v>9.0742526518804247</c:v>
                </c:pt>
                <c:pt idx="28">
                  <c:v>8.1117627635654657</c:v>
                </c:pt>
                <c:pt idx="29">
                  <c:v>8.2431333291622355</c:v>
                </c:pt>
                <c:pt idx="30">
                  <c:v>7.6345819895807496</c:v>
                </c:pt>
                <c:pt idx="31">
                  <c:v>7.1360852357376121</c:v>
                </c:pt>
                <c:pt idx="32">
                  <c:v>7.2280793092975832</c:v>
                </c:pt>
                <c:pt idx="33">
                  <c:v>7.177117454375292</c:v>
                </c:pt>
                <c:pt idx="34">
                  <c:v>7.182196245925593</c:v>
                </c:pt>
                <c:pt idx="35">
                  <c:v>7.4157811440198964</c:v>
                </c:pt>
                <c:pt idx="36">
                  <c:v>6.8979405525870634</c:v>
                </c:pt>
                <c:pt idx="37">
                  <c:v>5.8897063049600549</c:v>
                </c:pt>
                <c:pt idx="38">
                  <c:v>5.6940667226723241</c:v>
                </c:pt>
                <c:pt idx="39">
                  <c:v>5.3160284485876161</c:v>
                </c:pt>
                <c:pt idx="40">
                  <c:v>5.0157891871290907</c:v>
                </c:pt>
                <c:pt idx="41">
                  <c:v>4.8230716172776846</c:v>
                </c:pt>
                <c:pt idx="42">
                  <c:v>4.4897688014881743</c:v>
                </c:pt>
                <c:pt idx="43">
                  <c:v>3.8459078875004797</c:v>
                </c:pt>
                <c:pt idx="44">
                  <c:v>3.8917689636621509</c:v>
                </c:pt>
                <c:pt idx="45">
                  <c:v>3.1128595414047089</c:v>
                </c:pt>
                <c:pt idx="46">
                  <c:v>2.7859530104255001</c:v>
                </c:pt>
                <c:pt idx="47">
                  <c:v>2.4949575209339283</c:v>
                </c:pt>
                <c:pt idx="48">
                  <c:v>2.123457994051392</c:v>
                </c:pt>
                <c:pt idx="49">
                  <c:v>1.9735619366229904</c:v>
                </c:pt>
                <c:pt idx="50">
                  <c:v>1.6715124833731592</c:v>
                </c:pt>
                <c:pt idx="51">
                  <c:v>1.6506814137094945</c:v>
                </c:pt>
                <c:pt idx="52">
                  <c:v>1.5367887728108325</c:v>
                </c:pt>
                <c:pt idx="53">
                  <c:v>1.4265689998191353</c:v>
                </c:pt>
                <c:pt idx="54">
                  <c:v>1.3725115500050584</c:v>
                </c:pt>
                <c:pt idx="55">
                  <c:v>1.3288537294848812</c:v>
                </c:pt>
                <c:pt idx="56">
                  <c:v>1.1581343393681371</c:v>
                </c:pt>
                <c:pt idx="57">
                  <c:v>1.0646758255959601</c:v>
                </c:pt>
                <c:pt idx="58">
                  <c:v>0.95371809657523943</c:v>
                </c:pt>
                <c:pt idx="59">
                  <c:v>0.92466972644786349</c:v>
                </c:pt>
                <c:pt idx="60">
                  <c:v>0.95128671995949476</c:v>
                </c:pt>
                <c:pt idx="61">
                  <c:v>0.88455183619816147</c:v>
                </c:pt>
                <c:pt idx="62">
                  <c:v>0.86294320913461542</c:v>
                </c:pt>
                <c:pt idx="63">
                  <c:v>0.83327436133323907</c:v>
                </c:pt>
                <c:pt idx="64">
                  <c:v>0.8260280162675101</c:v>
                </c:pt>
                <c:pt idx="65">
                  <c:v>0.73341836734693877</c:v>
                </c:pt>
                <c:pt idx="66">
                  <c:v>0.70924545667827688</c:v>
                </c:pt>
                <c:pt idx="67">
                  <c:v>0.66216017887821255</c:v>
                </c:pt>
                <c:pt idx="68">
                  <c:v>0.64849891305344842</c:v>
                </c:pt>
                <c:pt idx="69">
                  <c:v>0.57872219559390037</c:v>
                </c:pt>
                <c:pt idx="70">
                  <c:v>0.56347090725250482</c:v>
                </c:pt>
                <c:pt idx="71">
                  <c:v>0.54507724233341015</c:v>
                </c:pt>
                <c:pt idx="72">
                  <c:v>0.47199909916672922</c:v>
                </c:pt>
                <c:pt idx="73">
                  <c:v>0.48484290905745431</c:v>
                </c:pt>
                <c:pt idx="74">
                  <c:v>0.4999862389108557</c:v>
                </c:pt>
                <c:pt idx="75">
                  <c:v>0.46788822960503956</c:v>
                </c:pt>
                <c:pt idx="76">
                  <c:v>0.52232840376439804</c:v>
                </c:pt>
                <c:pt idx="77">
                  <c:v>0.47036774205287774</c:v>
                </c:pt>
                <c:pt idx="78">
                  <c:v>0.52437546293178905</c:v>
                </c:pt>
                <c:pt idx="79">
                  <c:v>0.52008592724015268</c:v>
                </c:pt>
                <c:pt idx="80">
                  <c:v>0.5489306932380944</c:v>
                </c:pt>
                <c:pt idx="81">
                  <c:v>0.61152639658279384</c:v>
                </c:pt>
                <c:pt idx="82">
                  <c:v>0.61256359070126865</c:v>
                </c:pt>
                <c:pt idx="83">
                  <c:v>0.66883225054139595</c:v>
                </c:pt>
                <c:pt idx="84">
                  <c:v>0.69662430967048827</c:v>
                </c:pt>
                <c:pt idx="85">
                  <c:v>0.72295002426006794</c:v>
                </c:pt>
                <c:pt idx="86">
                  <c:v>0.76727604667801541</c:v>
                </c:pt>
                <c:pt idx="87">
                  <c:v>0.82246708553026238</c:v>
                </c:pt>
                <c:pt idx="88">
                  <c:v>0.85509018404417692</c:v>
                </c:pt>
                <c:pt idx="89">
                  <c:v>1.2725394075466714</c:v>
                </c:pt>
                <c:pt idx="90">
                  <c:v>1.1766524932354079</c:v>
                </c:pt>
                <c:pt idx="91">
                  <c:v>1.1430637883052153</c:v>
                </c:pt>
                <c:pt idx="92">
                  <c:v>1.2513465831915194</c:v>
                </c:pt>
                <c:pt idx="93">
                  <c:v>1.2830206327801639</c:v>
                </c:pt>
                <c:pt idx="94">
                  <c:v>1.3030557630072195</c:v>
                </c:pt>
                <c:pt idx="95">
                  <c:v>1.3387481582864025</c:v>
                </c:pt>
                <c:pt idx="96">
                  <c:v>1.3258549269797115</c:v>
                </c:pt>
                <c:pt idx="97">
                  <c:v>1.3636912488302593</c:v>
                </c:pt>
                <c:pt idx="98">
                  <c:v>1.3013143198127208</c:v>
                </c:pt>
                <c:pt idx="99">
                  <c:v>1.472270616648846</c:v>
                </c:pt>
                <c:pt idx="100">
                  <c:v>1.3470773426958955</c:v>
                </c:pt>
                <c:pt idx="101">
                  <c:v>1.3678740638850682</c:v>
                </c:pt>
                <c:pt idx="102">
                  <c:v>1.2972435350951974</c:v>
                </c:pt>
                <c:pt idx="103">
                  <c:v>1.5006307807043835</c:v>
                </c:pt>
                <c:pt idx="104">
                  <c:v>1.6334086516211581</c:v>
                </c:pt>
                <c:pt idx="105">
                  <c:v>1.62748643761302</c:v>
                </c:pt>
                <c:pt idx="106">
                  <c:v>1.8161134359891116</c:v>
                </c:pt>
                <c:pt idx="107">
                  <c:v>1.780830837348613</c:v>
                </c:pt>
                <c:pt idx="108">
                  <c:v>1.7962678872318487</c:v>
                </c:pt>
                <c:pt idx="109">
                  <c:v>1.7848130015646293</c:v>
                </c:pt>
                <c:pt idx="110">
                  <c:v>1.6381930159282576</c:v>
                </c:pt>
                <c:pt idx="111">
                  <c:v>1.5224647145299792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0-48C3-A8F9-DC1BA5895759}"/>
            </c:ext>
          </c:extLst>
        </c:ser>
        <c:ser>
          <c:idx val="1"/>
          <c:order val="1"/>
          <c:tx>
            <c:strRef>
              <c:f>'Table S4.2'!$AE$4</c:f>
              <c:strCache>
                <c:ptCount val="1"/>
                <c:pt idx="0">
                  <c:v>Deaths from circulatory diseases</c:v>
                </c:pt>
              </c:strCache>
            </c:strRef>
          </c:tx>
          <c:spPr>
            <a:solidFill>
              <a:srgbClr val="265A9A"/>
            </a:solidFill>
            <a:ln>
              <a:solidFill>
                <a:srgbClr val="265A9A"/>
              </a:solidFill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S4.2'!$AE$5:$AE$116</c:f>
              <c:numCache>
                <c:formatCode>0.00</c:formatCode>
                <c:ptCount val="112"/>
                <c:pt idx="0">
                  <c:v>15.128573005187066</c:v>
                </c:pt>
                <c:pt idx="1">
                  <c:v>15.596863826304224</c:v>
                </c:pt>
                <c:pt idx="2">
                  <c:v>16.039572579914879</c:v>
                </c:pt>
                <c:pt idx="3">
                  <c:v>16.565036192147399</c:v>
                </c:pt>
                <c:pt idx="4">
                  <c:v>18.120286615554949</c:v>
                </c:pt>
                <c:pt idx="5">
                  <c:v>17.63037353623244</c:v>
                </c:pt>
                <c:pt idx="6">
                  <c:v>17.384000463418872</c:v>
                </c:pt>
                <c:pt idx="7">
                  <c:v>17.151972157772622</c:v>
                </c:pt>
                <c:pt idx="8">
                  <c:v>16.06039937857603</c:v>
                </c:pt>
                <c:pt idx="9">
                  <c:v>16.425263390962598</c:v>
                </c:pt>
                <c:pt idx="10">
                  <c:v>17.487351391867413</c:v>
                </c:pt>
                <c:pt idx="11">
                  <c:v>17.070986487293279</c:v>
                </c:pt>
                <c:pt idx="12">
                  <c:v>12.090095555892614</c:v>
                </c:pt>
                <c:pt idx="13">
                  <c:v>18.165183250723942</c:v>
                </c:pt>
                <c:pt idx="14">
                  <c:v>18.400029587987277</c:v>
                </c:pt>
                <c:pt idx="15">
                  <c:v>20.028843717721344</c:v>
                </c:pt>
                <c:pt idx="16">
                  <c:v>18.509495696706736</c:v>
                </c:pt>
                <c:pt idx="17">
                  <c:v>19.337941069479811</c:v>
                </c:pt>
                <c:pt idx="18">
                  <c:v>21.606069491276937</c:v>
                </c:pt>
                <c:pt idx="19">
                  <c:v>21.474223907852227</c:v>
                </c:pt>
                <c:pt idx="20">
                  <c:v>22.590165059538108</c:v>
                </c:pt>
                <c:pt idx="21">
                  <c:v>23.15335646198929</c:v>
                </c:pt>
                <c:pt idx="22">
                  <c:v>24.023530571668008</c:v>
                </c:pt>
                <c:pt idx="23">
                  <c:v>25.141421626213155</c:v>
                </c:pt>
                <c:pt idx="24">
                  <c:v>27.768741159830267</c:v>
                </c:pt>
                <c:pt idx="25">
                  <c:v>29.35496943108339</c:v>
                </c:pt>
                <c:pt idx="26">
                  <c:v>30.294162423668318</c:v>
                </c:pt>
                <c:pt idx="27">
                  <c:v>30.715204114432659</c:v>
                </c:pt>
                <c:pt idx="28">
                  <c:v>31.969056117234544</c:v>
                </c:pt>
                <c:pt idx="29">
                  <c:v>32.234248889445034</c:v>
                </c:pt>
                <c:pt idx="30">
                  <c:v>33.755581741503349</c:v>
                </c:pt>
                <c:pt idx="31">
                  <c:v>34.526192231870098</c:v>
                </c:pt>
                <c:pt idx="32">
                  <c:v>35.771616989891101</c:v>
                </c:pt>
                <c:pt idx="33">
                  <c:v>36.669396350023398</c:v>
                </c:pt>
                <c:pt idx="34">
                  <c:v>37.849837023715857</c:v>
                </c:pt>
                <c:pt idx="35">
                  <c:v>39.35045417669668</c:v>
                </c:pt>
                <c:pt idx="36">
                  <c:v>39.987380178825546</c:v>
                </c:pt>
                <c:pt idx="37">
                  <c:v>41.648945341686307</c:v>
                </c:pt>
                <c:pt idx="38">
                  <c:v>43.143341259557744</c:v>
                </c:pt>
                <c:pt idx="39">
                  <c:v>43.299714710491422</c:v>
                </c:pt>
                <c:pt idx="40">
                  <c:v>43.881689987477543</c:v>
                </c:pt>
                <c:pt idx="41">
                  <c:v>44.771535288069856</c:v>
                </c:pt>
                <c:pt idx="42">
                  <c:v>45.831783151740638</c:v>
                </c:pt>
                <c:pt idx="43">
                  <c:v>48.612940770204766</c:v>
                </c:pt>
                <c:pt idx="44">
                  <c:v>49.394776739864035</c:v>
                </c:pt>
                <c:pt idx="45">
                  <c:v>50.912410995502292</c:v>
                </c:pt>
                <c:pt idx="46">
                  <c:v>51.133586072729088</c:v>
                </c:pt>
                <c:pt idx="47">
                  <c:v>51.6019803190514</c:v>
                </c:pt>
                <c:pt idx="48">
                  <c:v>51.835779413915837</c:v>
                </c:pt>
                <c:pt idx="49">
                  <c:v>52.345274602732083</c:v>
                </c:pt>
                <c:pt idx="50">
                  <c:v>51.203606700175385</c:v>
                </c:pt>
                <c:pt idx="51">
                  <c:v>52.518423850077042</c:v>
                </c:pt>
                <c:pt idx="52">
                  <c:v>52.324799354346951</c:v>
                </c:pt>
                <c:pt idx="53">
                  <c:v>53.950759631036348</c:v>
                </c:pt>
                <c:pt idx="54">
                  <c:v>53.662841020222338</c:v>
                </c:pt>
                <c:pt idx="55">
                  <c:v>54.323068170840351</c:v>
                </c:pt>
                <c:pt idx="56">
                  <c:v>54.695765801842057</c:v>
                </c:pt>
                <c:pt idx="57">
                  <c:v>54.721951607451736</c:v>
                </c:pt>
                <c:pt idx="58">
                  <c:v>55.31163816878103</c:v>
                </c:pt>
                <c:pt idx="59">
                  <c:v>55.274273783063435</c:v>
                </c:pt>
                <c:pt idx="60">
                  <c:v>54.779315112508883</c:v>
                </c:pt>
                <c:pt idx="61">
                  <c:v>55.61996220800205</c:v>
                </c:pt>
                <c:pt idx="62">
                  <c:v>54.955115685096153</c:v>
                </c:pt>
                <c:pt idx="63">
                  <c:v>54.291982166867172</c:v>
                </c:pt>
                <c:pt idx="64">
                  <c:v>54.778129236330777</c:v>
                </c:pt>
                <c:pt idx="65">
                  <c:v>54.422376093294453</c:v>
                </c:pt>
                <c:pt idx="66">
                  <c:v>54.150800382595513</c:v>
                </c:pt>
                <c:pt idx="67">
                  <c:v>53.985479094903866</c:v>
                </c:pt>
                <c:pt idx="68">
                  <c:v>53.925390521092268</c:v>
                </c:pt>
                <c:pt idx="69">
                  <c:v>53.435941133656428</c:v>
                </c:pt>
                <c:pt idx="70">
                  <c:v>53.026013420351134</c:v>
                </c:pt>
                <c:pt idx="71">
                  <c:v>52.49896241641688</c:v>
                </c:pt>
                <c:pt idx="72">
                  <c:v>52.137602282110947</c:v>
                </c:pt>
                <c:pt idx="73">
                  <c:v>51.305947835687014</c:v>
                </c:pt>
                <c:pt idx="74">
                  <c:v>51.416016072952118</c:v>
                </c:pt>
                <c:pt idx="75">
                  <c:v>50.261825722525721</c:v>
                </c:pt>
                <c:pt idx="76">
                  <c:v>49.653900657679593</c:v>
                </c:pt>
                <c:pt idx="77">
                  <c:v>49.392252124388158</c:v>
                </c:pt>
                <c:pt idx="78">
                  <c:v>48.420981752070567</c:v>
                </c:pt>
                <c:pt idx="79">
                  <c:v>48.064462824292711</c:v>
                </c:pt>
                <c:pt idx="80">
                  <c:v>47.458638413215247</c:v>
                </c:pt>
                <c:pt idx="81">
                  <c:v>45.952079022892612</c:v>
                </c:pt>
                <c:pt idx="82">
                  <c:v>45.744252688518259</c:v>
                </c:pt>
                <c:pt idx="83">
                  <c:v>45.214892553723139</c:v>
                </c:pt>
                <c:pt idx="84">
                  <c:v>44.491632115219979</c:v>
                </c:pt>
                <c:pt idx="85">
                  <c:v>44.405628335759339</c:v>
                </c:pt>
                <c:pt idx="86">
                  <c:v>43.783254796503265</c:v>
                </c:pt>
                <c:pt idx="87">
                  <c:v>43.323966785590251</c:v>
                </c:pt>
                <c:pt idx="88">
                  <c:v>42.680188279670425</c:v>
                </c:pt>
                <c:pt idx="89">
                  <c:v>41.944079739587785</c:v>
                </c:pt>
                <c:pt idx="90">
                  <c:v>41.46579049091612</c:v>
                </c:pt>
                <c:pt idx="91">
                  <c:v>40.712410182229839</c:v>
                </c:pt>
                <c:pt idx="92">
                  <c:v>40.048555057688404</c:v>
                </c:pt>
                <c:pt idx="93">
                  <c:v>38.729918700454434</c:v>
                </c:pt>
                <c:pt idx="94">
                  <c:v>38.37285287528006</c:v>
                </c:pt>
                <c:pt idx="95">
                  <c:v>37.615083727852692</c:v>
                </c:pt>
                <c:pt idx="96">
                  <c:v>36.914552656245277</c:v>
                </c:pt>
                <c:pt idx="97">
                  <c:v>35.950282247109612</c:v>
                </c:pt>
                <c:pt idx="98">
                  <c:v>35.29384763682544</c:v>
                </c:pt>
                <c:pt idx="99">
                  <c:v>34.331047787107728</c:v>
                </c:pt>
                <c:pt idx="100">
                  <c:v>34.063574506361803</c:v>
                </c:pt>
                <c:pt idx="101">
                  <c:v>33.813374459866893</c:v>
                </c:pt>
                <c:pt idx="102">
                  <c:v>32.809747087240694</c:v>
                </c:pt>
                <c:pt idx="103">
                  <c:v>31.713981027789202</c:v>
                </c:pt>
                <c:pt idx="104">
                  <c:v>31.059946097514494</c:v>
                </c:pt>
                <c:pt idx="105">
                  <c:v>29.937864552883113</c:v>
                </c:pt>
                <c:pt idx="106">
                  <c:v>29.533850675117485</c:v>
                </c:pt>
                <c:pt idx="107">
                  <c:v>29.345617918999871</c:v>
                </c:pt>
                <c:pt idx="108">
                  <c:v>28.696275431934211</c:v>
                </c:pt>
                <c:pt idx="109">
                  <c:v>27.858602937465299</c:v>
                </c:pt>
                <c:pt idx="110">
                  <c:v>27.019619785095923</c:v>
                </c:pt>
                <c:pt idx="111">
                  <c:v>26.404320695551224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C0-48C3-A8F9-DC1BA5895759}"/>
            </c:ext>
          </c:extLst>
        </c:ser>
        <c:ser>
          <c:idx val="2"/>
          <c:order val="2"/>
          <c:tx>
            <c:strRef>
              <c:f>'Table S4.2'!$AF$4</c:f>
              <c:strCache>
                <c:ptCount val="1"/>
                <c:pt idx="0">
                  <c:v>Cancer shares</c:v>
                </c:pt>
              </c:strCache>
            </c:strRef>
          </c:tx>
          <c:spPr>
            <a:solidFill>
              <a:srgbClr val="78A22F"/>
            </a:solidFill>
            <a:ln>
              <a:solidFill>
                <a:srgbClr val="78A22F"/>
              </a:solidFill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S4.2'!$AF$5:$AF$116</c:f>
              <c:numCache>
                <c:formatCode>#,##0.0</c:formatCode>
                <c:ptCount val="112"/>
                <c:pt idx="0">
                  <c:v>6.8336828164661734</c:v>
                </c:pt>
                <c:pt idx="1">
                  <c:v>6.6040580709085432</c:v>
                </c:pt>
                <c:pt idx="2">
                  <c:v>7.4051435298379067</c:v>
                </c:pt>
                <c:pt idx="3">
                  <c:v>7.4029392410616364</c:v>
                </c:pt>
                <c:pt idx="4">
                  <c:v>7.2614844680273256</c:v>
                </c:pt>
                <c:pt idx="5">
                  <c:v>7.0452498227188229</c:v>
                </c:pt>
                <c:pt idx="6">
                  <c:v>7.2776072138871193</c:v>
                </c:pt>
                <c:pt idx="7">
                  <c:v>7.4207269914926526</c:v>
                </c:pt>
                <c:pt idx="8">
                  <c:v>7.3055208214921761</c:v>
                </c:pt>
                <c:pt idx="9">
                  <c:v>7.6701662453641353</c:v>
                </c:pt>
                <c:pt idx="10">
                  <c:v>8.7780299402444371</c:v>
                </c:pt>
                <c:pt idx="11">
                  <c:v>8.7961949491532181</c:v>
                </c:pt>
                <c:pt idx="12">
                  <c:v>6.9725466403761569</c:v>
                </c:pt>
                <c:pt idx="13">
                  <c:v>8.3622022064701795</c:v>
                </c:pt>
                <c:pt idx="14">
                  <c:v>9.2259042828611584</c:v>
                </c:pt>
                <c:pt idx="15">
                  <c:v>10.253162090000195</c:v>
                </c:pt>
                <c:pt idx="16">
                  <c:v>9.4174550110249662</c:v>
                </c:pt>
                <c:pt idx="17">
                  <c:v>10.272826482357221</c:v>
                </c:pt>
                <c:pt idx="18">
                  <c:v>10.562967306846502</c:v>
                </c:pt>
                <c:pt idx="19">
                  <c:v>10.524652338811631</c:v>
                </c:pt>
                <c:pt idx="20">
                  <c:v>10.435468926941423</c:v>
                </c:pt>
                <c:pt idx="21">
                  <c:v>10.963656573141566</c:v>
                </c:pt>
                <c:pt idx="22">
                  <c:v>11.145800811738994</c:v>
                </c:pt>
                <c:pt idx="23">
                  <c:v>12.045688673618766</c:v>
                </c:pt>
                <c:pt idx="24">
                  <c:v>12.621994342291373</c:v>
                </c:pt>
                <c:pt idx="25">
                  <c:v>13.082086791056611</c:v>
                </c:pt>
                <c:pt idx="26">
                  <c:v>12.71546255730162</c:v>
                </c:pt>
                <c:pt idx="27">
                  <c:v>12.340083574413372</c:v>
                </c:pt>
                <c:pt idx="28">
                  <c:v>12.523781820468876</c:v>
                </c:pt>
                <c:pt idx="29">
                  <c:v>12.941875742976913</c:v>
                </c:pt>
                <c:pt idx="30">
                  <c:v>13.045770280327462</c:v>
                </c:pt>
                <c:pt idx="31">
                  <c:v>12.973469172773925</c:v>
                </c:pt>
                <c:pt idx="32">
                  <c:v>12.729402577118313</c:v>
                </c:pt>
                <c:pt idx="33">
                  <c:v>13.130264389330836</c:v>
                </c:pt>
                <c:pt idx="34">
                  <c:v>12.921490390019109</c:v>
                </c:pt>
                <c:pt idx="35">
                  <c:v>12.212897820217846</c:v>
                </c:pt>
                <c:pt idx="36">
                  <c:v>12.948742045485057</c:v>
                </c:pt>
                <c:pt idx="37">
                  <c:v>13.437553882407036</c:v>
                </c:pt>
                <c:pt idx="38">
                  <c:v>13.785934985974855</c:v>
                </c:pt>
                <c:pt idx="39">
                  <c:v>13.292080202515368</c:v>
                </c:pt>
                <c:pt idx="40">
                  <c:v>14.02243153481788</c:v>
                </c:pt>
                <c:pt idx="41">
                  <c:v>13.696169913715691</c:v>
                </c:pt>
                <c:pt idx="42">
                  <c:v>14.290459739569492</c:v>
                </c:pt>
                <c:pt idx="43">
                  <c:v>13.847570567997236</c:v>
                </c:pt>
                <c:pt idx="44">
                  <c:v>13.440847068029541</c:v>
                </c:pt>
                <c:pt idx="45">
                  <c:v>14.099783080260304</c:v>
                </c:pt>
                <c:pt idx="46">
                  <c:v>14.817678455629272</c:v>
                </c:pt>
                <c:pt idx="47">
                  <c:v>14.639691950369782</c:v>
                </c:pt>
                <c:pt idx="48">
                  <c:v>14.849578233946072</c:v>
                </c:pt>
                <c:pt idx="49">
                  <c:v>14.59785335935322</c:v>
                </c:pt>
                <c:pt idx="50">
                  <c:v>15.242545878309183</c:v>
                </c:pt>
                <c:pt idx="51">
                  <c:v>15.416313318920727</c:v>
                </c:pt>
                <c:pt idx="52">
                  <c:v>15.096623772586648</c:v>
                </c:pt>
                <c:pt idx="53">
                  <c:v>15.298878639898717</c:v>
                </c:pt>
                <c:pt idx="54">
                  <c:v>15.640561594406538</c:v>
                </c:pt>
                <c:pt idx="55">
                  <c:v>15.334413876753647</c:v>
                </c:pt>
                <c:pt idx="56">
                  <c:v>15.806057284970599</c:v>
                </c:pt>
                <c:pt idx="57">
                  <c:v>15.287194067240591</c:v>
                </c:pt>
                <c:pt idx="58">
                  <c:v>15.392869678583965</c:v>
                </c:pt>
                <c:pt idx="59">
                  <c:v>15.405709667176632</c:v>
                </c:pt>
                <c:pt idx="60">
                  <c:v>15.953769607509031</c:v>
                </c:pt>
                <c:pt idx="61">
                  <c:v>15.751230065633928</c:v>
                </c:pt>
                <c:pt idx="62">
                  <c:v>16.428786057692307</c:v>
                </c:pt>
                <c:pt idx="63">
                  <c:v>16.15419998584672</c:v>
                </c:pt>
                <c:pt idx="64">
                  <c:v>16.684139177586985</c:v>
                </c:pt>
                <c:pt idx="65">
                  <c:v>17.232142857142858</c:v>
                </c:pt>
                <c:pt idx="66">
                  <c:v>17.630073451119813</c:v>
                </c:pt>
                <c:pt idx="67">
                  <c:v>17.336164996158264</c:v>
                </c:pt>
                <c:pt idx="68">
                  <c:v>18.746846937745939</c:v>
                </c:pt>
                <c:pt idx="69">
                  <c:v>18.748113827199944</c:v>
                </c:pt>
                <c:pt idx="70">
                  <c:v>19.729754573030608</c:v>
                </c:pt>
                <c:pt idx="71">
                  <c:v>20.279455845054184</c:v>
                </c:pt>
                <c:pt idx="72">
                  <c:v>20.978154793183695</c:v>
                </c:pt>
                <c:pt idx="73">
                  <c:v>21.676250057500347</c:v>
                </c:pt>
                <c:pt idx="74">
                  <c:v>22.053521462712038</c:v>
                </c:pt>
                <c:pt idx="75">
                  <c:v>21.915814970680746</c:v>
                </c:pt>
                <c:pt idx="76">
                  <c:v>23.477526252679773</c:v>
                </c:pt>
                <c:pt idx="77">
                  <c:v>23.750386665938823</c:v>
                </c:pt>
                <c:pt idx="78">
                  <c:v>23.523668439835703</c:v>
                </c:pt>
                <c:pt idx="79">
                  <c:v>24.487524025708595</c:v>
                </c:pt>
                <c:pt idx="80">
                  <c:v>24.341325786956929</c:v>
                </c:pt>
                <c:pt idx="81">
                  <c:v>24.934091970900354</c:v>
                </c:pt>
                <c:pt idx="82">
                  <c:v>24.48966449867989</c:v>
                </c:pt>
                <c:pt idx="83">
                  <c:v>25.607196401799097</c:v>
                </c:pt>
                <c:pt idx="84">
                  <c:v>26.529635908884895</c:v>
                </c:pt>
                <c:pt idx="85">
                  <c:v>26.204916707100111</c:v>
                </c:pt>
                <c:pt idx="86">
                  <c:v>27.283119104597898</c:v>
                </c:pt>
                <c:pt idx="87">
                  <c:v>26.999336974710321</c:v>
                </c:pt>
                <c:pt idx="88">
                  <c:v>27.465177051617079</c:v>
                </c:pt>
                <c:pt idx="89">
                  <c:v>27.386788275235201</c:v>
                </c:pt>
                <c:pt idx="90">
                  <c:v>27.339002705836879</c:v>
                </c:pt>
                <c:pt idx="91">
                  <c:v>27.99405669722174</c:v>
                </c:pt>
                <c:pt idx="92">
                  <c:v>27.990195313109865</c:v>
                </c:pt>
                <c:pt idx="93">
                  <c:v>28.352729341886807</c:v>
                </c:pt>
                <c:pt idx="94">
                  <c:v>29.170556385362211</c:v>
                </c:pt>
                <c:pt idx="95">
                  <c:v>28.738959067214132</c:v>
                </c:pt>
                <c:pt idx="96">
                  <c:v>29.020651286547938</c:v>
                </c:pt>
                <c:pt idx="97">
                  <c:v>29.321248528390736</c:v>
                </c:pt>
                <c:pt idx="98">
                  <c:v>30.005967226157871</c:v>
                </c:pt>
                <c:pt idx="99">
                  <c:v>29.737025101129809</c:v>
                </c:pt>
                <c:pt idx="100">
                  <c:v>29.256314651732996</c:v>
                </c:pt>
                <c:pt idx="101">
                  <c:v>29.471468467341921</c:v>
                </c:pt>
                <c:pt idx="102">
                  <c:v>29.813157146916737</c:v>
                </c:pt>
                <c:pt idx="103">
                  <c:v>30.186864427453248</c:v>
                </c:pt>
                <c:pt idx="104">
                  <c:v>29.763427980290203</c:v>
                </c:pt>
                <c:pt idx="105">
                  <c:v>29.576200900080217</c:v>
                </c:pt>
                <c:pt idx="106">
                  <c:v>30.252305692113922</c:v>
                </c:pt>
                <c:pt idx="107">
                  <c:v>29.13204844380779</c:v>
                </c:pt>
                <c:pt idx="108">
                  <c:v>29.295450544476019</c:v>
                </c:pt>
                <c:pt idx="109">
                  <c:v>29.226391762983901</c:v>
                </c:pt>
                <c:pt idx="110">
                  <c:v>28.835553014436734</c:v>
                </c:pt>
                <c:pt idx="111">
                  <c:v>30.160322537903884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C0-48C3-A8F9-DC1BA5895759}"/>
            </c:ext>
          </c:extLst>
        </c:ser>
        <c:ser>
          <c:idx val="3"/>
          <c:order val="3"/>
          <c:tx>
            <c:strRef>
              <c:f>'Table S4.2'!$AG$4</c:f>
              <c:strCache>
                <c:ptCount val="1"/>
                <c:pt idx="0">
                  <c:v>Death from respiratory diseases</c:v>
                </c:pt>
              </c:strCache>
            </c:strRef>
          </c:tx>
          <c:spPr>
            <a:solidFill>
              <a:srgbClr val="4D7028">
                <a:lumMod val="40000"/>
                <a:lumOff val="60000"/>
              </a:srgbClr>
            </a:solidFill>
            <a:ln>
              <a:noFill/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S4.2'!$AG$5:$AG$116</c:f>
              <c:numCache>
                <c:formatCode>#,##0.0</c:formatCode>
                <c:ptCount val="112"/>
                <c:pt idx="0">
                  <c:v>12.676305043593421</c:v>
                </c:pt>
                <c:pt idx="1">
                  <c:v>11.398785163485977</c:v>
                </c:pt>
                <c:pt idx="2">
                  <c:v>10.370823145884271</c:v>
                </c:pt>
                <c:pt idx="3">
                  <c:v>9.3244132485194129</c:v>
                </c:pt>
                <c:pt idx="4">
                  <c:v>11.287054252230044</c:v>
                </c:pt>
                <c:pt idx="5">
                  <c:v>10.201813059393986</c:v>
                </c:pt>
                <c:pt idx="6">
                  <c:v>9.6622834964953945</c:v>
                </c:pt>
                <c:pt idx="7">
                  <c:v>9.7525135344160869</c:v>
                </c:pt>
                <c:pt idx="8">
                  <c:v>10.660831344018794</c:v>
                </c:pt>
                <c:pt idx="9">
                  <c:v>10.441537354466114</c:v>
                </c:pt>
                <c:pt idx="10">
                  <c:v>10.148035561848049</c:v>
                </c:pt>
                <c:pt idx="11">
                  <c:v>12.662938565941612</c:v>
                </c:pt>
                <c:pt idx="12">
                  <c:v>26.848172303958744</c:v>
                </c:pt>
                <c:pt idx="13">
                  <c:v>10.451420348558333</c:v>
                </c:pt>
                <c:pt idx="14">
                  <c:v>11.666913233227309</c:v>
                </c:pt>
                <c:pt idx="15">
                  <c:v>11.403012999161973</c:v>
                </c:pt>
                <c:pt idx="16">
                  <c:v>14.451596841880646</c:v>
                </c:pt>
                <c:pt idx="17">
                  <c:v>12.469989086940705</c:v>
                </c:pt>
                <c:pt idx="18">
                  <c:v>11.26117871279871</c:v>
                </c:pt>
                <c:pt idx="19">
                  <c:v>12.043475207192021</c:v>
                </c:pt>
                <c:pt idx="20">
                  <c:v>12.310833533509488</c:v>
                </c:pt>
                <c:pt idx="21">
                  <c:v>12.829667553639396</c:v>
                </c:pt>
                <c:pt idx="22">
                  <c:v>13.576088206779829</c:v>
                </c:pt>
                <c:pt idx="23">
                  <c:v>9.9582512515587993</c:v>
                </c:pt>
                <c:pt idx="24">
                  <c:v>11.69908062234795</c:v>
                </c:pt>
                <c:pt idx="25">
                  <c:v>9.9124337086174386</c:v>
                </c:pt>
                <c:pt idx="26">
                  <c:v>11.379129522810699</c:v>
                </c:pt>
                <c:pt idx="27">
                  <c:v>11.748633879781421</c:v>
                </c:pt>
                <c:pt idx="28">
                  <c:v>12.075661567005771</c:v>
                </c:pt>
                <c:pt idx="29">
                  <c:v>10.603453669523869</c:v>
                </c:pt>
                <c:pt idx="30">
                  <c:v>9.8610766559166461</c:v>
                </c:pt>
                <c:pt idx="31">
                  <c:v>10.231599223487983</c:v>
                </c:pt>
                <c:pt idx="32">
                  <c:v>9.9729561658495669</c:v>
                </c:pt>
                <c:pt idx="33">
                  <c:v>9.0328146934955544</c:v>
                </c:pt>
                <c:pt idx="34">
                  <c:v>9.0255142182758235</c:v>
                </c:pt>
                <c:pt idx="35">
                  <c:v>9.2617467516059104</c:v>
                </c:pt>
                <c:pt idx="36">
                  <c:v>8.6902236661923045</c:v>
                </c:pt>
                <c:pt idx="37">
                  <c:v>7.8093568595896317</c:v>
                </c:pt>
                <c:pt idx="38">
                  <c:v>7.3486067406131204</c:v>
                </c:pt>
                <c:pt idx="39">
                  <c:v>7.5929869677609467</c:v>
                </c:pt>
                <c:pt idx="40">
                  <c:v>7.2371644797735071</c:v>
                </c:pt>
                <c:pt idx="41">
                  <c:v>8.0987519358659021</c:v>
                </c:pt>
                <c:pt idx="42">
                  <c:v>6.8801488174328993</c:v>
                </c:pt>
                <c:pt idx="43">
                  <c:v>7.0216276363078256</c:v>
                </c:pt>
                <c:pt idx="44">
                  <c:v>7.0988409057563455</c:v>
                </c:pt>
                <c:pt idx="45">
                  <c:v>6.3899408066473029</c:v>
                </c:pt>
                <c:pt idx="46">
                  <c:v>6.1542874245523027</c:v>
                </c:pt>
                <c:pt idx="47">
                  <c:v>6.7929833139783637</c:v>
                </c:pt>
                <c:pt idx="48">
                  <c:v>6.5788190550490029</c:v>
                </c:pt>
                <c:pt idx="49">
                  <c:v>7.078803085215128</c:v>
                </c:pt>
                <c:pt idx="50">
                  <c:v>7.4982637458359331</c:v>
                </c:pt>
                <c:pt idx="51">
                  <c:v>6.5418104941294501</c:v>
                </c:pt>
                <c:pt idx="52">
                  <c:v>8.0628166614356811</c:v>
                </c:pt>
                <c:pt idx="53">
                  <c:v>6.6739012479652731</c:v>
                </c:pt>
                <c:pt idx="54">
                  <c:v>6.3803239621856775</c:v>
                </c:pt>
                <c:pt idx="55">
                  <c:v>6.7902493479170918</c:v>
                </c:pt>
                <c:pt idx="56">
                  <c:v>6.7622821253187766</c:v>
                </c:pt>
                <c:pt idx="57">
                  <c:v>7.7171600691890179</c:v>
                </c:pt>
                <c:pt idx="58">
                  <c:v>7.203530060672918</c:v>
                </c:pt>
                <c:pt idx="59">
                  <c:v>7.9294518373120111</c:v>
                </c:pt>
                <c:pt idx="60">
                  <c:v>7.0922952591453026</c:v>
                </c:pt>
                <c:pt idx="61">
                  <c:v>7.0052123745972041</c:v>
                </c:pt>
                <c:pt idx="62">
                  <c:v>6.9166917067307692</c:v>
                </c:pt>
                <c:pt idx="63">
                  <c:v>8.0319864128511789</c:v>
                </c:pt>
                <c:pt idx="64">
                  <c:v>6.9353818346136462</c:v>
                </c:pt>
                <c:pt idx="65">
                  <c:v>7.0162172011661808</c:v>
                </c:pt>
                <c:pt idx="66">
                  <c:v>6.8912309830178122</c:v>
                </c:pt>
                <c:pt idx="67">
                  <c:v>7.5962808526067693</c:v>
                </c:pt>
                <c:pt idx="68">
                  <c:v>6.4519679694737704</c:v>
                </c:pt>
                <c:pt idx="69">
                  <c:v>7.8012107010349538</c:v>
                </c:pt>
                <c:pt idx="70">
                  <c:v>6.7074179612096705</c:v>
                </c:pt>
                <c:pt idx="71">
                  <c:v>6.9089232188148486</c:v>
                </c:pt>
                <c:pt idx="72">
                  <c:v>6.7318519630658349</c:v>
                </c:pt>
                <c:pt idx="73">
                  <c:v>6.8347210083260501</c:v>
                </c:pt>
                <c:pt idx="74">
                  <c:v>6.7291725915800491</c:v>
                </c:pt>
                <c:pt idx="75">
                  <c:v>7.7632851504299865</c:v>
                </c:pt>
                <c:pt idx="76">
                  <c:v>7.0636968133425393</c:v>
                </c:pt>
                <c:pt idx="77">
                  <c:v>7.0982768346161542</c:v>
                </c:pt>
                <c:pt idx="78">
                  <c:v>7.7132853006531539</c:v>
                </c:pt>
                <c:pt idx="79">
                  <c:v>6.8880945547525245</c:v>
                </c:pt>
                <c:pt idx="80">
                  <c:v>7.2375318575848748</c:v>
                </c:pt>
                <c:pt idx="81">
                  <c:v>7.5385436828405528</c:v>
                </c:pt>
                <c:pt idx="82">
                  <c:v>8.541277609633589</c:v>
                </c:pt>
                <c:pt idx="83">
                  <c:v>7.4970847909378646</c:v>
                </c:pt>
                <c:pt idx="84">
                  <c:v>7.4748627734040589</c:v>
                </c:pt>
                <c:pt idx="85">
                  <c:v>8.1416787967006314</c:v>
                </c:pt>
                <c:pt idx="86">
                  <c:v>7.6028585761396066</c:v>
                </c:pt>
                <c:pt idx="87">
                  <c:v>7.8600069459792259</c:v>
                </c:pt>
                <c:pt idx="88">
                  <c:v>7.5367808651594705</c:v>
                </c:pt>
                <c:pt idx="89">
                  <c:v>7.9972653609801201</c:v>
                </c:pt>
                <c:pt idx="90">
                  <c:v>8.0007730962504819</c:v>
                </c:pt>
                <c:pt idx="91">
                  <c:v>7.5580572632505785</c:v>
                </c:pt>
                <c:pt idx="92">
                  <c:v>7.5041763594635515</c:v>
                </c:pt>
                <c:pt idx="93">
                  <c:v>8.5017655174564091</c:v>
                </c:pt>
                <c:pt idx="94">
                  <c:v>8.2664301717699775</c:v>
                </c:pt>
                <c:pt idx="95">
                  <c:v>8.7265438608300236</c:v>
                </c:pt>
                <c:pt idx="96">
                  <c:v>8.9892056964895843</c:v>
                </c:pt>
                <c:pt idx="97">
                  <c:v>8.7843752830017809</c:v>
                </c:pt>
                <c:pt idx="98">
                  <c:v>8.2745536055816515</c:v>
                </c:pt>
                <c:pt idx="99">
                  <c:v>8.1330053312795823</c:v>
                </c:pt>
                <c:pt idx="100">
                  <c:v>8.4313839279237452</c:v>
                </c:pt>
                <c:pt idx="101">
                  <c:v>7.8327984105150543</c:v>
                </c:pt>
                <c:pt idx="102">
                  <c:v>7.8466894003978398</c:v>
                </c:pt>
                <c:pt idx="103">
                  <c:v>8.338154217169782</c:v>
                </c:pt>
                <c:pt idx="104">
                  <c:v>8.5195872920806917</c:v>
                </c:pt>
                <c:pt idx="105">
                  <c:v>9.0143985642224909</c:v>
                </c:pt>
                <c:pt idx="106">
                  <c:v>8.4474329283982712</c:v>
                </c:pt>
                <c:pt idx="107">
                  <c:v>8.9822893605938265</c:v>
                </c:pt>
                <c:pt idx="108">
                  <c:v>9.0391821542640134</c:v>
                </c:pt>
                <c:pt idx="109">
                  <c:v>9.3511835663453287</c:v>
                </c:pt>
                <c:pt idx="110">
                  <c:v>10.069666706026387</c:v>
                </c:pt>
                <c:pt idx="111">
                  <c:v>9.1657044790621676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C0-48C3-A8F9-DC1BA5895759}"/>
            </c:ext>
          </c:extLst>
        </c:ser>
        <c:ser>
          <c:idx val="4"/>
          <c:order val="4"/>
          <c:tx>
            <c:strRef>
              <c:f>'Table S4.2'!$AH$4</c:f>
              <c:strCache>
                <c:ptCount val="1"/>
                <c:pt idx="0">
                  <c:v>Death from injury/poisoning</c:v>
                </c:pt>
              </c:strCache>
            </c:strRef>
          </c:tx>
          <c:spPr>
            <a:solidFill>
              <a:srgbClr val="F4B123"/>
            </a:solidFill>
            <a:ln>
              <a:solidFill>
                <a:srgbClr val="F4B123"/>
              </a:solidFill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S4.2'!$AH$5:$AH$116</c:f>
              <c:numCache>
                <c:formatCode>#,##0.0</c:formatCode>
                <c:ptCount val="112"/>
                <c:pt idx="0">
                  <c:v>7.0014347202295548</c:v>
                </c:pt>
                <c:pt idx="1">
                  <c:v>7.4182570111575403</c:v>
                </c:pt>
                <c:pt idx="2">
                  <c:v>7.1968667934438111</c:v>
                </c:pt>
                <c:pt idx="3">
                  <c:v>7.2055275279666597</c:v>
                </c:pt>
                <c:pt idx="4">
                  <c:v>7.4829221416783307</c:v>
                </c:pt>
                <c:pt idx="5">
                  <c:v>7.4323935833796497</c:v>
                </c:pt>
                <c:pt idx="6">
                  <c:v>7.3992546679796867</c:v>
                </c:pt>
                <c:pt idx="7">
                  <c:v>7.3549883990719254</c:v>
                </c:pt>
                <c:pt idx="8">
                  <c:v>6.6765185100981395</c:v>
                </c:pt>
                <c:pt idx="9">
                  <c:v>6.1110393564219416</c:v>
                </c:pt>
                <c:pt idx="10">
                  <c:v>6.6355743405026129</c:v>
                </c:pt>
                <c:pt idx="11">
                  <c:v>6.2707715576429388</c:v>
                </c:pt>
                <c:pt idx="12">
                  <c:v>5.1038980737145456</c:v>
                </c:pt>
                <c:pt idx="13">
                  <c:v>6.116648012933255</c:v>
                </c:pt>
                <c:pt idx="14">
                  <c:v>6.479769213699238</c:v>
                </c:pt>
                <c:pt idx="15">
                  <c:v>6.1059032176336459</c:v>
                </c:pt>
                <c:pt idx="16">
                  <c:v>5.8503449747492713</c:v>
                </c:pt>
                <c:pt idx="17">
                  <c:v>6.5423790469261558</c:v>
                </c:pt>
                <c:pt idx="18">
                  <c:v>7.2056883154962614</c:v>
                </c:pt>
                <c:pt idx="19">
                  <c:v>7.4044809664278688</c:v>
                </c:pt>
                <c:pt idx="20">
                  <c:v>7.5306269517175117</c:v>
                </c:pt>
                <c:pt idx="21">
                  <c:v>7.1844791000033688</c:v>
                </c:pt>
                <c:pt idx="22">
                  <c:v>7.3023645595412194</c:v>
                </c:pt>
                <c:pt idx="23">
                  <c:v>7.9431060345918194</c:v>
                </c:pt>
                <c:pt idx="24">
                  <c:v>6.8935643564356441</c:v>
                </c:pt>
                <c:pt idx="25">
                  <c:v>6.8432087672005215</c:v>
                </c:pt>
                <c:pt idx="26">
                  <c:v>6.5463403082023781</c:v>
                </c:pt>
                <c:pt idx="27">
                  <c:v>6.7566698810671815</c:v>
                </c:pt>
                <c:pt idx="28">
                  <c:v>6.7516784855107783</c:v>
                </c:pt>
                <c:pt idx="29">
                  <c:v>7.023087029969342</c:v>
                </c:pt>
                <c:pt idx="30">
                  <c:v>7.3973579756884149</c:v>
                </c:pt>
                <c:pt idx="31">
                  <c:v>7.0849197152789269</c:v>
                </c:pt>
                <c:pt idx="32">
                  <c:v>7.7082158300432413</c:v>
                </c:pt>
                <c:pt idx="33">
                  <c:v>7.045507721104352</c:v>
                </c:pt>
                <c:pt idx="34">
                  <c:v>6.2394627402495226</c:v>
                </c:pt>
                <c:pt idx="35">
                  <c:v>5.7560080328762755</c:v>
                </c:pt>
                <c:pt idx="36">
                  <c:v>5.2224579115538488</c:v>
                </c:pt>
                <c:pt idx="37">
                  <c:v>5.5606644060003454</c:v>
                </c:pt>
                <c:pt idx="38">
                  <c:v>5.2982301262975042</c:v>
                </c:pt>
                <c:pt idx="39">
                  <c:v>6.2321694057138259</c:v>
                </c:pt>
                <c:pt idx="40">
                  <c:v>6.4912615016061412</c:v>
                </c:pt>
                <c:pt idx="41">
                  <c:v>6.226005023490675</c:v>
                </c:pt>
                <c:pt idx="42">
                  <c:v>6.4429976082912566</c:v>
                </c:pt>
                <c:pt idx="43">
                  <c:v>6.7555987568265818</c:v>
                </c:pt>
                <c:pt idx="44">
                  <c:v>7.2443390228395366</c:v>
                </c:pt>
                <c:pt idx="45">
                  <c:v>7.4488032648259122</c:v>
                </c:pt>
                <c:pt idx="46">
                  <c:v>7.47119269716167</c:v>
                </c:pt>
                <c:pt idx="47">
                  <c:v>7.3919687060693118</c:v>
                </c:pt>
                <c:pt idx="48">
                  <c:v>7.527183187868741</c:v>
                </c:pt>
                <c:pt idx="49">
                  <c:v>7.3482947681442239</c:v>
                </c:pt>
                <c:pt idx="50">
                  <c:v>7.8313891210433999</c:v>
                </c:pt>
                <c:pt idx="51">
                  <c:v>7.6908376431804886</c:v>
                </c:pt>
                <c:pt idx="52">
                  <c:v>7.3678428910908851</c:v>
                </c:pt>
                <c:pt idx="53">
                  <c:v>7.5149213239283776</c:v>
                </c:pt>
                <c:pt idx="54">
                  <c:v>7.6910106675959131</c:v>
                </c:pt>
                <c:pt idx="55">
                  <c:v>7.801380376329659</c:v>
                </c:pt>
                <c:pt idx="56">
                  <c:v>7.6211351613379135</c:v>
                </c:pt>
                <c:pt idx="57">
                  <c:v>7.7231246396405355</c:v>
                </c:pt>
                <c:pt idx="58">
                  <c:v>7.9977937120794262</c:v>
                </c:pt>
                <c:pt idx="59">
                  <c:v>7.7264286195383391</c:v>
                </c:pt>
                <c:pt idx="60">
                  <c:v>8.3347127153052973</c:v>
                </c:pt>
                <c:pt idx="61">
                  <c:v>7.6971528202506692</c:v>
                </c:pt>
                <c:pt idx="62">
                  <c:v>7.8312800480769234</c:v>
                </c:pt>
                <c:pt idx="63">
                  <c:v>7.8515320925624508</c:v>
                </c:pt>
                <c:pt idx="64">
                  <c:v>8.0831450519656585</c:v>
                </c:pt>
                <c:pt idx="65">
                  <c:v>7.8981413994169092</c:v>
                </c:pt>
                <c:pt idx="66">
                  <c:v>7.9190052516648315</c:v>
                </c:pt>
                <c:pt idx="67">
                  <c:v>7.673115606088075</c:v>
                </c:pt>
                <c:pt idx="68">
                  <c:v>7.9920382311664717</c:v>
                </c:pt>
                <c:pt idx="69">
                  <c:v>7.5304894285562129</c:v>
                </c:pt>
                <c:pt idx="70">
                  <c:v>8.0090081808989808</c:v>
                </c:pt>
                <c:pt idx="71">
                  <c:v>7.9271385750518784</c:v>
                </c:pt>
                <c:pt idx="72">
                  <c:v>7.9498536145934997</c:v>
                </c:pt>
                <c:pt idx="73">
                  <c:v>7.5918855513133083</c:v>
                </c:pt>
                <c:pt idx="74">
                  <c:v>7.2355806720915936</c:v>
                </c:pt>
                <c:pt idx="75">
                  <c:v>7.2265642017582845</c:v>
                </c:pt>
                <c:pt idx="76">
                  <c:v>6.8947349296900553</c:v>
                </c:pt>
                <c:pt idx="77">
                  <c:v>6.5969758174572846</c:v>
                </c:pt>
                <c:pt idx="78">
                  <c:v>6.581206652750657</c:v>
                </c:pt>
                <c:pt idx="79">
                  <c:v>6.8080813351771159</c:v>
                </c:pt>
                <c:pt idx="80">
                  <c:v>6.8769764488275555</c:v>
                </c:pt>
                <c:pt idx="81">
                  <c:v>7.0713475271974895</c:v>
                </c:pt>
                <c:pt idx="82">
                  <c:v>6.5772103805782729</c:v>
                </c:pt>
                <c:pt idx="83">
                  <c:v>6.6091954022988508</c:v>
                </c:pt>
                <c:pt idx="84">
                  <c:v>6.465177177580447</c:v>
                </c:pt>
                <c:pt idx="85">
                  <c:v>6.0561216238072131</c:v>
                </c:pt>
                <c:pt idx="86">
                  <c:v>5.7738961669092674</c:v>
                </c:pt>
                <c:pt idx="87">
                  <c:v>5.6743914375019733</c:v>
                </c:pt>
                <c:pt idx="88">
                  <c:v>5.9248959107509611</c:v>
                </c:pt>
                <c:pt idx="89">
                  <c:v>5.8709281458059808</c:v>
                </c:pt>
                <c:pt idx="90">
                  <c:v>6.0796289137997679</c:v>
                </c:pt>
                <c:pt idx="91">
                  <c:v>6.4582317888083525</c:v>
                </c:pt>
                <c:pt idx="92">
                  <c:v>6.5268301821985606</c:v>
                </c:pt>
                <c:pt idx="93">
                  <c:v>6.3122120803485826</c:v>
                </c:pt>
                <c:pt idx="94">
                  <c:v>6.1270848892208116</c:v>
                </c:pt>
                <c:pt idx="95">
                  <c:v>5.8486092725137802</c:v>
                </c:pt>
                <c:pt idx="96">
                  <c:v>5.8574970519759324</c:v>
                </c:pt>
                <c:pt idx="97">
                  <c:v>6.0117125003773353</c:v>
                </c:pt>
                <c:pt idx="98">
                  <c:v>6.1317073917101457</c:v>
                </c:pt>
                <c:pt idx="99">
                  <c:v>6.0543297018820237</c:v>
                </c:pt>
                <c:pt idx="100">
                  <c:v>5.9700842920771251</c:v>
                </c:pt>
                <c:pt idx="101">
                  <c:v>6.1828741333555639</c:v>
                </c:pt>
                <c:pt idx="102">
                  <c:v>6.4443023586246095</c:v>
                </c:pt>
                <c:pt idx="103">
                  <c:v>6.2896851672440111</c:v>
                </c:pt>
                <c:pt idx="104">
                  <c:v>6.267525113658019</c:v>
                </c:pt>
                <c:pt idx="105">
                  <c:v>6.3481488531455215</c:v>
                </c:pt>
                <c:pt idx="106">
                  <c:v>6.2101328566204854</c:v>
                </c:pt>
                <c:pt idx="107">
                  <c:v>6.613491340018232</c:v>
                </c:pt>
                <c:pt idx="108">
                  <c:v>6.7034680481854982</c:v>
                </c:pt>
                <c:pt idx="109">
                  <c:v>6.7796396305456019</c:v>
                </c:pt>
                <c:pt idx="110">
                  <c:v>6.6553144945279623</c:v>
                </c:pt>
                <c:pt idx="111">
                  <c:v>6.821121437539829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C0-48C3-A8F9-DC1BA5895759}"/>
            </c:ext>
          </c:extLst>
        </c:ser>
        <c:ser>
          <c:idx val="5"/>
          <c:order val="5"/>
          <c:tx>
            <c:strRef>
              <c:f>'Table S4.2'!$AI$4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15A25"/>
            </a:solidFill>
            <a:ln>
              <a:solidFill>
                <a:srgbClr val="F15A25"/>
              </a:solidFill>
            </a:ln>
          </c:spPr>
          <c:invertIfNegative val="0"/>
          <c:cat>
            <c:numRef>
              <c:f>'Table S4.2'!$AC$5:$AC$116</c:f>
              <c:numCache>
                <c:formatCode>General</c:formatCode>
                <c:ptCount val="112"/>
                <c:pt idx="0">
                  <c:v>1907</c:v>
                </c:pt>
                <c:pt idx="1">
                  <c:v>1908</c:v>
                </c:pt>
                <c:pt idx="2">
                  <c:v>1909</c:v>
                </c:pt>
                <c:pt idx="3">
                  <c:v>1910</c:v>
                </c:pt>
                <c:pt idx="4">
                  <c:v>1911</c:v>
                </c:pt>
                <c:pt idx="5">
                  <c:v>1912</c:v>
                </c:pt>
                <c:pt idx="6">
                  <c:v>1913</c:v>
                </c:pt>
                <c:pt idx="7">
                  <c:v>1914</c:v>
                </c:pt>
                <c:pt idx="8">
                  <c:v>1915</c:v>
                </c:pt>
                <c:pt idx="9">
                  <c:v>1916</c:v>
                </c:pt>
                <c:pt idx="10">
                  <c:v>1917</c:v>
                </c:pt>
                <c:pt idx="11">
                  <c:v>1918</c:v>
                </c:pt>
                <c:pt idx="12">
                  <c:v>1919</c:v>
                </c:pt>
                <c:pt idx="13">
                  <c:v>1920</c:v>
                </c:pt>
                <c:pt idx="14">
                  <c:v>1921</c:v>
                </c:pt>
                <c:pt idx="15">
                  <c:v>1922</c:v>
                </c:pt>
                <c:pt idx="16">
                  <c:v>1923</c:v>
                </c:pt>
                <c:pt idx="17">
                  <c:v>1924</c:v>
                </c:pt>
                <c:pt idx="18">
                  <c:v>1925</c:v>
                </c:pt>
                <c:pt idx="19">
                  <c:v>1926</c:v>
                </c:pt>
                <c:pt idx="20">
                  <c:v>1927</c:v>
                </c:pt>
                <c:pt idx="21">
                  <c:v>1928</c:v>
                </c:pt>
                <c:pt idx="22">
                  <c:v>1929</c:v>
                </c:pt>
                <c:pt idx="23">
                  <c:v>1930</c:v>
                </c:pt>
                <c:pt idx="24">
                  <c:v>1931</c:v>
                </c:pt>
                <c:pt idx="25">
                  <c:v>1932</c:v>
                </c:pt>
                <c:pt idx="26">
                  <c:v>1933</c:v>
                </c:pt>
                <c:pt idx="27">
                  <c:v>1934</c:v>
                </c:pt>
                <c:pt idx="28">
                  <c:v>1935</c:v>
                </c:pt>
                <c:pt idx="29">
                  <c:v>1936</c:v>
                </c:pt>
                <c:pt idx="30">
                  <c:v>1937</c:v>
                </c:pt>
                <c:pt idx="31">
                  <c:v>1938</c:v>
                </c:pt>
                <c:pt idx="32">
                  <c:v>1939</c:v>
                </c:pt>
                <c:pt idx="33">
                  <c:v>1940</c:v>
                </c:pt>
                <c:pt idx="34">
                  <c:v>1941</c:v>
                </c:pt>
                <c:pt idx="35">
                  <c:v>1942</c:v>
                </c:pt>
                <c:pt idx="36">
                  <c:v>1943</c:v>
                </c:pt>
                <c:pt idx="37">
                  <c:v>1944</c:v>
                </c:pt>
                <c:pt idx="38">
                  <c:v>1945</c:v>
                </c:pt>
                <c:pt idx="39">
                  <c:v>1946</c:v>
                </c:pt>
                <c:pt idx="40">
                  <c:v>1947</c:v>
                </c:pt>
                <c:pt idx="41">
                  <c:v>1948</c:v>
                </c:pt>
                <c:pt idx="42">
                  <c:v>1949</c:v>
                </c:pt>
                <c:pt idx="43">
                  <c:v>1950</c:v>
                </c:pt>
                <c:pt idx="44">
                  <c:v>1951</c:v>
                </c:pt>
                <c:pt idx="45">
                  <c:v>1952</c:v>
                </c:pt>
                <c:pt idx="46">
                  <c:v>1953</c:v>
                </c:pt>
                <c:pt idx="47">
                  <c:v>1954</c:v>
                </c:pt>
                <c:pt idx="48">
                  <c:v>1955</c:v>
                </c:pt>
                <c:pt idx="49">
                  <c:v>1956</c:v>
                </c:pt>
                <c:pt idx="50">
                  <c:v>1957</c:v>
                </c:pt>
                <c:pt idx="51">
                  <c:v>1958</c:v>
                </c:pt>
                <c:pt idx="52">
                  <c:v>1959</c:v>
                </c:pt>
                <c:pt idx="53">
                  <c:v>1960</c:v>
                </c:pt>
                <c:pt idx="54">
                  <c:v>1961</c:v>
                </c:pt>
                <c:pt idx="55">
                  <c:v>1962</c:v>
                </c:pt>
                <c:pt idx="56">
                  <c:v>1963</c:v>
                </c:pt>
                <c:pt idx="57">
                  <c:v>1964</c:v>
                </c:pt>
                <c:pt idx="58">
                  <c:v>1965</c:v>
                </c:pt>
                <c:pt idx="59">
                  <c:v>1966</c:v>
                </c:pt>
                <c:pt idx="60">
                  <c:v>1967</c:v>
                </c:pt>
                <c:pt idx="61">
                  <c:v>1968</c:v>
                </c:pt>
                <c:pt idx="62">
                  <c:v>1969</c:v>
                </c:pt>
                <c:pt idx="63">
                  <c:v>1970</c:v>
                </c:pt>
                <c:pt idx="64">
                  <c:v>1971</c:v>
                </c:pt>
                <c:pt idx="65">
                  <c:v>1972</c:v>
                </c:pt>
                <c:pt idx="66">
                  <c:v>1973</c:v>
                </c:pt>
                <c:pt idx="67">
                  <c:v>1974</c:v>
                </c:pt>
                <c:pt idx="68">
                  <c:v>1975</c:v>
                </c:pt>
                <c:pt idx="69">
                  <c:v>1976</c:v>
                </c:pt>
                <c:pt idx="70">
                  <c:v>1977</c:v>
                </c:pt>
                <c:pt idx="71">
                  <c:v>1978</c:v>
                </c:pt>
                <c:pt idx="72">
                  <c:v>1979</c:v>
                </c:pt>
                <c:pt idx="73">
                  <c:v>1980</c:v>
                </c:pt>
                <c:pt idx="74">
                  <c:v>1981</c:v>
                </c:pt>
                <c:pt idx="75">
                  <c:v>1982</c:v>
                </c:pt>
                <c:pt idx="76">
                  <c:v>1983</c:v>
                </c:pt>
                <c:pt idx="77">
                  <c:v>1984</c:v>
                </c:pt>
                <c:pt idx="78">
                  <c:v>1985</c:v>
                </c:pt>
                <c:pt idx="79">
                  <c:v>1986</c:v>
                </c:pt>
                <c:pt idx="80">
                  <c:v>1987</c:v>
                </c:pt>
                <c:pt idx="81">
                  <c:v>1988</c:v>
                </c:pt>
                <c:pt idx="82">
                  <c:v>1989</c:v>
                </c:pt>
                <c:pt idx="83">
                  <c:v>1990</c:v>
                </c:pt>
                <c:pt idx="84">
                  <c:v>1991</c:v>
                </c:pt>
                <c:pt idx="85">
                  <c:v>1992</c:v>
                </c:pt>
                <c:pt idx="86">
                  <c:v>1993</c:v>
                </c:pt>
                <c:pt idx="87">
                  <c:v>1994</c:v>
                </c:pt>
                <c:pt idx="88">
                  <c:v>1995</c:v>
                </c:pt>
                <c:pt idx="89">
                  <c:v>1996</c:v>
                </c:pt>
                <c:pt idx="90">
                  <c:v>1997</c:v>
                </c:pt>
                <c:pt idx="91">
                  <c:v>1998</c:v>
                </c:pt>
                <c:pt idx="92">
                  <c:v>1999</c:v>
                </c:pt>
                <c:pt idx="93">
                  <c:v>2000</c:v>
                </c:pt>
                <c:pt idx="94">
                  <c:v>2001</c:v>
                </c:pt>
                <c:pt idx="95">
                  <c:v>2002</c:v>
                </c:pt>
                <c:pt idx="96">
                  <c:v>2003</c:v>
                </c:pt>
                <c:pt idx="97">
                  <c:v>2004</c:v>
                </c:pt>
                <c:pt idx="98">
                  <c:v>2005</c:v>
                </c:pt>
                <c:pt idx="99">
                  <c:v>2006</c:v>
                </c:pt>
                <c:pt idx="100">
                  <c:v>2007</c:v>
                </c:pt>
                <c:pt idx="101">
                  <c:v>2008</c:v>
                </c:pt>
                <c:pt idx="102">
                  <c:v>2009</c:v>
                </c:pt>
                <c:pt idx="103">
                  <c:v>2010</c:v>
                </c:pt>
                <c:pt idx="104">
                  <c:v>2011</c:v>
                </c:pt>
                <c:pt idx="105">
                  <c:v>2012</c:v>
                </c:pt>
                <c:pt idx="106">
                  <c:v>2013</c:v>
                </c:pt>
                <c:pt idx="107">
                  <c:v>2014</c:v>
                </c:pt>
                <c:pt idx="108">
                  <c:v>2015</c:v>
                </c:pt>
                <c:pt idx="109">
                  <c:v>2016</c:v>
                </c:pt>
                <c:pt idx="110">
                  <c:v>2017</c:v>
                </c:pt>
                <c:pt idx="111">
                  <c:v>2018</c:v>
                </c:pt>
              </c:numCache>
            </c:numRef>
          </c:cat>
          <c:val>
            <c:numRef>
              <c:f>'Table S4.2'!$AI$5:$AI$116</c:f>
              <c:numCache>
                <c:formatCode>#,##0.0</c:formatCode>
                <c:ptCount val="112"/>
                <c:pt idx="0">
                  <c:v>30.535261008718685</c:v>
                </c:pt>
                <c:pt idx="1">
                  <c:v>39.90005600310171</c:v>
                </c:pt>
                <c:pt idx="2">
                  <c:v>38.420266232002177</c:v>
                </c:pt>
                <c:pt idx="3">
                  <c:v>39.982452292169334</c:v>
                </c:pt>
                <c:pt idx="4">
                  <c:v>34.575612609413191</c:v>
                </c:pt>
                <c:pt idx="5">
                  <c:v>42.319412768077889</c:v>
                </c:pt>
                <c:pt idx="6">
                  <c:v>40.632180578887407</c:v>
                </c:pt>
                <c:pt idx="7">
                  <c:v>37.548337200309355</c:v>
                </c:pt>
                <c:pt idx="8">
                  <c:v>43.467469970823387</c:v>
                </c:pt>
                <c:pt idx="9">
                  <c:v>46.998911378858608</c:v>
                </c:pt>
                <c:pt idx="10">
                  <c:v>41.995461075600161</c:v>
                </c:pt>
                <c:pt idx="11">
                  <c:v>41.208780274234314</c:v>
                </c:pt>
                <c:pt idx="12">
                  <c:v>38.722887911421203</c:v>
                </c:pt>
                <c:pt idx="13">
                  <c:v>45.79225070617705</c:v>
                </c:pt>
                <c:pt idx="14">
                  <c:v>39.364967823063836</c:v>
                </c:pt>
                <c:pt idx="15">
                  <c:v>37.204498060844656</c:v>
                </c:pt>
                <c:pt idx="16">
                  <c:v>36.487303506650541</c:v>
                </c:pt>
                <c:pt idx="17">
                  <c:v>36.687886504183339</c:v>
                </c:pt>
                <c:pt idx="18">
                  <c:v>35.68941504178273</c:v>
                </c:pt>
                <c:pt idx="19">
                  <c:v>34.629161399072906</c:v>
                </c:pt>
                <c:pt idx="20">
                  <c:v>34.290175354311799</c:v>
                </c:pt>
                <c:pt idx="21">
                  <c:v>32.395836841927988</c:v>
                </c:pt>
                <c:pt idx="22">
                  <c:v>32.301953760454836</c:v>
                </c:pt>
                <c:pt idx="23">
                  <c:v>32.632701378973813</c:v>
                </c:pt>
                <c:pt idx="24">
                  <c:v>30.464992927864216</c:v>
                </c:pt>
                <c:pt idx="25">
                  <c:v>30.829677396620681</c:v>
                </c:pt>
                <c:pt idx="26">
                  <c:v>30.097941370502561</c:v>
                </c:pt>
                <c:pt idx="27">
                  <c:v>29.365155898424945</c:v>
                </c:pt>
                <c:pt idx="28">
                  <c:v>28.56805924621456</c:v>
                </c:pt>
                <c:pt idx="29">
                  <c:v>28.954201338922601</c:v>
                </c:pt>
                <c:pt idx="30">
                  <c:v>28.30563135698338</c:v>
                </c:pt>
                <c:pt idx="31">
                  <c:v>28.047734420851455</c:v>
                </c:pt>
                <c:pt idx="32">
                  <c:v>26.589729127800194</c:v>
                </c:pt>
                <c:pt idx="33">
                  <c:v>26.944899391670567</c:v>
                </c:pt>
                <c:pt idx="34">
                  <c:v>26.781499381814093</c:v>
                </c:pt>
                <c:pt idx="35">
                  <c:v>26.003112074583395</c:v>
                </c:pt>
                <c:pt idx="36">
                  <c:v>26.253255645356173</c:v>
                </c:pt>
                <c:pt idx="37">
                  <c:v>25.653773205356629</c:v>
                </c:pt>
                <c:pt idx="38">
                  <c:v>24.729820164884451</c:v>
                </c:pt>
                <c:pt idx="39">
                  <c:v>24.267020264930821</c:v>
                </c:pt>
                <c:pt idx="40">
                  <c:v>23.351663309195843</c:v>
                </c:pt>
                <c:pt idx="41">
                  <c:v>22.384466221580187</c:v>
                </c:pt>
                <c:pt idx="42">
                  <c:v>22.064841881477545</c:v>
                </c:pt>
                <c:pt idx="43">
                  <c:v>19.91635438116311</c:v>
                </c:pt>
                <c:pt idx="44">
                  <c:v>18.929427299848388</c:v>
                </c:pt>
                <c:pt idx="45">
                  <c:v>18.036202311359485</c:v>
                </c:pt>
                <c:pt idx="46">
                  <c:v>17.63730233950217</c:v>
                </c:pt>
                <c:pt idx="47">
                  <c:v>17.078418189597215</c:v>
                </c:pt>
                <c:pt idx="48">
                  <c:v>17.085182115168951</c:v>
                </c:pt>
                <c:pt idx="49">
                  <c:v>16.656212247932348</c:v>
                </c:pt>
                <c:pt idx="50">
                  <c:v>16.552682071262932</c:v>
                </c:pt>
                <c:pt idx="51">
                  <c:v>16.1819332799828</c:v>
                </c:pt>
                <c:pt idx="52">
                  <c:v>15.611128547729006</c:v>
                </c:pt>
                <c:pt idx="53">
                  <c:v>15.134970157352143</c:v>
                </c:pt>
                <c:pt idx="54">
                  <c:v>15.25275120558447</c:v>
                </c:pt>
                <c:pt idx="55">
                  <c:v>14.422034498674366</c:v>
                </c:pt>
                <c:pt idx="56">
                  <c:v>13.956625287162518</c:v>
                </c:pt>
                <c:pt idx="57">
                  <c:v>13.485893790882161</c:v>
                </c:pt>
                <c:pt idx="58">
                  <c:v>13.140450283307425</c:v>
                </c:pt>
                <c:pt idx="59">
                  <c:v>12.739466366461718</c:v>
                </c:pt>
                <c:pt idx="60">
                  <c:v>12.888620585571989</c:v>
                </c:pt>
                <c:pt idx="61">
                  <c:v>13.041890695317992</c:v>
                </c:pt>
                <c:pt idx="62">
                  <c:v>13.005183293269232</c:v>
                </c:pt>
                <c:pt idx="63">
                  <c:v>12.83702498053924</c:v>
                </c:pt>
                <c:pt idx="64">
                  <c:v>12.693176683235427</c:v>
                </c:pt>
                <c:pt idx="65">
                  <c:v>12.697704081632653</c:v>
                </c:pt>
                <c:pt idx="66">
                  <c:v>12.699644474923751</c:v>
                </c:pt>
                <c:pt idx="67">
                  <c:v>12.746799271364809</c:v>
                </c:pt>
                <c:pt idx="68">
                  <c:v>12.235257427468103</c:v>
                </c:pt>
                <c:pt idx="69">
                  <c:v>11.905522713958566</c:v>
                </c:pt>
                <c:pt idx="70">
                  <c:v>11.964334957257101</c:v>
                </c:pt>
                <c:pt idx="71">
                  <c:v>11.840442702328799</c:v>
                </c:pt>
                <c:pt idx="72">
                  <c:v>11.730538247879288</c:v>
                </c:pt>
                <c:pt idx="73">
                  <c:v>12.10635263811583</c:v>
                </c:pt>
                <c:pt idx="74">
                  <c:v>12.065722961753346</c:v>
                </c:pt>
                <c:pt idx="75">
                  <c:v>12.364621725000218</c:v>
                </c:pt>
                <c:pt idx="76">
                  <c:v>12.387812942843647</c:v>
                </c:pt>
                <c:pt idx="77">
                  <c:v>12.691740815546702</c:v>
                </c:pt>
                <c:pt idx="78">
                  <c:v>13.23648239175813</c:v>
                </c:pt>
                <c:pt idx="79">
                  <c:v>13.231751332828903</c:v>
                </c:pt>
                <c:pt idx="80">
                  <c:v>13.536596800177294</c:v>
                </c:pt>
                <c:pt idx="81">
                  <c:v>13.892411399586196</c:v>
                </c:pt>
                <c:pt idx="82">
                  <c:v>14.035031231888725</c:v>
                </c:pt>
                <c:pt idx="83">
                  <c:v>14.402798600699651</c:v>
                </c:pt>
                <c:pt idx="84">
                  <c:v>14.342067715240125</c:v>
                </c:pt>
                <c:pt idx="85">
                  <c:v>14.468704512372636</c:v>
                </c:pt>
                <c:pt idx="86">
                  <c:v>14.789595309171952</c:v>
                </c:pt>
                <c:pt idx="87">
                  <c:v>15.319830770687966</c:v>
                </c:pt>
                <c:pt idx="88">
                  <c:v>15.537867708757883</c:v>
                </c:pt>
                <c:pt idx="89">
                  <c:v>15.528399070844243</c:v>
                </c:pt>
                <c:pt idx="90">
                  <c:v>15.938152299961345</c:v>
                </c:pt>
                <c:pt idx="91">
                  <c:v>16.134180280184275</c:v>
                </c:pt>
                <c:pt idx="92">
                  <c:v>16.678896504348099</c:v>
                </c:pt>
                <c:pt idx="93">
                  <c:v>16.820353727073606</c:v>
                </c:pt>
                <c:pt idx="94">
                  <c:v>16.760019915359724</c:v>
                </c:pt>
                <c:pt idx="95">
                  <c:v>17.732055913302968</c:v>
                </c:pt>
                <c:pt idx="96">
                  <c:v>17.892238381761558</c:v>
                </c:pt>
                <c:pt idx="97">
                  <c:v>18.568690192290276</c:v>
                </c:pt>
                <c:pt idx="98">
                  <c:v>18.992609819912172</c:v>
                </c:pt>
                <c:pt idx="99">
                  <c:v>20.272321461952011</c:v>
                </c:pt>
                <c:pt idx="100">
                  <c:v>20.931565279208439</c:v>
                </c:pt>
                <c:pt idx="101">
                  <c:v>21.331610465035499</c:v>
                </c:pt>
                <c:pt idx="102">
                  <c:v>21.78886047172492</c:v>
                </c:pt>
                <c:pt idx="103">
                  <c:v>21.970684379639373</c:v>
                </c:pt>
                <c:pt idx="104">
                  <c:v>22.756104864835432</c:v>
                </c:pt>
                <c:pt idx="105">
                  <c:v>23.495900692055635</c:v>
                </c:pt>
                <c:pt idx="106">
                  <c:v>23.740164411760723</c:v>
                </c:pt>
                <c:pt idx="107">
                  <c:v>24.145722099231669</c:v>
                </c:pt>
                <c:pt idx="108">
                  <c:v>24.469355933908407</c:v>
                </c:pt>
                <c:pt idx="109">
                  <c:v>24.99936910109524</c:v>
                </c:pt>
                <c:pt idx="110">
                  <c:v>25.781652983984738</c:v>
                </c:pt>
                <c:pt idx="111">
                  <c:v>25.926066135412924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C0-48C3-A8F9-DC1BA5895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95136456"/>
        <c:axId val="395136848"/>
      </c:barChart>
      <c:catAx>
        <c:axId val="395136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BFBFBF"/>
            </a:solidFill>
          </a:ln>
        </c:spPr>
        <c:crossAx val="395136848"/>
        <c:crosses val="autoZero"/>
        <c:auto val="1"/>
        <c:lblAlgn val="ctr"/>
        <c:lblOffset val="100"/>
        <c:tickLblSkip val="10"/>
        <c:noMultiLvlLbl val="0"/>
      </c:catAx>
      <c:valAx>
        <c:axId val="395136848"/>
        <c:scaling>
          <c:orientation val="minMax"/>
          <c:max val="1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95136456"/>
        <c:crosses val="autoZero"/>
        <c:crossBetween val="between"/>
        <c:majorUnit val="20"/>
        <c:minorUnit val="10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spc="20" baseline="0">
          <a:latin typeface="Arial" pitchFamily="34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939843393422189E-2"/>
          <c:y val="3.9757968740617246E-2"/>
          <c:w val="0.89916157214255055"/>
          <c:h val="0.80981233498806549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7"/>
          </c:marker>
          <c:xVal>
            <c:numRef>
              <c:f>OECD_Singapore!$AG$3:$AG$40</c:f>
              <c:numCache>
                <c:formatCode>General</c:formatCode>
                <c:ptCount val="38"/>
                <c:pt idx="0">
                  <c:v>9.7000000000000028</c:v>
                </c:pt>
                <c:pt idx="1">
                  <c:v>9.7000000000000028</c:v>
                </c:pt>
                <c:pt idx="2">
                  <c:v>9.8999999999999915</c:v>
                </c:pt>
                <c:pt idx="3">
                  <c:v>10</c:v>
                </c:pt>
                <c:pt idx="4">
                  <c:v>10.099999999999994</c:v>
                </c:pt>
                <c:pt idx="5">
                  <c:v>10.099999999999994</c:v>
                </c:pt>
                <c:pt idx="6">
                  <c:v>10.299999999999997</c:v>
                </c:pt>
                <c:pt idx="7">
                  <c:v>10.800000000000011</c:v>
                </c:pt>
                <c:pt idx="8">
                  <c:v>10.900000000000006</c:v>
                </c:pt>
                <c:pt idx="9">
                  <c:v>11</c:v>
                </c:pt>
                <c:pt idx="10">
                  <c:v>11</c:v>
                </c:pt>
                <c:pt idx="11">
                  <c:v>11.200000000000003</c:v>
                </c:pt>
                <c:pt idx="12">
                  <c:v>11.200000000000003</c:v>
                </c:pt>
                <c:pt idx="13">
                  <c:v>11.200000000000003</c:v>
                </c:pt>
                <c:pt idx="14">
                  <c:v>11.299999999999997</c:v>
                </c:pt>
                <c:pt idx="15">
                  <c:v>11.300000000000011</c:v>
                </c:pt>
                <c:pt idx="16">
                  <c:v>11.399999999999991</c:v>
                </c:pt>
                <c:pt idx="17">
                  <c:v>11.5</c:v>
                </c:pt>
                <c:pt idx="18">
                  <c:v>11.5</c:v>
                </c:pt>
                <c:pt idx="19">
                  <c:v>11.700000000000003</c:v>
                </c:pt>
                <c:pt idx="20">
                  <c:v>11.700000000000003</c:v>
                </c:pt>
                <c:pt idx="21">
                  <c:v>11.700000000000003</c:v>
                </c:pt>
                <c:pt idx="22">
                  <c:v>11.700000000000003</c:v>
                </c:pt>
                <c:pt idx="23">
                  <c:v>11.799999999999997</c:v>
                </c:pt>
                <c:pt idx="24">
                  <c:v>11.799999999999997</c:v>
                </c:pt>
                <c:pt idx="25">
                  <c:v>11.800000000000011</c:v>
                </c:pt>
                <c:pt idx="26">
                  <c:v>11.900000000000006</c:v>
                </c:pt>
                <c:pt idx="27">
                  <c:v>11.900000000000006</c:v>
                </c:pt>
                <c:pt idx="28">
                  <c:v>12.099999999999994</c:v>
                </c:pt>
                <c:pt idx="29">
                  <c:v>12.100000000000009</c:v>
                </c:pt>
                <c:pt idx="30">
                  <c:v>12.199999999999989</c:v>
                </c:pt>
                <c:pt idx="31">
                  <c:v>12.199999999999989</c:v>
                </c:pt>
                <c:pt idx="32">
                  <c:v>12.200000000000003</c:v>
                </c:pt>
                <c:pt idx="33">
                  <c:v>12.299999999999997</c:v>
                </c:pt>
                <c:pt idx="34">
                  <c:v>12.300000000000011</c:v>
                </c:pt>
                <c:pt idx="35">
                  <c:v>12.399999999999991</c:v>
                </c:pt>
                <c:pt idx="36">
                  <c:v>12.900000000000006</c:v>
                </c:pt>
                <c:pt idx="37">
                  <c:v>13.700000000000003</c:v>
                </c:pt>
              </c:numCache>
            </c:numRef>
          </c:xVal>
          <c:yVal>
            <c:numRef>
              <c:f>OECD_Singapore!$AH$3:$AH$40</c:f>
              <c:numCache>
                <c:formatCode>General</c:formatCode>
                <c:ptCount val="38"/>
                <c:pt idx="0">
                  <c:v>66.2</c:v>
                </c:pt>
                <c:pt idx="1">
                  <c:v>66.5</c:v>
                </c:pt>
                <c:pt idx="2">
                  <c:v>66.7</c:v>
                </c:pt>
                <c:pt idx="3">
                  <c:v>68</c:v>
                </c:pt>
                <c:pt idx="4">
                  <c:v>68</c:v>
                </c:pt>
                <c:pt idx="5">
                  <c:v>67.5</c:v>
                </c:pt>
                <c:pt idx="6">
                  <c:v>65.3</c:v>
                </c:pt>
                <c:pt idx="7">
                  <c:v>67.599999999999994</c:v>
                </c:pt>
                <c:pt idx="8">
                  <c:v>72</c:v>
                </c:pt>
                <c:pt idx="9">
                  <c:v>68.5</c:v>
                </c:pt>
                <c:pt idx="10">
                  <c:v>73.900000000000006</c:v>
                </c:pt>
                <c:pt idx="11">
                  <c:v>69</c:v>
                </c:pt>
                <c:pt idx="12">
                  <c:v>69</c:v>
                </c:pt>
                <c:pt idx="13">
                  <c:v>69.7</c:v>
                </c:pt>
                <c:pt idx="14">
                  <c:v>70.400000000000006</c:v>
                </c:pt>
                <c:pt idx="15">
                  <c:v>70.099999999999994</c:v>
                </c:pt>
                <c:pt idx="16">
                  <c:v>69.7</c:v>
                </c:pt>
                <c:pt idx="17">
                  <c:v>71.5</c:v>
                </c:pt>
                <c:pt idx="18">
                  <c:v>73.3</c:v>
                </c:pt>
                <c:pt idx="19">
                  <c:v>71.2</c:v>
                </c:pt>
                <c:pt idx="20">
                  <c:v>69.5</c:v>
                </c:pt>
                <c:pt idx="21">
                  <c:v>70</c:v>
                </c:pt>
                <c:pt idx="22">
                  <c:v>71.099999999999994</c:v>
                </c:pt>
                <c:pt idx="23">
                  <c:v>70.400000000000006</c:v>
                </c:pt>
                <c:pt idx="24">
                  <c:v>71.3</c:v>
                </c:pt>
                <c:pt idx="25">
                  <c:v>70.099999999999994</c:v>
                </c:pt>
                <c:pt idx="26">
                  <c:v>69.5</c:v>
                </c:pt>
                <c:pt idx="27">
                  <c:v>70.099999999999994</c:v>
                </c:pt>
                <c:pt idx="28">
                  <c:v>71</c:v>
                </c:pt>
                <c:pt idx="29">
                  <c:v>70.099999999999994</c:v>
                </c:pt>
                <c:pt idx="30">
                  <c:v>71.900000000000006</c:v>
                </c:pt>
                <c:pt idx="31">
                  <c:v>68.900000000000006</c:v>
                </c:pt>
                <c:pt idx="32">
                  <c:v>70.7</c:v>
                </c:pt>
                <c:pt idx="33">
                  <c:v>71.7</c:v>
                </c:pt>
                <c:pt idx="34">
                  <c:v>70.599999999999994</c:v>
                </c:pt>
                <c:pt idx="35">
                  <c:v>69.400000000000006</c:v>
                </c:pt>
                <c:pt idx="36">
                  <c:v>70</c:v>
                </c:pt>
                <c:pt idx="37">
                  <c:v>65.2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77C-4537-AED0-A2D8E858C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5138808"/>
        <c:axId val="395138024"/>
      </c:scatterChart>
      <c:valAx>
        <c:axId val="395138808"/>
        <c:scaling>
          <c:orientation val="minMax"/>
          <c:max val="14"/>
          <c:min val="9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AU"/>
                  <a:t>Years of unhealthy life (years)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95138024"/>
        <c:crosses val="autoZero"/>
        <c:crossBetween val="midCat"/>
        <c:majorUnit val="1"/>
      </c:valAx>
      <c:valAx>
        <c:axId val="395138024"/>
        <c:scaling>
          <c:orientation val="minMax"/>
          <c:max val="7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AU"/>
                  <a:t>Years of healthy life (years)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crossAx val="395138808"/>
        <c:crosses val="autoZero"/>
        <c:crossBetween val="midCat"/>
        <c:majorUnit val="2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spc="2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102240312487855E-2"/>
          <c:y val="5.1716083733119651E-2"/>
          <c:w val="0.8971131591918069"/>
          <c:h val="0.65581403304793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OECD_Singapore!$AE$2</c:f>
              <c:strCache>
                <c:ptCount val="1"/>
                <c:pt idx="0">
                  <c:v>HALE/LE sorted</c:v>
                </c:pt>
              </c:strCache>
            </c:strRef>
          </c:tx>
          <c:spPr>
            <a:solidFill>
              <a:srgbClr val="66BCDB"/>
            </a:solidFill>
            <a:ln>
              <a:solidFill>
                <a:srgbClr val="66BCDB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4B12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02EC-4BC0-8775-5A45E2C7C8F1}"/>
              </c:ext>
            </c:extLst>
          </c:dPt>
          <c:cat>
            <c:strRef>
              <c:f>OECD_Singapore!$AD$3:$AD$40</c:f>
              <c:strCache>
                <c:ptCount val="38"/>
                <c:pt idx="0">
                  <c:v>US</c:v>
                </c:pt>
                <c:pt idx="1">
                  <c:v>Australia</c:v>
                </c:pt>
                <c:pt idx="2">
                  <c:v>New Zealand</c:v>
                </c:pt>
                <c:pt idx="3">
                  <c:v>UK</c:v>
                </c:pt>
                <c:pt idx="4">
                  <c:v>Norway</c:v>
                </c:pt>
                <c:pt idx="5">
                  <c:v>Canada</c:v>
                </c:pt>
                <c:pt idx="6">
                  <c:v>Luxembourg</c:v>
                </c:pt>
                <c:pt idx="7">
                  <c:v>Switzerland</c:v>
                </c:pt>
                <c:pt idx="8">
                  <c:v>Belgium</c:v>
                </c:pt>
                <c:pt idx="9">
                  <c:v>Italy</c:v>
                </c:pt>
                <c:pt idx="10">
                  <c:v>Ireland</c:v>
                </c:pt>
                <c:pt idx="11">
                  <c:v>Iceland</c:v>
                </c:pt>
                <c:pt idx="12">
                  <c:v>Germany</c:v>
                </c:pt>
                <c:pt idx="13">
                  <c:v>Finland</c:v>
                </c:pt>
                <c:pt idx="14">
                  <c:v>Austria</c:v>
                </c:pt>
                <c:pt idx="15">
                  <c:v>Portugal</c:v>
                </c:pt>
                <c:pt idx="16">
                  <c:v>Spain</c:v>
                </c:pt>
                <c:pt idx="17">
                  <c:v>Sweden</c:v>
                </c:pt>
                <c:pt idx="18">
                  <c:v>France</c:v>
                </c:pt>
                <c:pt idx="19">
                  <c:v>Denmark</c:v>
                </c:pt>
                <c:pt idx="20">
                  <c:v>Chile</c:v>
                </c:pt>
                <c:pt idx="21">
                  <c:v>Colombia</c:v>
                </c:pt>
                <c:pt idx="22">
                  <c:v>Slovenia</c:v>
                </c:pt>
                <c:pt idx="23">
                  <c:v>Israel</c:v>
                </c:pt>
                <c:pt idx="24">
                  <c:v>Greece</c:v>
                </c:pt>
                <c:pt idx="25">
                  <c:v>Czech Republic</c:v>
                </c:pt>
                <c:pt idx="26">
                  <c:v>Netherlands</c:v>
                </c:pt>
                <c:pt idx="27">
                  <c:v>Turkey</c:v>
                </c:pt>
                <c:pt idx="28">
                  <c:v>Mexico</c:v>
                </c:pt>
                <c:pt idx="29">
                  <c:v>Japan</c:v>
                </c:pt>
                <c:pt idx="30">
                  <c:v>South Korea</c:v>
                </c:pt>
                <c:pt idx="31">
                  <c:v>Slovakia</c:v>
                </c:pt>
                <c:pt idx="32">
                  <c:v>Singapore</c:v>
                </c:pt>
                <c:pt idx="33">
                  <c:v>Poland</c:v>
                </c:pt>
                <c:pt idx="34">
                  <c:v>Hungary</c:v>
                </c:pt>
                <c:pt idx="35">
                  <c:v>Estonia</c:v>
                </c:pt>
                <c:pt idx="36">
                  <c:v>Latvia</c:v>
                </c:pt>
                <c:pt idx="37">
                  <c:v>Lithuania</c:v>
                </c:pt>
              </c:strCache>
            </c:strRef>
          </c:cat>
          <c:val>
            <c:numRef>
              <c:f>OECD_Singapore!$AE$3:$AE$40</c:f>
              <c:numCache>
                <c:formatCode>General</c:formatCode>
                <c:ptCount val="38"/>
                <c:pt idx="0">
                  <c:v>82.636248415716096</c:v>
                </c:pt>
                <c:pt idx="1">
                  <c:v>84.439083232810603</c:v>
                </c:pt>
                <c:pt idx="2">
                  <c:v>84.841075794621034</c:v>
                </c:pt>
                <c:pt idx="3">
                  <c:v>84.956843403205923</c:v>
                </c:pt>
                <c:pt idx="4">
                  <c:v>85.162846803377548</c:v>
                </c:pt>
                <c:pt idx="5">
                  <c:v>85.27980535279805</c:v>
                </c:pt>
                <c:pt idx="6">
                  <c:v>85.283474065138719</c:v>
                </c:pt>
                <c:pt idx="7">
                  <c:v>85.357142857142861</c:v>
                </c:pt>
                <c:pt idx="8">
                  <c:v>85.380835380835379</c:v>
                </c:pt>
                <c:pt idx="9">
                  <c:v>85.439229843561975</c:v>
                </c:pt>
                <c:pt idx="10">
                  <c:v>85.487804878048777</c:v>
                </c:pt>
                <c:pt idx="11">
                  <c:v>85.493460166468509</c:v>
                </c:pt>
                <c:pt idx="12">
                  <c:v>85.591133004926107</c:v>
                </c:pt>
                <c:pt idx="13">
                  <c:v>85.592185592185572</c:v>
                </c:pt>
                <c:pt idx="14">
                  <c:v>85.644768856447698</c:v>
                </c:pt>
                <c:pt idx="15">
                  <c:v>85.67931456548348</c:v>
                </c:pt>
                <c:pt idx="16">
                  <c:v>85.80024067388689</c:v>
                </c:pt>
                <c:pt idx="17">
                  <c:v>85.869565217391298</c:v>
                </c:pt>
                <c:pt idx="18">
                  <c:v>85.886610373944507</c:v>
                </c:pt>
                <c:pt idx="19">
                  <c:v>85.943279901356362</c:v>
                </c:pt>
                <c:pt idx="20">
                  <c:v>86.034912718204481</c:v>
                </c:pt>
                <c:pt idx="21">
                  <c:v>86.034912718204481</c:v>
                </c:pt>
                <c:pt idx="22">
                  <c:v>86.117936117936097</c:v>
                </c:pt>
                <c:pt idx="23">
                  <c:v>86.144578313253021</c:v>
                </c:pt>
                <c:pt idx="24">
                  <c:v>86.155747836835587</c:v>
                </c:pt>
                <c:pt idx="25">
                  <c:v>86.163522012578625</c:v>
                </c:pt>
                <c:pt idx="26">
                  <c:v>86.168910648714814</c:v>
                </c:pt>
                <c:pt idx="27">
                  <c:v>86.224489795918359</c:v>
                </c:pt>
                <c:pt idx="28">
                  <c:v>86.37566137566138</c:v>
                </c:pt>
                <c:pt idx="29">
                  <c:v>86.438679245283026</c:v>
                </c:pt>
                <c:pt idx="30">
                  <c:v>86.851628468033766</c:v>
                </c:pt>
                <c:pt idx="31">
                  <c:v>86.984536082474222</c:v>
                </c:pt>
                <c:pt idx="32">
                  <c:v>87.043580683156648</c:v>
                </c:pt>
                <c:pt idx="33">
                  <c:v>87.067861715749046</c:v>
                </c:pt>
                <c:pt idx="34">
                  <c:v>87.075718015665799</c:v>
                </c:pt>
                <c:pt idx="35">
                  <c:v>87.179487179487182</c:v>
                </c:pt>
                <c:pt idx="36">
                  <c:v>87.220026350461126</c:v>
                </c:pt>
                <c:pt idx="37">
                  <c:v>87.270341207349077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C-4BC0-8775-5A45E2C7C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95141160"/>
        <c:axId val="395141552"/>
      </c:barChart>
      <c:catAx>
        <c:axId val="3951411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BFBFBF"/>
            </a:solidFill>
          </a:ln>
        </c:spPr>
        <c:txPr>
          <a:bodyPr rot="-5400000" vert="horz"/>
          <a:lstStyle/>
          <a:p>
            <a:pPr>
              <a:defRPr sz="1200"/>
            </a:pPr>
            <a:endParaRPr lang="en-US"/>
          </a:p>
        </c:txPr>
        <c:crossAx val="395141552"/>
        <c:crosses val="autoZero"/>
        <c:auto val="1"/>
        <c:lblAlgn val="ctr"/>
        <c:lblOffset val="100"/>
        <c:noMultiLvlLbl val="0"/>
      </c:catAx>
      <c:valAx>
        <c:axId val="3951415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AU" sz="1200" dirty="0"/>
                  <a:t>HALE/LE (%)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9514116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spc="20" baseline="0">
          <a:latin typeface="Arial" pitchFamily="34" charset="0"/>
        </a:defRPr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0.46451</cdr:x>
      <cdr:y>0.02286</cdr:y>
    </cdr:from>
    <cdr:to>
      <cdr:x>0.59151</cdr:x>
      <cdr:y>0.13928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B36AC8E-0382-409D-A6FF-1D0134E513B6}"/>
            </a:ext>
          </a:extLst>
        </cdr:cNvPr>
        <cdr:cNvSpPr txBox="1"/>
      </cdr:nvSpPr>
      <cdr:spPr>
        <a:xfrm xmlns:a="http://schemas.openxmlformats.org/drawingml/2006/main">
          <a:off x="3689707" y="87091"/>
          <a:ext cx="1008796" cy="443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Australia</a:t>
          </a:r>
        </a:p>
      </cdr:txBody>
    </cdr:sp>
  </cdr:relSizeAnchor>
  <cdr:relSizeAnchor xmlns:cdr="http://schemas.openxmlformats.org/drawingml/2006/chartDrawing">
    <cdr:from>
      <cdr:x>0.48354</cdr:x>
      <cdr:y>0.10231</cdr:y>
    </cdr:from>
    <cdr:to>
      <cdr:x>0.55974</cdr:x>
      <cdr:y>0.21872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627621B9-CF58-4B6D-930B-36A2ED71E9FD}"/>
            </a:ext>
          </a:extLst>
        </cdr:cNvPr>
        <cdr:cNvSpPr txBox="1"/>
      </cdr:nvSpPr>
      <cdr:spPr>
        <a:xfrm xmlns:a="http://schemas.openxmlformats.org/drawingml/2006/main">
          <a:off x="2611120" y="29464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>
              <a:latin typeface="Arial" panose="020B0604020202020204" pitchFamily="34" charset="0"/>
              <a:cs typeface="Arial" panose="020B0604020202020204" pitchFamily="34" charset="0"/>
            </a:rPr>
            <a:t>CAN</a:t>
          </a:r>
        </a:p>
      </cdr:txBody>
    </cdr:sp>
  </cdr:relSizeAnchor>
  <cdr:relSizeAnchor xmlns:cdr="http://schemas.openxmlformats.org/drawingml/2006/chartDrawing">
    <cdr:from>
      <cdr:x>0.88147</cdr:x>
      <cdr:y>0.34837</cdr:y>
    </cdr:from>
    <cdr:to>
      <cdr:x>0.95767</cdr:x>
      <cdr:y>0.46478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A9F40C42-55AC-4D3D-9440-17DE122E3D29}"/>
            </a:ext>
          </a:extLst>
        </cdr:cNvPr>
        <cdr:cNvSpPr txBox="1"/>
      </cdr:nvSpPr>
      <cdr:spPr>
        <a:xfrm xmlns:a="http://schemas.openxmlformats.org/drawingml/2006/main">
          <a:off x="4759960" y="100330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>
              <a:latin typeface="Arial" panose="020B0604020202020204" pitchFamily="34" charset="0"/>
              <a:cs typeface="Arial" panose="020B0604020202020204" pitchFamily="34" charset="0"/>
            </a:rPr>
            <a:t>US</a:t>
          </a:r>
        </a:p>
      </cdr:txBody>
    </cdr:sp>
  </cdr:relSizeAnchor>
  <cdr:relSizeAnchor xmlns:cdr="http://schemas.openxmlformats.org/drawingml/2006/chartDrawing">
    <cdr:from>
      <cdr:x>0.66699</cdr:x>
      <cdr:y>0.03881</cdr:y>
    </cdr:from>
    <cdr:to>
      <cdr:x>0.74319</cdr:x>
      <cdr:y>0.15522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6A1AEEB3-0722-4A37-96FC-16C5333F2B40}"/>
            </a:ext>
          </a:extLst>
        </cdr:cNvPr>
        <cdr:cNvSpPr txBox="1"/>
      </cdr:nvSpPr>
      <cdr:spPr>
        <a:xfrm xmlns:a="http://schemas.openxmlformats.org/drawingml/2006/main">
          <a:off x="3601720" y="11176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Switzerland</a:t>
          </a:r>
        </a:p>
      </cdr:txBody>
    </cdr:sp>
  </cdr:relSizeAnchor>
  <cdr:relSizeAnchor xmlns:cdr="http://schemas.openxmlformats.org/drawingml/2006/chartDrawing">
    <cdr:from>
      <cdr:x>0.15757</cdr:x>
      <cdr:y>0.77964</cdr:y>
    </cdr:from>
    <cdr:to>
      <cdr:x>0.23377</cdr:x>
      <cdr:y>0.89606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37940901-F664-4BEE-8686-873A67D31121}"/>
            </a:ext>
          </a:extLst>
        </cdr:cNvPr>
        <cdr:cNvSpPr txBox="1"/>
      </cdr:nvSpPr>
      <cdr:spPr>
        <a:xfrm xmlns:a="http://schemas.openxmlformats.org/drawingml/2006/main">
          <a:off x="850900" y="224536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1970</a:t>
          </a:r>
        </a:p>
      </cdr:txBody>
    </cdr:sp>
  </cdr:relSizeAnchor>
  <cdr:relSizeAnchor xmlns:cdr="http://schemas.openxmlformats.org/drawingml/2006/chartDrawing">
    <cdr:from>
      <cdr:x>0.90546</cdr:x>
      <cdr:y>0.25841</cdr:y>
    </cdr:from>
    <cdr:to>
      <cdr:x>0.98166</cdr:x>
      <cdr:y>0.37483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6318418A-E3A3-4F59-B9F5-5D3D9B6AE794}"/>
            </a:ext>
          </a:extLst>
        </cdr:cNvPr>
        <cdr:cNvSpPr txBox="1"/>
      </cdr:nvSpPr>
      <cdr:spPr>
        <a:xfrm xmlns:a="http://schemas.openxmlformats.org/drawingml/2006/main">
          <a:off x="4889500" y="74422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2015</a:t>
          </a:r>
        </a:p>
      </cdr:txBody>
    </cdr:sp>
  </cdr:relSizeAnchor>
  <cdr:relSizeAnchor xmlns:cdr="http://schemas.openxmlformats.org/drawingml/2006/chartDrawing">
    <cdr:from>
      <cdr:x>0.06303</cdr:x>
      <cdr:y>0.7717</cdr:y>
    </cdr:from>
    <cdr:to>
      <cdr:x>0.13923</cdr:x>
      <cdr:y>0.88812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0BDD060B-5731-43F9-8124-AB6B9404FEA1}"/>
            </a:ext>
          </a:extLst>
        </cdr:cNvPr>
        <cdr:cNvSpPr txBox="1"/>
      </cdr:nvSpPr>
      <cdr:spPr>
        <a:xfrm xmlns:a="http://schemas.openxmlformats.org/drawingml/2006/main">
          <a:off x="340360" y="222250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1990</a:t>
          </a:r>
        </a:p>
      </cdr:txBody>
    </cdr:sp>
  </cdr:relSizeAnchor>
  <cdr:relSizeAnchor xmlns:cdr="http://schemas.openxmlformats.org/drawingml/2006/chartDrawing">
    <cdr:from>
      <cdr:x>0.11242</cdr:x>
      <cdr:y>0.35631</cdr:y>
    </cdr:from>
    <cdr:to>
      <cdr:x>0.18862</cdr:x>
      <cdr:y>0.47272</cdr:y>
    </cdr:to>
    <cdr:sp macro="" textlink="">
      <cdr:nvSpPr>
        <cdr:cNvPr id="16" name="TextBox 1">
          <a:extLst xmlns:a="http://schemas.openxmlformats.org/drawingml/2006/main">
            <a:ext uri="{FF2B5EF4-FFF2-40B4-BE49-F238E27FC236}">
              <a16:creationId xmlns:a16="http://schemas.microsoft.com/office/drawing/2014/main" id="{A6B8B840-A3A3-4BB2-9098-B64E2A36CB38}"/>
            </a:ext>
          </a:extLst>
        </cdr:cNvPr>
        <cdr:cNvSpPr txBox="1"/>
      </cdr:nvSpPr>
      <cdr:spPr>
        <a:xfrm xmlns:a="http://schemas.openxmlformats.org/drawingml/2006/main">
          <a:off x="607060" y="102616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2015</a:t>
          </a:r>
        </a:p>
      </cdr:txBody>
    </cdr:sp>
  </cdr:relSizeAnchor>
  <cdr:relSizeAnchor xmlns:cdr="http://schemas.openxmlformats.org/drawingml/2006/chartDrawing">
    <cdr:from>
      <cdr:x>0.48354</cdr:x>
      <cdr:y>0.10231</cdr:y>
    </cdr:from>
    <cdr:to>
      <cdr:x>0.55974</cdr:x>
      <cdr:y>0.21872</cdr:y>
    </cdr:to>
    <cdr:sp macro="" textlink="">
      <cdr:nvSpPr>
        <cdr:cNvPr id="18" name="TextBox 1">
          <a:extLst xmlns:a="http://schemas.openxmlformats.org/drawingml/2006/main">
            <a:ext uri="{FF2B5EF4-FFF2-40B4-BE49-F238E27FC236}">
              <a16:creationId xmlns:a16="http://schemas.microsoft.com/office/drawing/2014/main" id="{627621B9-CF58-4B6D-930B-36A2ED71E9FD}"/>
            </a:ext>
          </a:extLst>
        </cdr:cNvPr>
        <cdr:cNvSpPr txBox="1"/>
      </cdr:nvSpPr>
      <cdr:spPr>
        <a:xfrm xmlns:a="http://schemas.openxmlformats.org/drawingml/2006/main">
          <a:off x="2611120" y="29464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>
              <a:latin typeface="Arial" panose="020B0604020202020204" pitchFamily="34" charset="0"/>
              <a:cs typeface="Arial" panose="020B0604020202020204" pitchFamily="34" charset="0"/>
            </a:rPr>
            <a:t>CAN</a:t>
          </a:r>
        </a:p>
      </cdr:txBody>
    </cdr:sp>
  </cdr:relSizeAnchor>
  <cdr:relSizeAnchor xmlns:cdr="http://schemas.openxmlformats.org/drawingml/2006/chartDrawing">
    <cdr:from>
      <cdr:x>0.27183</cdr:x>
      <cdr:y>0.03894</cdr:y>
    </cdr:from>
    <cdr:to>
      <cdr:x>0.34803</cdr:x>
      <cdr:y>0.15536</cdr:y>
    </cdr:to>
    <cdr:sp macro="" textlink="">
      <cdr:nvSpPr>
        <cdr:cNvPr id="19" name="TextBox 1">
          <a:extLst xmlns:a="http://schemas.openxmlformats.org/drawingml/2006/main">
            <a:ext uri="{FF2B5EF4-FFF2-40B4-BE49-F238E27FC236}">
              <a16:creationId xmlns:a16="http://schemas.microsoft.com/office/drawing/2014/main" id="{9DC0BFDC-D928-4C9E-A848-E8CFF4BECADD}"/>
            </a:ext>
          </a:extLst>
        </cdr:cNvPr>
        <cdr:cNvSpPr txBox="1"/>
      </cdr:nvSpPr>
      <cdr:spPr>
        <a:xfrm xmlns:a="http://schemas.openxmlformats.org/drawingml/2006/main">
          <a:off x="2159213" y="148345"/>
          <a:ext cx="605277" cy="443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Japan</a:t>
          </a:r>
        </a:p>
      </cdr:txBody>
    </cdr:sp>
  </cdr:relSizeAnchor>
  <cdr:relSizeAnchor xmlns:cdr="http://schemas.openxmlformats.org/drawingml/2006/chartDrawing">
    <cdr:from>
      <cdr:x>0.59483</cdr:x>
      <cdr:y>0.15161</cdr:y>
    </cdr:from>
    <cdr:to>
      <cdr:x>0.67103</cdr:x>
      <cdr:y>0.26803</cdr:y>
    </cdr:to>
    <cdr:sp macro="" textlink="">
      <cdr:nvSpPr>
        <cdr:cNvPr id="20" name="TextBox 1">
          <a:extLst xmlns:a="http://schemas.openxmlformats.org/drawingml/2006/main">
            <a:ext uri="{FF2B5EF4-FFF2-40B4-BE49-F238E27FC236}">
              <a16:creationId xmlns:a16="http://schemas.microsoft.com/office/drawing/2014/main" id="{1BD832A6-08AC-41B0-8C2A-DBD308561309}"/>
            </a:ext>
          </a:extLst>
        </cdr:cNvPr>
        <cdr:cNvSpPr txBox="1"/>
      </cdr:nvSpPr>
      <cdr:spPr>
        <a:xfrm xmlns:a="http://schemas.openxmlformats.org/drawingml/2006/main">
          <a:off x="4724910" y="577550"/>
          <a:ext cx="605277" cy="443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Norway</a:t>
          </a:r>
        </a:p>
      </cdr:txBody>
    </cdr:sp>
  </cdr:relSizeAnchor>
  <cdr:relSizeAnchor xmlns:cdr="http://schemas.openxmlformats.org/drawingml/2006/chartDrawing">
    <cdr:from>
      <cdr:x>0.47384</cdr:x>
      <cdr:y>0.34342</cdr:y>
    </cdr:from>
    <cdr:to>
      <cdr:x>0.55004</cdr:x>
      <cdr:y>0.45984</cdr:y>
    </cdr:to>
    <cdr:sp macro="" textlink="">
      <cdr:nvSpPr>
        <cdr:cNvPr id="23" name="TextBox 1">
          <a:extLst xmlns:a="http://schemas.openxmlformats.org/drawingml/2006/main">
            <a:ext uri="{FF2B5EF4-FFF2-40B4-BE49-F238E27FC236}">
              <a16:creationId xmlns:a16="http://schemas.microsoft.com/office/drawing/2014/main" id="{B762C81E-4DB0-4B5D-AE69-8422F55C3E1E}"/>
            </a:ext>
          </a:extLst>
        </cdr:cNvPr>
        <cdr:cNvSpPr txBox="1"/>
      </cdr:nvSpPr>
      <cdr:spPr>
        <a:xfrm xmlns:a="http://schemas.openxmlformats.org/drawingml/2006/main">
          <a:off x="3763819" y="1308262"/>
          <a:ext cx="605278" cy="443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Denmark</a:t>
          </a:r>
        </a:p>
      </cdr:txBody>
    </cdr:sp>
  </cdr:relSizeAnchor>
  <cdr:relSizeAnchor xmlns:cdr="http://schemas.openxmlformats.org/drawingml/2006/chartDrawing">
    <cdr:from>
      <cdr:x>0.15757</cdr:x>
      <cdr:y>0.77964</cdr:y>
    </cdr:from>
    <cdr:to>
      <cdr:x>0.23377</cdr:x>
      <cdr:y>0.89606</cdr:y>
    </cdr:to>
    <cdr:sp macro="" textlink="">
      <cdr:nvSpPr>
        <cdr:cNvPr id="24" name="TextBox 1">
          <a:extLst xmlns:a="http://schemas.openxmlformats.org/drawingml/2006/main">
            <a:ext uri="{FF2B5EF4-FFF2-40B4-BE49-F238E27FC236}">
              <a16:creationId xmlns:a16="http://schemas.microsoft.com/office/drawing/2014/main" id="{37940901-F664-4BEE-8686-873A67D31121}"/>
            </a:ext>
          </a:extLst>
        </cdr:cNvPr>
        <cdr:cNvSpPr txBox="1"/>
      </cdr:nvSpPr>
      <cdr:spPr>
        <a:xfrm xmlns:a="http://schemas.openxmlformats.org/drawingml/2006/main">
          <a:off x="850900" y="224536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1970</a:t>
          </a:r>
        </a:p>
      </cdr:txBody>
    </cdr:sp>
  </cdr:relSizeAnchor>
  <cdr:relSizeAnchor xmlns:cdr="http://schemas.openxmlformats.org/drawingml/2006/chartDrawing">
    <cdr:from>
      <cdr:x>0.90546</cdr:x>
      <cdr:y>0.25841</cdr:y>
    </cdr:from>
    <cdr:to>
      <cdr:x>0.98166</cdr:x>
      <cdr:y>0.37483</cdr:y>
    </cdr:to>
    <cdr:sp macro="" textlink="">
      <cdr:nvSpPr>
        <cdr:cNvPr id="25" name="TextBox 1">
          <a:extLst xmlns:a="http://schemas.openxmlformats.org/drawingml/2006/main">
            <a:ext uri="{FF2B5EF4-FFF2-40B4-BE49-F238E27FC236}">
              <a16:creationId xmlns:a16="http://schemas.microsoft.com/office/drawing/2014/main" id="{6318418A-E3A3-4F59-B9F5-5D3D9B6AE794}"/>
            </a:ext>
          </a:extLst>
        </cdr:cNvPr>
        <cdr:cNvSpPr txBox="1"/>
      </cdr:nvSpPr>
      <cdr:spPr>
        <a:xfrm xmlns:a="http://schemas.openxmlformats.org/drawingml/2006/main">
          <a:off x="4889500" y="74422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2015</a:t>
          </a:r>
        </a:p>
      </cdr:txBody>
    </cdr:sp>
  </cdr:relSizeAnchor>
  <cdr:relSizeAnchor xmlns:cdr="http://schemas.openxmlformats.org/drawingml/2006/chartDrawing">
    <cdr:from>
      <cdr:x>0.06303</cdr:x>
      <cdr:y>0.46787</cdr:y>
    </cdr:from>
    <cdr:to>
      <cdr:x>0.13923</cdr:x>
      <cdr:y>0.58428</cdr:y>
    </cdr:to>
    <cdr:sp macro="" textlink="">
      <cdr:nvSpPr>
        <cdr:cNvPr id="26" name="TextBox 1">
          <a:extLst xmlns:a="http://schemas.openxmlformats.org/drawingml/2006/main">
            <a:ext uri="{FF2B5EF4-FFF2-40B4-BE49-F238E27FC236}">
              <a16:creationId xmlns:a16="http://schemas.microsoft.com/office/drawing/2014/main" id="{2562835C-0B59-45CD-9661-21FD7177D8CB}"/>
            </a:ext>
          </a:extLst>
        </cdr:cNvPr>
        <cdr:cNvSpPr txBox="1"/>
      </cdr:nvSpPr>
      <cdr:spPr>
        <a:xfrm xmlns:a="http://schemas.openxmlformats.org/drawingml/2006/main">
          <a:off x="500694" y="1782334"/>
          <a:ext cx="605277" cy="4434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Mexico</a:t>
          </a:r>
        </a:p>
      </cdr:txBody>
    </cdr:sp>
  </cdr:relSizeAnchor>
  <cdr:relSizeAnchor xmlns:cdr="http://schemas.openxmlformats.org/drawingml/2006/chartDrawing">
    <cdr:from>
      <cdr:x>0.06303</cdr:x>
      <cdr:y>0.7717</cdr:y>
    </cdr:from>
    <cdr:to>
      <cdr:x>0.13923</cdr:x>
      <cdr:y>0.88812</cdr:y>
    </cdr:to>
    <cdr:sp macro="" textlink="">
      <cdr:nvSpPr>
        <cdr:cNvPr id="27" name="TextBox 1">
          <a:extLst xmlns:a="http://schemas.openxmlformats.org/drawingml/2006/main">
            <a:ext uri="{FF2B5EF4-FFF2-40B4-BE49-F238E27FC236}">
              <a16:creationId xmlns:a16="http://schemas.microsoft.com/office/drawing/2014/main" id="{0BDD060B-5731-43F9-8124-AB6B9404FEA1}"/>
            </a:ext>
          </a:extLst>
        </cdr:cNvPr>
        <cdr:cNvSpPr txBox="1"/>
      </cdr:nvSpPr>
      <cdr:spPr>
        <a:xfrm xmlns:a="http://schemas.openxmlformats.org/drawingml/2006/main">
          <a:off x="340360" y="222250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1990</a:t>
          </a:r>
        </a:p>
      </cdr:txBody>
    </cdr:sp>
  </cdr:relSizeAnchor>
  <cdr:relSizeAnchor xmlns:cdr="http://schemas.openxmlformats.org/drawingml/2006/chartDrawing">
    <cdr:from>
      <cdr:x>0.11242</cdr:x>
      <cdr:y>0.35631</cdr:y>
    </cdr:from>
    <cdr:to>
      <cdr:x>0.18862</cdr:x>
      <cdr:y>0.47272</cdr:y>
    </cdr:to>
    <cdr:sp macro="" textlink="">
      <cdr:nvSpPr>
        <cdr:cNvPr id="28" name="TextBox 1">
          <a:extLst xmlns:a="http://schemas.openxmlformats.org/drawingml/2006/main">
            <a:ext uri="{FF2B5EF4-FFF2-40B4-BE49-F238E27FC236}">
              <a16:creationId xmlns:a16="http://schemas.microsoft.com/office/drawing/2014/main" id="{A6B8B840-A3A3-4BB2-9098-B64E2A36CB38}"/>
            </a:ext>
          </a:extLst>
        </cdr:cNvPr>
        <cdr:cNvSpPr txBox="1"/>
      </cdr:nvSpPr>
      <cdr:spPr>
        <a:xfrm xmlns:a="http://schemas.openxmlformats.org/drawingml/2006/main">
          <a:off x="607060" y="1026160"/>
          <a:ext cx="41148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800">
              <a:latin typeface="Arial" panose="020B0604020202020204" pitchFamily="34" charset="0"/>
              <a:cs typeface="Arial" panose="020B0604020202020204" pitchFamily="34" charset="0"/>
            </a:rPr>
            <a:t>2015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0.30025</cdr:x>
      <cdr:y>0.04589</cdr:y>
    </cdr:from>
    <cdr:to>
      <cdr:x>0.46946</cdr:x>
      <cdr:y>0.13568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E3A311E-DC5B-4F80-AE8F-2E64BBE370E8}"/>
            </a:ext>
          </a:extLst>
        </cdr:cNvPr>
        <cdr:cNvSpPr txBox="1"/>
      </cdr:nvSpPr>
      <cdr:spPr>
        <a:xfrm xmlns:a="http://schemas.openxmlformats.org/drawingml/2006/main">
          <a:off x="2287399" y="182700"/>
          <a:ext cx="1289091" cy="357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United</a:t>
          </a:r>
          <a:r>
            <a:rPr lang="en-AU" sz="1400" baseline="0" dirty="0">
              <a:latin typeface="Arial" panose="020B0604020202020204" pitchFamily="34" charset="0"/>
              <a:cs typeface="Arial" panose="020B0604020202020204" pitchFamily="34" charset="0"/>
            </a:rPr>
            <a:t> States</a:t>
          </a:r>
          <a:endParaRPr lang="en-AU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0.53742</cdr:x>
      <cdr:y>0.37542</cdr:y>
    </cdr:from>
    <cdr:to>
      <cdr:x>0.70663</cdr:x>
      <cdr:y>0.46521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52C5F4E8-7308-4CBB-905F-BD912BA15135}"/>
            </a:ext>
          </a:extLst>
        </cdr:cNvPr>
        <cdr:cNvSpPr txBox="1"/>
      </cdr:nvSpPr>
      <cdr:spPr>
        <a:xfrm xmlns:a="http://schemas.openxmlformats.org/drawingml/2006/main">
          <a:off x="4094237" y="1494652"/>
          <a:ext cx="1289091" cy="357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Germany</a:t>
          </a:r>
        </a:p>
      </cdr:txBody>
    </cdr:sp>
  </cdr:relSizeAnchor>
  <cdr:relSizeAnchor xmlns:cdr="http://schemas.openxmlformats.org/drawingml/2006/chartDrawing">
    <cdr:from>
      <cdr:x>0.79254</cdr:x>
      <cdr:y>0</cdr:y>
    </cdr:from>
    <cdr:to>
      <cdr:x>0.79745</cdr:x>
      <cdr:y>0.81924</cdr:y>
    </cdr:to>
    <cdr:cxnSp macro="">
      <cdr:nvCxnSpPr>
        <cdr:cNvPr id="6" name="Straight Connector 5">
          <a:extLst xmlns:a="http://schemas.openxmlformats.org/drawingml/2006/main">
            <a:ext uri="{FF2B5EF4-FFF2-40B4-BE49-F238E27FC236}">
              <a16:creationId xmlns:a16="http://schemas.microsoft.com/office/drawing/2014/main" id="{AC879DCE-D48C-427C-A8AA-5CDB562C5B69}"/>
            </a:ext>
          </a:extLst>
        </cdr:cNvPr>
        <cdr:cNvCxnSpPr/>
      </cdr:nvCxnSpPr>
      <cdr:spPr>
        <a:xfrm xmlns:a="http://schemas.openxmlformats.org/drawingml/2006/main">
          <a:off x="6037832" y="0"/>
          <a:ext cx="37364" cy="3261577"/>
        </a:xfrm>
        <a:prstGeom xmlns:a="http://schemas.openxmlformats.org/drawingml/2006/main" prst="line">
          <a:avLst/>
        </a:prstGeom>
        <a:ln xmlns:a="http://schemas.openxmlformats.org/drawingml/2006/main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0.10241</cdr:x>
      <cdr:y>0.56275</cdr:y>
    </cdr:from>
    <cdr:to>
      <cdr:x>0.96107</cdr:x>
      <cdr:y>0.56275</cdr:y>
    </cdr:to>
    <cdr:cxnSp macro="">
      <cdr:nvCxnSpPr>
        <cdr:cNvPr id="8" name="Straight Connector 7">
          <a:extLst xmlns:a="http://schemas.openxmlformats.org/drawingml/2006/main">
            <a:ext uri="{FF2B5EF4-FFF2-40B4-BE49-F238E27FC236}">
              <a16:creationId xmlns:a16="http://schemas.microsoft.com/office/drawing/2014/main" id="{0A0E1977-D531-4F01-B8F9-9560B67119E3}"/>
            </a:ext>
          </a:extLst>
        </cdr:cNvPr>
        <cdr:cNvCxnSpPr/>
      </cdr:nvCxnSpPr>
      <cdr:spPr>
        <a:xfrm xmlns:a="http://schemas.openxmlformats.org/drawingml/2006/main">
          <a:off x="780163" y="2240439"/>
          <a:ext cx="6541523" cy="0"/>
        </a:xfrm>
        <a:prstGeom xmlns:a="http://schemas.openxmlformats.org/drawingml/2006/main" prst="line">
          <a:avLst/>
        </a:prstGeom>
        <a:ln xmlns:a="http://schemas.openxmlformats.org/drawingml/2006/main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0.39647</cdr:x>
      <cdr:y>0.03774</cdr:y>
    </cdr:from>
    <cdr:to>
      <cdr:x>0.51344</cdr:x>
      <cdr:y>0.12623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6EC50FF-80DF-4D8C-AC8A-794820CDF645}"/>
            </a:ext>
          </a:extLst>
        </cdr:cNvPr>
        <cdr:cNvSpPr txBox="1"/>
      </cdr:nvSpPr>
      <cdr:spPr>
        <a:xfrm xmlns:a="http://schemas.openxmlformats.org/drawingml/2006/main">
          <a:off x="1056189" y="88305"/>
          <a:ext cx="311608" cy="207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80</a:t>
          </a:r>
        </a:p>
      </cdr:txBody>
    </cdr:sp>
  </cdr:relSizeAnchor>
  <cdr:relSizeAnchor xmlns:cdr="http://schemas.openxmlformats.org/drawingml/2006/chartDrawing">
    <cdr:from>
      <cdr:x>0.34801</cdr:x>
      <cdr:y>0.19655</cdr:y>
    </cdr:from>
    <cdr:to>
      <cdr:x>0.46498</cdr:x>
      <cdr:y>0.26497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927101" y="594360"/>
          <a:ext cx="311608" cy="2069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65</a:t>
          </a:r>
        </a:p>
      </cdr:txBody>
    </cdr:sp>
  </cdr:relSizeAnchor>
  <cdr:relSizeAnchor xmlns:cdr="http://schemas.openxmlformats.org/drawingml/2006/chartDrawing">
    <cdr:from>
      <cdr:x>0.43382</cdr:x>
      <cdr:y>0.37693</cdr:y>
    </cdr:from>
    <cdr:to>
      <cdr:x>0.55079</cdr:x>
      <cdr:y>0.46542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155696" y="882022"/>
          <a:ext cx="311609" cy="207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50</a:t>
          </a:r>
        </a:p>
      </cdr:txBody>
    </cdr:sp>
  </cdr:relSizeAnchor>
  <cdr:relSizeAnchor xmlns:cdr="http://schemas.openxmlformats.org/drawingml/2006/chartDrawing">
    <cdr:from>
      <cdr:x>0.43096</cdr:x>
      <cdr:y>0.51764</cdr:y>
    </cdr:from>
    <cdr:to>
      <cdr:x>0.54793</cdr:x>
      <cdr:y>0.60614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148089" y="1211269"/>
          <a:ext cx="311609" cy="207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40</a:t>
          </a:r>
        </a:p>
      </cdr:txBody>
    </cdr:sp>
  </cdr:relSizeAnchor>
  <cdr:relSizeAnchor xmlns:cdr="http://schemas.openxmlformats.org/drawingml/2006/chartDrawing">
    <cdr:from>
      <cdr:x>0.23074</cdr:x>
      <cdr:y>0.50413</cdr:y>
    </cdr:from>
    <cdr:to>
      <cdr:x>0.34771</cdr:x>
      <cdr:y>0.59262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614681" y="1179656"/>
          <a:ext cx="311608" cy="207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20</a:t>
          </a:r>
        </a:p>
      </cdr:txBody>
    </cdr:sp>
  </cdr:relSizeAnchor>
  <cdr:relSizeAnchor xmlns:cdr="http://schemas.openxmlformats.org/drawingml/2006/chartDrawing">
    <cdr:from>
      <cdr:x>0.11918</cdr:x>
      <cdr:y>0.49461</cdr:y>
    </cdr:from>
    <cdr:to>
      <cdr:x>0.23615</cdr:x>
      <cdr:y>0.5831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317506" y="1157393"/>
          <a:ext cx="311608" cy="207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30</a:t>
          </a:r>
        </a:p>
      </cdr:txBody>
    </cdr:sp>
  </cdr:relSizeAnchor>
  <cdr:relSizeAnchor xmlns:cdr="http://schemas.openxmlformats.org/drawingml/2006/chartDrawing">
    <cdr:from>
      <cdr:x>0.60258</cdr:x>
      <cdr:y>0.77678</cdr:y>
    </cdr:from>
    <cdr:to>
      <cdr:x>0.71955</cdr:x>
      <cdr:y>0.86528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605281" y="1817671"/>
          <a:ext cx="311608" cy="207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birth</a:t>
          </a:r>
        </a:p>
      </cdr:txBody>
    </cdr:sp>
  </cdr:relSizeAnchor>
  <cdr:relSizeAnchor xmlns:cdr="http://schemas.openxmlformats.org/drawingml/2006/chartDrawing">
    <cdr:from>
      <cdr:x>0.20452</cdr:x>
      <cdr:y>0.39565</cdr:y>
    </cdr:from>
    <cdr:to>
      <cdr:x>0.24742</cdr:x>
      <cdr:y>0.5194</cdr:y>
    </cdr:to>
    <cdr:cxnSp macro="">
      <cdr:nvCxnSpPr>
        <cdr:cNvPr id="11" name="Straight Connector 10">
          <a:extLst xmlns:a="http://schemas.openxmlformats.org/drawingml/2006/main">
            <a:ext uri="{FF2B5EF4-FFF2-40B4-BE49-F238E27FC236}">
              <a16:creationId xmlns:a16="http://schemas.microsoft.com/office/drawing/2014/main" id="{CD71A686-91D7-478C-8634-82093236E300}"/>
            </a:ext>
          </a:extLst>
        </cdr:cNvPr>
        <cdr:cNvCxnSpPr/>
      </cdr:nvCxnSpPr>
      <cdr:spPr>
        <a:xfrm xmlns:a="http://schemas.openxmlformats.org/drawingml/2006/main" flipH="1">
          <a:off x="544830" y="925830"/>
          <a:ext cx="114300" cy="28956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0.65676</cdr:x>
      <cdr:y>0.0126</cdr:y>
    </cdr:from>
    <cdr:to>
      <cdr:x>1</cdr:x>
      <cdr:y>0.12851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3B4BCC37-0C14-444C-87A6-4D9EEFB563DE}"/>
            </a:ext>
          </a:extLst>
        </cdr:cNvPr>
        <cdr:cNvSpPr txBox="1"/>
      </cdr:nvSpPr>
      <cdr:spPr>
        <a:xfrm xmlns:a="http://schemas.openxmlformats.org/drawingml/2006/main">
          <a:off x="1749600" y="38100"/>
          <a:ext cx="914400" cy="350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200" b="1" dirty="0">
              <a:latin typeface="Arial" panose="020B0604020202020204" pitchFamily="34" charset="0"/>
              <a:cs typeface="Arial" panose="020B0604020202020204" pitchFamily="34" charset="0"/>
            </a:rPr>
            <a:t>Males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0.25917</cdr:x>
      <cdr:y>0.04425</cdr:y>
    </cdr:from>
    <cdr:to>
      <cdr:x>0.37614</cdr:x>
      <cdr:y>0.13274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6EC50FF-80DF-4D8C-AC8A-794820CDF645}"/>
            </a:ext>
          </a:extLst>
        </cdr:cNvPr>
        <cdr:cNvSpPr txBox="1"/>
      </cdr:nvSpPr>
      <cdr:spPr>
        <a:xfrm xmlns:a="http://schemas.openxmlformats.org/drawingml/2006/main">
          <a:off x="690420" y="13335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200" b="1" dirty="0">
              <a:latin typeface="Arial" panose="020B0604020202020204" pitchFamily="34" charset="0"/>
              <a:cs typeface="Arial" panose="020B0604020202020204" pitchFamily="34" charset="0"/>
            </a:rPr>
            <a:t>80</a:t>
          </a:r>
        </a:p>
      </cdr:txBody>
    </cdr:sp>
  </cdr:relSizeAnchor>
  <cdr:relSizeAnchor xmlns:cdr="http://schemas.openxmlformats.org/drawingml/2006/chartDrawing">
    <cdr:from>
      <cdr:x>0.40236</cdr:x>
      <cdr:y>0.28234</cdr:y>
    </cdr:from>
    <cdr:to>
      <cdr:x>0.51933</cdr:x>
      <cdr:y>0.37084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071880" y="85090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65</a:t>
          </a:r>
        </a:p>
      </cdr:txBody>
    </cdr:sp>
  </cdr:relSizeAnchor>
  <cdr:relSizeAnchor xmlns:cdr="http://schemas.openxmlformats.org/drawingml/2006/chartDrawing">
    <cdr:from>
      <cdr:x>0.43382</cdr:x>
      <cdr:y>0.40624</cdr:y>
    </cdr:from>
    <cdr:to>
      <cdr:x>0.55079</cdr:x>
      <cdr:y>0.49473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155700" y="122428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50</a:t>
          </a:r>
        </a:p>
      </cdr:txBody>
    </cdr:sp>
  </cdr:relSizeAnchor>
  <cdr:relSizeAnchor xmlns:cdr="http://schemas.openxmlformats.org/drawingml/2006/chartDrawing">
    <cdr:from>
      <cdr:x>0.55396</cdr:x>
      <cdr:y>0.64138</cdr:y>
    </cdr:from>
    <cdr:to>
      <cdr:x>0.67093</cdr:x>
      <cdr:y>0.72988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475740" y="193294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40</a:t>
          </a:r>
        </a:p>
      </cdr:txBody>
    </cdr:sp>
  </cdr:relSizeAnchor>
  <cdr:relSizeAnchor xmlns:cdr="http://schemas.openxmlformats.org/drawingml/2006/chartDrawing">
    <cdr:from>
      <cdr:x>0.10202</cdr:x>
      <cdr:y>0.29246</cdr:y>
    </cdr:from>
    <cdr:to>
      <cdr:x>0.21899</cdr:x>
      <cdr:y>0.38095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271780" y="88138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20</a:t>
          </a:r>
        </a:p>
      </cdr:txBody>
    </cdr:sp>
  </cdr:relSizeAnchor>
  <cdr:relSizeAnchor xmlns:cdr="http://schemas.openxmlformats.org/drawingml/2006/chartDrawing">
    <cdr:from>
      <cdr:x>0.5654</cdr:x>
      <cdr:y>0.77792</cdr:y>
    </cdr:from>
    <cdr:to>
      <cdr:x>0.68237</cdr:x>
      <cdr:y>0.86641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1506220" y="2344420"/>
          <a:ext cx="31161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30</a:t>
          </a:r>
        </a:p>
      </cdr:txBody>
    </cdr:sp>
  </cdr:relSizeAnchor>
  <cdr:relSizeAnchor xmlns:cdr="http://schemas.openxmlformats.org/drawingml/2006/chartDrawing">
    <cdr:from>
      <cdr:x>0.17925</cdr:x>
      <cdr:y>0.16857</cdr:y>
    </cdr:from>
    <cdr:to>
      <cdr:x>0.29622</cdr:x>
      <cdr:y>0.25707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4976816E-6E55-4643-B03E-1AFF109DFC54}"/>
            </a:ext>
          </a:extLst>
        </cdr:cNvPr>
        <cdr:cNvSpPr txBox="1"/>
      </cdr:nvSpPr>
      <cdr:spPr>
        <a:xfrm xmlns:a="http://schemas.openxmlformats.org/drawingml/2006/main">
          <a:off x="477521" y="509756"/>
          <a:ext cx="311608" cy="267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birth</a:t>
          </a:r>
        </a:p>
      </cdr:txBody>
    </cdr:sp>
  </cdr:relSizeAnchor>
  <cdr:relSizeAnchor xmlns:cdr="http://schemas.openxmlformats.org/drawingml/2006/chartDrawing">
    <cdr:from>
      <cdr:x>0.15589</cdr:x>
      <cdr:y>0.2086</cdr:y>
    </cdr:from>
    <cdr:to>
      <cdr:x>0.15875</cdr:x>
      <cdr:y>0.29456</cdr:y>
    </cdr:to>
    <cdr:cxnSp macro="">
      <cdr:nvCxnSpPr>
        <cdr:cNvPr id="10" name="Straight Connector 9">
          <a:extLst xmlns:a="http://schemas.openxmlformats.org/drawingml/2006/main">
            <a:ext uri="{FF2B5EF4-FFF2-40B4-BE49-F238E27FC236}">
              <a16:creationId xmlns:a16="http://schemas.microsoft.com/office/drawing/2014/main" id="{FBDA5140-F1E1-449E-AF02-7E5AF850CD55}"/>
            </a:ext>
          </a:extLst>
        </cdr:cNvPr>
        <cdr:cNvCxnSpPr/>
      </cdr:nvCxnSpPr>
      <cdr:spPr>
        <a:xfrm xmlns:a="http://schemas.openxmlformats.org/drawingml/2006/main" flipV="1">
          <a:off x="415290" y="628650"/>
          <a:ext cx="7620" cy="25908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0.64263</cdr:x>
      <cdr:y>0.05208</cdr:y>
    </cdr:from>
    <cdr:to>
      <cdr:x>0.98587</cdr:x>
      <cdr:y>0.16799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EF7F08B0-3552-4ED8-8631-DFBF7BFAA944}"/>
            </a:ext>
          </a:extLst>
        </cdr:cNvPr>
        <cdr:cNvSpPr txBox="1"/>
      </cdr:nvSpPr>
      <cdr:spPr>
        <a:xfrm xmlns:a="http://schemas.openxmlformats.org/drawingml/2006/main">
          <a:off x="1711960" y="157480"/>
          <a:ext cx="914400" cy="350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b="1">
              <a:latin typeface="Arial" panose="020B0604020202020204" pitchFamily="34" charset="0"/>
              <a:cs typeface="Arial" panose="020B0604020202020204" pitchFamily="34" charset="0"/>
            </a:rPr>
            <a:t>Females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0.62324</cdr:x>
      <cdr:y>0.49653</cdr:y>
    </cdr:from>
    <cdr:to>
      <cdr:x>0.79257</cdr:x>
      <cdr:y>0.60237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DCC284B3-96B9-41E0-BC0C-3B179A898544}"/>
            </a:ext>
          </a:extLst>
        </cdr:cNvPr>
        <cdr:cNvSpPr txBox="1"/>
      </cdr:nvSpPr>
      <cdr:spPr>
        <a:xfrm xmlns:a="http://schemas.openxmlformats.org/drawingml/2006/main">
          <a:off x="3365500" y="143002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>
              <a:latin typeface="Arial" panose="020B0604020202020204" pitchFamily="34" charset="0"/>
              <a:cs typeface="Arial" panose="020B0604020202020204" pitchFamily="34" charset="0"/>
            </a:rPr>
            <a:t>Age 65</a:t>
          </a:r>
        </a:p>
      </cdr:txBody>
    </cdr:sp>
  </cdr:relSizeAnchor>
  <cdr:relSizeAnchor xmlns:cdr="http://schemas.openxmlformats.org/drawingml/2006/chartDrawing">
    <cdr:from>
      <cdr:x>0.07368</cdr:x>
      <cdr:y>0.8475</cdr:y>
    </cdr:from>
    <cdr:to>
      <cdr:x>0.48778</cdr:x>
      <cdr:y>0.92785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DD34AFE-C72F-4152-B905-3D33E0648C88}"/>
            </a:ext>
          </a:extLst>
        </cdr:cNvPr>
        <cdr:cNvSpPr txBox="1"/>
      </cdr:nvSpPr>
      <cdr:spPr>
        <a:xfrm xmlns:a="http://schemas.openxmlformats.org/drawingml/2006/main">
          <a:off x="570630" y="3526420"/>
          <a:ext cx="3207041" cy="334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In 1886</a:t>
          </a:r>
          <a:r>
            <a:rPr lang="en-AU" sz="9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 xmlns:a="http://schemas.openxmlformats.org/drawingml/2006/main"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mortality rates were </a:t>
          </a:r>
          <a:r>
            <a:rPr lang="en-AU" sz="900" b="0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65% </a:t>
          </a:r>
          <a:r>
            <a:rPr lang="en-AU" sz="900" b="1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lower</a:t>
          </a:r>
          <a:r>
            <a:rPr lang="en-AU" sz="900" b="0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for 65 years </a:t>
          </a:r>
          <a:r>
            <a:rPr lang="en-AU" sz="900" b="0" dirty="0" err="1">
              <a:latin typeface="Arial" panose="020B0604020202020204" pitchFamily="34" charset="0"/>
              <a:cs typeface="Arial" panose="020B0604020202020204" pitchFamily="34" charset="0"/>
            </a:rPr>
            <a:t>olds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AU" sz="900" b="0" dirty="0" err="1">
              <a:latin typeface="Arial" panose="020B0604020202020204" pitchFamily="34" charset="0"/>
              <a:cs typeface="Arial" panose="020B0604020202020204" pitchFamily="34" charset="0"/>
            </a:rPr>
            <a:t>cf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babies</a:t>
          </a:r>
        </a:p>
      </cdr:txBody>
    </cdr:sp>
  </cdr:relSizeAnchor>
  <cdr:relSizeAnchor xmlns:cdr="http://schemas.openxmlformats.org/drawingml/2006/chartDrawing">
    <cdr:from>
      <cdr:x>0.57875</cdr:x>
      <cdr:y>0.0306</cdr:y>
    </cdr:from>
    <cdr:to>
      <cdr:x>0.99284</cdr:x>
      <cdr:y>0.11095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E21C6C87-0935-4E63-877D-844D06271817}"/>
            </a:ext>
          </a:extLst>
        </cdr:cNvPr>
        <cdr:cNvSpPr txBox="1"/>
      </cdr:nvSpPr>
      <cdr:spPr>
        <a:xfrm xmlns:a="http://schemas.openxmlformats.org/drawingml/2006/main">
          <a:off x="4482230" y="127322"/>
          <a:ext cx="3207041" cy="334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In 2017</a:t>
          </a:r>
          <a:r>
            <a:rPr lang="en-AU" sz="9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 xmlns:a="http://schemas.openxmlformats.org/drawingml/2006/main"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mortality rates were </a:t>
          </a:r>
          <a:r>
            <a:rPr lang="en-AU" sz="900" b="0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184% </a:t>
          </a:r>
          <a:r>
            <a:rPr lang="en-AU" sz="900" b="1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higher</a:t>
          </a:r>
          <a:r>
            <a:rPr lang="en-AU" sz="900" b="0" dirty="0">
              <a:highlight>
                <a:srgbClr val="F79C78"/>
              </a:highligh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for 65 years </a:t>
          </a:r>
          <a:r>
            <a:rPr lang="en-AU" sz="900" b="0" dirty="0" err="1">
              <a:latin typeface="Arial" panose="020B0604020202020204" pitchFamily="34" charset="0"/>
              <a:cs typeface="Arial" panose="020B0604020202020204" pitchFamily="34" charset="0"/>
            </a:rPr>
            <a:t>olds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AU" sz="900" b="0" dirty="0" err="1">
              <a:latin typeface="Arial" panose="020B0604020202020204" pitchFamily="34" charset="0"/>
              <a:cs typeface="Arial" panose="020B0604020202020204" pitchFamily="34" charset="0"/>
            </a:rPr>
            <a:t>cf</a:t>
          </a:r>
          <a:r>
            <a:rPr lang="en-AU" sz="900" b="0" dirty="0">
              <a:latin typeface="Arial" panose="020B0604020202020204" pitchFamily="34" charset="0"/>
              <a:cs typeface="Arial" panose="020B0604020202020204" pitchFamily="34" charset="0"/>
            </a:rPr>
            <a:t> babies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0.83067</cdr:x>
      <cdr:y>0.65264</cdr:y>
    </cdr:from>
    <cdr:to>
      <cdr:x>1</cdr:x>
      <cdr:y>0.75053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D8DE0F5-EC74-4AF8-A30B-31E66325FA8E}"/>
            </a:ext>
          </a:extLst>
        </cdr:cNvPr>
        <cdr:cNvSpPr txBox="1"/>
      </cdr:nvSpPr>
      <cdr:spPr>
        <a:xfrm xmlns:a="http://schemas.openxmlformats.org/drawingml/2006/main">
          <a:off x="4485600" y="1879600"/>
          <a:ext cx="914400" cy="281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Males</a:t>
          </a:r>
        </a:p>
      </cdr:txBody>
    </cdr:sp>
  </cdr:relSizeAnchor>
  <cdr:relSizeAnchor xmlns:cdr="http://schemas.openxmlformats.org/drawingml/2006/chartDrawing">
    <cdr:from>
      <cdr:x>0.33706</cdr:x>
      <cdr:y>0.04387</cdr:y>
    </cdr:from>
    <cdr:to>
      <cdr:x>0.56143</cdr:x>
      <cdr:y>0.15764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5FC850E-3E68-47F3-A383-2D44C9F43803}"/>
            </a:ext>
          </a:extLst>
        </cdr:cNvPr>
        <cdr:cNvSpPr txBox="1"/>
      </cdr:nvSpPr>
      <cdr:spPr>
        <a:xfrm xmlns:a="http://schemas.openxmlformats.org/drawingml/2006/main">
          <a:off x="2470862" y="166552"/>
          <a:ext cx="1644769" cy="431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At 80 (</a:t>
          </a:r>
          <a:r>
            <a:rPr lang="en-AU" sz="1400" dirty="0" err="1">
              <a:latin typeface="Symbol" panose="05050102010706020507" pitchFamily="18" charset="2"/>
              <a:cs typeface="Arial" panose="020B0604020202020204" pitchFamily="34" charset="0"/>
            </a:rPr>
            <a:t>D</a:t>
          </a:r>
          <a:r>
            <a:rPr lang="en-AU" sz="1400" dirty="0" err="1">
              <a:latin typeface="Arial" panose="020B0604020202020204" pitchFamily="34" charset="0"/>
              <a:cs typeface="Arial" panose="020B0604020202020204" pitchFamily="34" charset="0"/>
            </a:rPr>
            <a:t>years</a:t>
          </a:r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=4)</a:t>
          </a:r>
        </a:p>
      </cdr:txBody>
    </cdr:sp>
  </cdr:relSizeAnchor>
  <cdr:relSizeAnchor xmlns:cdr="http://schemas.openxmlformats.org/drawingml/2006/chartDrawing">
    <cdr:from>
      <cdr:x>0.41873</cdr:x>
      <cdr:y>0.19792</cdr:y>
    </cdr:from>
    <cdr:to>
      <cdr:x>0.64309</cdr:x>
      <cdr:y>0.31169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C9A3BB7F-1105-4CBA-A054-CF21B6230765}"/>
            </a:ext>
          </a:extLst>
        </cdr:cNvPr>
        <cdr:cNvSpPr txBox="1"/>
      </cdr:nvSpPr>
      <cdr:spPr>
        <a:xfrm xmlns:a="http://schemas.openxmlformats.org/drawingml/2006/main">
          <a:off x="3069580" y="751357"/>
          <a:ext cx="1644696" cy="431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At 65 (</a:t>
          </a:r>
          <a:r>
            <a:rPr lang="en-AU" sz="1400" dirty="0" err="1">
              <a:latin typeface="Symbol" panose="05050102010706020507" pitchFamily="18" charset="2"/>
              <a:cs typeface="Arial" panose="020B0604020202020204" pitchFamily="34" charset="0"/>
            </a:rPr>
            <a:t>D</a:t>
          </a:r>
          <a:r>
            <a:rPr lang="en-AU" sz="1400" dirty="0" err="1">
              <a:latin typeface="Arial" panose="020B0604020202020204" pitchFamily="34" charset="0"/>
              <a:cs typeface="Arial" panose="020B0604020202020204" pitchFamily="34" charset="0"/>
            </a:rPr>
            <a:t>years</a:t>
          </a:r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=8.8)</a:t>
          </a:r>
        </a:p>
      </cdr:txBody>
    </cdr:sp>
  </cdr:relSizeAnchor>
  <cdr:relSizeAnchor xmlns:cdr="http://schemas.openxmlformats.org/drawingml/2006/chartDrawing">
    <cdr:from>
      <cdr:x>0.12683</cdr:x>
      <cdr:y>0.31064</cdr:y>
    </cdr:from>
    <cdr:to>
      <cdr:x>0.3512</cdr:x>
      <cdr:y>0.39784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2F9E4E20-5A64-490F-B707-7F0378C6870C}"/>
            </a:ext>
          </a:extLst>
        </cdr:cNvPr>
        <cdr:cNvSpPr txBox="1"/>
      </cdr:nvSpPr>
      <cdr:spPr>
        <a:xfrm xmlns:a="http://schemas.openxmlformats.org/drawingml/2006/main">
          <a:off x="929728" y="1179271"/>
          <a:ext cx="1644769" cy="331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At 50 (</a:t>
          </a:r>
          <a:r>
            <a:rPr lang="en-AU" sz="1400" dirty="0" err="1">
              <a:latin typeface="Symbol" panose="05050102010706020507" pitchFamily="18" charset="2"/>
              <a:cs typeface="Arial" panose="020B0604020202020204" pitchFamily="34" charset="0"/>
            </a:rPr>
            <a:t>D</a:t>
          </a:r>
          <a:r>
            <a:rPr lang="en-AU" sz="1400" dirty="0" err="1">
              <a:latin typeface="Arial" panose="020B0604020202020204" pitchFamily="34" charset="0"/>
              <a:cs typeface="Arial" panose="020B0604020202020204" pitchFamily="34" charset="0"/>
            </a:rPr>
            <a:t>years</a:t>
          </a:r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=13.1)</a:t>
          </a:r>
        </a:p>
      </cdr:txBody>
    </cdr:sp>
  </cdr:relSizeAnchor>
  <cdr:relSizeAnchor xmlns:cdr="http://schemas.openxmlformats.org/drawingml/2006/chartDrawing">
    <cdr:from>
      <cdr:x>0.14029</cdr:x>
      <cdr:y>0.53266</cdr:y>
    </cdr:from>
    <cdr:to>
      <cdr:x>0.36466</cdr:x>
      <cdr:y>0.64643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1AD4410D-62EA-4049-9FBA-7CE06173829A}"/>
            </a:ext>
          </a:extLst>
        </cdr:cNvPr>
        <cdr:cNvSpPr txBox="1"/>
      </cdr:nvSpPr>
      <cdr:spPr>
        <a:xfrm xmlns:a="http://schemas.openxmlformats.org/drawingml/2006/main">
          <a:off x="1028389" y="2022156"/>
          <a:ext cx="1644769" cy="431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At 20</a:t>
          </a:r>
          <a:r>
            <a:rPr lang="en-AU" sz="1400" baseline="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AU" sz="1400" dirty="0" err="1">
              <a:latin typeface="Symbol" panose="05050102010706020507" pitchFamily="18" charset="2"/>
              <a:cs typeface="Arial" panose="020B0604020202020204" pitchFamily="34" charset="0"/>
            </a:rPr>
            <a:t>D</a:t>
          </a:r>
          <a:r>
            <a:rPr lang="en-AU" sz="1400" dirty="0" err="1">
              <a:latin typeface="Arial" panose="020B0604020202020204" pitchFamily="34" charset="0"/>
              <a:cs typeface="Arial" panose="020B0604020202020204" pitchFamily="34" charset="0"/>
            </a:rPr>
            <a:t>years</a:t>
          </a:r>
          <a:endParaRPr lang="en-AU" sz="1400" dirty="0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r>
            <a:rPr lang="en-AU" sz="1400" dirty="0">
              <a:latin typeface="Arial" panose="020B0604020202020204" pitchFamily="34" charset="0"/>
              <a:cs typeface="Arial" panose="020B0604020202020204" pitchFamily="34" charset="0"/>
            </a:rPr>
            <a:t>= 20.7)</a:t>
          </a:r>
        </a:p>
      </cdr:txBody>
    </cdr:sp>
  </cdr:relSizeAnchor>
  <cdr:relSizeAnchor xmlns:cdr="http://schemas.openxmlformats.org/drawingml/2006/chartDrawing">
    <cdr:from>
      <cdr:x>0.18156</cdr:x>
      <cdr:y>0.71349</cdr:y>
    </cdr:from>
    <cdr:to>
      <cdr:x>0.40593</cdr:x>
      <cdr:y>0.82726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1EFA33FD-6249-4F49-85ED-00A0118550CD}"/>
            </a:ext>
          </a:extLst>
        </cdr:cNvPr>
        <cdr:cNvSpPr txBox="1"/>
      </cdr:nvSpPr>
      <cdr:spPr>
        <a:xfrm xmlns:a="http://schemas.openxmlformats.org/drawingml/2006/main">
          <a:off x="980440" y="2054860"/>
          <a:ext cx="1211580" cy="3276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>
              <a:latin typeface="Arial" panose="020B0604020202020204" pitchFamily="34" charset="0"/>
              <a:cs typeface="Arial" panose="020B0604020202020204" pitchFamily="34" charset="0"/>
            </a:rPr>
            <a:t>At birth</a:t>
          </a:r>
        </a:p>
        <a:p xmlns:a="http://schemas.openxmlformats.org/drawingml/2006/main">
          <a:r>
            <a:rPr lang="en-AU" sz="140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en-AU" sz="1400">
              <a:latin typeface="Symbol" panose="05050102010706020507" pitchFamily="18" charset="2"/>
              <a:cs typeface="Arial" panose="020B0604020202020204" pitchFamily="34" charset="0"/>
            </a:rPr>
            <a:t>D</a:t>
          </a:r>
          <a:r>
            <a:rPr lang="en-AU" sz="1400">
              <a:latin typeface="Arial" panose="020B0604020202020204" pitchFamily="34" charset="0"/>
              <a:cs typeface="Arial" panose="020B0604020202020204" pitchFamily="34" charset="0"/>
            </a:rPr>
            <a:t>years= 33.5)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0.83067</cdr:x>
      <cdr:y>0.70572</cdr:y>
    </cdr:from>
    <cdr:to>
      <cdr:x>1</cdr:x>
      <cdr:y>0.79039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A5E7BB9-D60D-4639-8440-48947C303FA7}"/>
            </a:ext>
          </a:extLst>
        </cdr:cNvPr>
        <cdr:cNvSpPr txBox="1"/>
      </cdr:nvSpPr>
      <cdr:spPr>
        <a:xfrm xmlns:a="http://schemas.openxmlformats.org/drawingml/2006/main">
          <a:off x="6277077" y="2479719"/>
          <a:ext cx="1279566" cy="29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United States</a:t>
          </a:r>
        </a:p>
      </cdr:txBody>
    </cdr:sp>
  </cdr:relSizeAnchor>
  <cdr:relSizeAnchor xmlns:cdr="http://schemas.openxmlformats.org/drawingml/2006/chartDrawing">
    <cdr:from>
      <cdr:x>0.77357</cdr:x>
      <cdr:y>0.31259</cdr:y>
    </cdr:from>
    <cdr:to>
      <cdr:x>0.94291</cdr:x>
      <cdr:y>0.39726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128FB42B-F61E-46AD-85C4-E7AB5531A8D7}"/>
            </a:ext>
          </a:extLst>
        </cdr:cNvPr>
        <cdr:cNvSpPr txBox="1"/>
      </cdr:nvSpPr>
      <cdr:spPr>
        <a:xfrm xmlns:a="http://schemas.openxmlformats.org/drawingml/2006/main">
          <a:off x="5845599" y="1098367"/>
          <a:ext cx="1279642" cy="297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Australia</a:t>
          </a:r>
        </a:p>
      </cdr:txBody>
    </cdr:sp>
  </cdr:relSizeAnchor>
  <cdr:relSizeAnchor xmlns:cdr="http://schemas.openxmlformats.org/drawingml/2006/chartDrawing">
    <cdr:from>
      <cdr:x>0.31985</cdr:x>
      <cdr:y>0.03087</cdr:y>
    </cdr:from>
    <cdr:to>
      <cdr:x>0.48919</cdr:x>
      <cdr:y>0.11553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39EEB0B-FA1A-42C7-9039-01F51CAA805F}"/>
            </a:ext>
          </a:extLst>
        </cdr:cNvPr>
        <cdr:cNvSpPr txBox="1"/>
      </cdr:nvSpPr>
      <cdr:spPr>
        <a:xfrm xmlns:a="http://schemas.openxmlformats.org/drawingml/2006/main">
          <a:off x="1727200" y="88900"/>
          <a:ext cx="914400" cy="2438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Singapore</a:t>
          </a:r>
        </a:p>
      </cdr:txBody>
    </cdr:sp>
  </cdr:relSizeAnchor>
  <cdr:relSizeAnchor xmlns:cdr="http://schemas.openxmlformats.org/drawingml/2006/chartDrawing">
    <cdr:from>
      <cdr:x>0.31244</cdr:x>
      <cdr:y>0.67821</cdr:y>
    </cdr:from>
    <cdr:to>
      <cdr:x>0.43345</cdr:x>
      <cdr:y>0.75445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307F262C-CFD7-4DBD-8708-9702E0B51E78}"/>
            </a:ext>
          </a:extLst>
        </cdr:cNvPr>
        <cdr:cNvSpPr txBox="1"/>
      </cdr:nvSpPr>
      <cdr:spPr>
        <a:xfrm xmlns:a="http://schemas.openxmlformats.org/drawingml/2006/main">
          <a:off x="2361034" y="2383085"/>
          <a:ext cx="914400" cy="2678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200" dirty="0">
              <a:latin typeface="Arial" panose="020B0604020202020204" pitchFamily="34" charset="0"/>
              <a:cs typeface="Arial" panose="020B0604020202020204" pitchFamily="34" charset="0"/>
            </a:rPr>
            <a:t>Mexico</a:t>
          </a:r>
        </a:p>
      </cdr:txBody>
    </cdr:sp>
  </cdr:relSizeAnchor>
  <cdr:relSizeAnchor xmlns:cdr="http://schemas.openxmlformats.org/drawingml/2006/chartDrawing">
    <cdr:from>
      <cdr:x>0.53253</cdr:x>
      <cdr:y>0.10053</cdr:y>
    </cdr:from>
    <cdr:to>
      <cdr:x>0.70187</cdr:x>
      <cdr:y>0.18519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A4DA50AB-0462-4ACC-81E4-FFC212C2D0A4}"/>
            </a:ext>
          </a:extLst>
        </cdr:cNvPr>
        <cdr:cNvSpPr txBox="1"/>
      </cdr:nvSpPr>
      <cdr:spPr>
        <a:xfrm xmlns:a="http://schemas.openxmlformats.org/drawingml/2006/main">
          <a:off x="4024120" y="353234"/>
          <a:ext cx="1279642" cy="297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Japan</a:t>
          </a:r>
        </a:p>
      </cdr:txBody>
    </cdr:sp>
  </cdr:relSizeAnchor>
  <cdr:relSizeAnchor xmlns:cdr="http://schemas.openxmlformats.org/drawingml/2006/chartDrawing">
    <cdr:from>
      <cdr:x>0.31007</cdr:x>
      <cdr:y>0.23722</cdr:y>
    </cdr:from>
    <cdr:to>
      <cdr:x>0.47941</cdr:x>
      <cdr:y>0.32188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F9BBAD40-AD76-4600-9644-494CE7F5AD68}"/>
            </a:ext>
          </a:extLst>
        </cdr:cNvPr>
        <cdr:cNvSpPr txBox="1"/>
      </cdr:nvSpPr>
      <cdr:spPr>
        <a:xfrm xmlns:a="http://schemas.openxmlformats.org/drawingml/2006/main">
          <a:off x="2343101" y="833525"/>
          <a:ext cx="1279642" cy="297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South Korea</a:t>
          </a:r>
        </a:p>
      </cdr:txBody>
    </cdr:sp>
  </cdr:relSizeAnchor>
  <cdr:relSizeAnchor xmlns:cdr="http://schemas.openxmlformats.org/drawingml/2006/chartDrawing">
    <cdr:from>
      <cdr:x>0.66662</cdr:x>
      <cdr:y>0.41332</cdr:y>
    </cdr:from>
    <cdr:to>
      <cdr:x>0.83596</cdr:x>
      <cdr:y>0.49799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F7A3F4DA-62C5-4C8D-A5B4-1616DF0D0AE0}"/>
            </a:ext>
          </a:extLst>
        </cdr:cNvPr>
        <cdr:cNvSpPr txBox="1"/>
      </cdr:nvSpPr>
      <cdr:spPr>
        <a:xfrm xmlns:a="http://schemas.openxmlformats.org/drawingml/2006/main">
          <a:off x="5037417" y="1452307"/>
          <a:ext cx="1279642" cy="297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New Zealand</a:t>
          </a:r>
        </a:p>
      </cdr:txBody>
    </cdr:sp>
  </cdr:relSizeAnchor>
  <cdr:relSizeAnchor xmlns:cdr="http://schemas.openxmlformats.org/drawingml/2006/chartDrawing">
    <cdr:from>
      <cdr:x>0.60367</cdr:x>
      <cdr:y>0.42875</cdr:y>
    </cdr:from>
    <cdr:to>
      <cdr:x>0.65957</cdr:x>
      <cdr:y>0.51342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107F02C9-F2C4-4542-963C-DD3850DF8323}"/>
            </a:ext>
          </a:extLst>
        </cdr:cNvPr>
        <cdr:cNvSpPr txBox="1"/>
      </cdr:nvSpPr>
      <cdr:spPr>
        <a:xfrm xmlns:a="http://schemas.openxmlformats.org/drawingml/2006/main">
          <a:off x="4561744" y="1506525"/>
          <a:ext cx="422417" cy="297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UK</a:t>
          </a:r>
        </a:p>
      </cdr:txBody>
    </cdr:sp>
  </cdr:relSizeAnchor>
  <cdr:relSizeAnchor xmlns:cdr="http://schemas.openxmlformats.org/drawingml/2006/chartDrawing">
    <cdr:from>
      <cdr:x>0.62629</cdr:x>
      <cdr:y>0.34201</cdr:y>
    </cdr:from>
    <cdr:to>
      <cdr:x>0.72802</cdr:x>
      <cdr:y>0.42668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38638915-838B-4BB9-96B4-7E94FFCEB5FC}"/>
            </a:ext>
          </a:extLst>
        </cdr:cNvPr>
        <cdr:cNvSpPr txBox="1"/>
      </cdr:nvSpPr>
      <cdr:spPr>
        <a:xfrm xmlns:a="http://schemas.openxmlformats.org/drawingml/2006/main">
          <a:off x="4732617" y="1201725"/>
          <a:ext cx="768780" cy="297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Canada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241CA362-8A64-4C0E-AF89-A7B39A880891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ECFD05BE-CA6C-4C88-B087-07A5FF8789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1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A46F0F89-FF74-4342-8BE2-EE0B71D5E6D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05" tIns="45802" rIns="91605" bIns="45802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7"/>
            <a:ext cx="5444490" cy="4472702"/>
          </a:xfrm>
          <a:prstGeom prst="rect">
            <a:avLst/>
          </a:prstGeom>
        </p:spPr>
        <p:txBody>
          <a:bodyPr vert="horz" lIns="91605" tIns="45802" rIns="91605" bIns="4580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4057C3FE-26A4-4016-9A9C-79AF3EE619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93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291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582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4159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3921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744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72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254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676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Rectangle 255"/>
          <p:cNvSpPr/>
          <p:nvPr userDrawn="1"/>
        </p:nvSpPr>
        <p:spPr>
          <a:xfrm>
            <a:off x="0" y="3529781"/>
            <a:ext cx="9154473" cy="16137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404" y="1256659"/>
            <a:ext cx="6708964" cy="1077218"/>
          </a:xfrm>
        </p:spPr>
        <p:txBody>
          <a:bodyPr wrap="square" anchor="t" anchorCtr="0">
            <a:spAutoFit/>
          </a:bodyPr>
          <a:lstStyle>
            <a:lvl1pPr algn="l">
              <a:defRPr sz="32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Single speaker presentation title, one or more lines</a:t>
            </a:r>
            <a:endParaRPr lang="en-AU" dirty="0"/>
          </a:p>
        </p:txBody>
      </p:sp>
      <p:sp>
        <p:nvSpPr>
          <p:cNvPr id="257" name="Text Placeholder 25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96919" y="3856876"/>
            <a:ext cx="5454651" cy="353305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Event name, location and date</a:t>
            </a:r>
            <a:endParaRPr lang="en-AU" dirty="0"/>
          </a:p>
        </p:txBody>
      </p:sp>
      <p:pic>
        <p:nvPicPr>
          <p:cNvPr id="255" name="Picture 25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05" y="294258"/>
            <a:ext cx="2725341" cy="6603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333" y="1956390"/>
            <a:ext cx="3195140" cy="3194197"/>
          </a:xfrm>
          <a:prstGeom prst="rect">
            <a:avLst/>
          </a:prstGeom>
        </p:spPr>
      </p:pic>
      <p:sp>
        <p:nvSpPr>
          <p:cNvPr id="8" name="Text Placeholder 256"/>
          <p:cNvSpPr>
            <a:spLocks noGrp="1"/>
          </p:cNvSpPr>
          <p:nvPr>
            <p:ph type="body" sz="quarter" idx="14" hasCustomPrompt="1"/>
          </p:nvPr>
        </p:nvSpPr>
        <p:spPr>
          <a:xfrm>
            <a:off x="596919" y="4323534"/>
            <a:ext cx="5454651" cy="353305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name, presenter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490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Rectangle 255"/>
          <p:cNvSpPr/>
          <p:nvPr userDrawn="1"/>
        </p:nvSpPr>
        <p:spPr>
          <a:xfrm>
            <a:off x="0" y="2759006"/>
            <a:ext cx="9154473" cy="23844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6404" y="1256659"/>
            <a:ext cx="7770356" cy="945521"/>
          </a:xfrm>
        </p:spPr>
        <p:txBody>
          <a:bodyPr wrap="square" anchor="t" anchorCtr="0">
            <a:noAutofit/>
          </a:bodyPr>
          <a:lstStyle>
            <a:lvl1pPr algn="l">
              <a:defRPr sz="28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Multiple speaker presentation title, one or two lines</a:t>
            </a:r>
            <a:endParaRPr lang="en-AU" dirty="0"/>
          </a:p>
        </p:txBody>
      </p:sp>
      <p:sp>
        <p:nvSpPr>
          <p:cNvPr id="257" name="Text Placeholder 25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96919" y="2202180"/>
            <a:ext cx="5454651" cy="353305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Event name, location and date</a:t>
            </a:r>
            <a:endParaRPr lang="en-AU" dirty="0"/>
          </a:p>
        </p:txBody>
      </p:sp>
      <p:sp>
        <p:nvSpPr>
          <p:cNvPr id="266" name="Text Placeholder 265"/>
          <p:cNvSpPr>
            <a:spLocks noGrp="1"/>
          </p:cNvSpPr>
          <p:nvPr>
            <p:ph type="body" sz="quarter" idx="15" hasCustomPrompt="1"/>
          </p:nvPr>
        </p:nvSpPr>
        <p:spPr>
          <a:xfrm>
            <a:off x="596405" y="2895534"/>
            <a:ext cx="2236392" cy="433553"/>
          </a:xfrm>
          <a:noFill/>
        </p:spPr>
        <p:txBody>
          <a:bodyPr wrap="none" lIns="252000" tIns="108000" rIns="180000" bIns="108000" anchor="ctr">
            <a:spAutoFit/>
          </a:bodyPr>
          <a:lstStyle>
            <a:lvl1pPr marL="0" indent="0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1 name, title</a:t>
            </a:r>
            <a:endParaRPr lang="en-AU" dirty="0"/>
          </a:p>
        </p:txBody>
      </p:sp>
      <p:pic>
        <p:nvPicPr>
          <p:cNvPr id="255" name="Picture 25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05" y="294258"/>
            <a:ext cx="2725341" cy="6603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333" y="1956390"/>
            <a:ext cx="3195140" cy="3194197"/>
          </a:xfrm>
          <a:prstGeom prst="rect">
            <a:avLst/>
          </a:prstGeom>
        </p:spPr>
      </p:pic>
      <p:sp>
        <p:nvSpPr>
          <p:cNvPr id="8" name="Text Placeholder 265"/>
          <p:cNvSpPr>
            <a:spLocks noGrp="1"/>
          </p:cNvSpPr>
          <p:nvPr>
            <p:ph type="body" sz="quarter" idx="16" hasCustomPrompt="1"/>
          </p:nvPr>
        </p:nvSpPr>
        <p:spPr>
          <a:xfrm>
            <a:off x="596405" y="3452360"/>
            <a:ext cx="2236392" cy="433553"/>
          </a:xfrm>
          <a:noFill/>
        </p:spPr>
        <p:txBody>
          <a:bodyPr wrap="none" lIns="252000" tIns="108000" rIns="180000" bIns="108000" anchor="ctr">
            <a:spAutoFit/>
          </a:bodyPr>
          <a:lstStyle>
            <a:lvl1pPr marL="0" indent="0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2 name, title</a:t>
            </a:r>
            <a:endParaRPr lang="en-AU" dirty="0"/>
          </a:p>
        </p:txBody>
      </p:sp>
      <p:sp>
        <p:nvSpPr>
          <p:cNvPr id="9" name="Text Placeholder 265"/>
          <p:cNvSpPr>
            <a:spLocks noGrp="1"/>
          </p:cNvSpPr>
          <p:nvPr>
            <p:ph type="body" sz="quarter" idx="17" hasCustomPrompt="1"/>
          </p:nvPr>
        </p:nvSpPr>
        <p:spPr>
          <a:xfrm>
            <a:off x="596405" y="4009186"/>
            <a:ext cx="2236392" cy="433553"/>
          </a:xfrm>
          <a:noFill/>
        </p:spPr>
        <p:txBody>
          <a:bodyPr wrap="none" lIns="252000" tIns="108000" rIns="180000" bIns="108000" anchor="ctr">
            <a:spAutoFit/>
          </a:bodyPr>
          <a:lstStyle>
            <a:lvl1pPr marL="0" indent="0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1 name, title</a:t>
            </a:r>
            <a:endParaRPr lang="en-AU" dirty="0"/>
          </a:p>
        </p:txBody>
      </p:sp>
      <p:sp>
        <p:nvSpPr>
          <p:cNvPr id="10" name="Text Placeholder 265"/>
          <p:cNvSpPr>
            <a:spLocks noGrp="1"/>
          </p:cNvSpPr>
          <p:nvPr>
            <p:ph type="body" sz="quarter" idx="18" hasCustomPrompt="1"/>
          </p:nvPr>
        </p:nvSpPr>
        <p:spPr>
          <a:xfrm>
            <a:off x="596405" y="4566012"/>
            <a:ext cx="2236392" cy="433553"/>
          </a:xfrm>
          <a:noFill/>
        </p:spPr>
        <p:txBody>
          <a:bodyPr wrap="none" lIns="252000" tIns="108000" rIns="180000" bIns="108000" anchor="ctr">
            <a:spAutoFit/>
          </a:bodyPr>
          <a:lstStyle>
            <a:lvl1pPr marL="0" indent="0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2 name,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339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027141" y="4677217"/>
            <a:ext cx="645735" cy="3964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4424609" cy="461665"/>
          </a:xfrm>
        </p:spPr>
        <p:txBody>
          <a:bodyPr wrap="none" anchor="t" anchorCtr="0">
            <a:spAutoFit/>
          </a:bodyPr>
          <a:lstStyle>
            <a:lvl1pPr algn="l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559"/>
            <a:ext cx="8229600" cy="34563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2" name="Text Placeholder 256"/>
          <p:cNvSpPr>
            <a:spLocks noGrp="1"/>
          </p:cNvSpPr>
          <p:nvPr>
            <p:ph type="body" sz="quarter" idx="14" hasCustomPrompt="1"/>
          </p:nvPr>
        </p:nvSpPr>
        <p:spPr>
          <a:xfrm>
            <a:off x="6362509" y="4677219"/>
            <a:ext cx="1624511" cy="397201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 lIns="144000" tIns="90000" rIns="144000" bIns="90000" anchor="ctr">
            <a:spAutoFit/>
          </a:bodyPr>
          <a:lstStyle>
            <a:lvl1pPr marL="0" indent="0" algn="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  <a:endParaRPr lang="en-AU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31740" y="4677217"/>
            <a:ext cx="402674" cy="397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tIns="90000" bIns="90000" anchor="ctr">
            <a:spAutoFit/>
          </a:bodyPr>
          <a:lstStyle>
            <a:lvl1pPr algn="ctr"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657B52-D046-4802-A3DE-55E7ED70298C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65" y="180974"/>
            <a:ext cx="162668" cy="3238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74536" y="4678820"/>
            <a:ext cx="198341" cy="39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0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027141" y="4677217"/>
            <a:ext cx="645735" cy="3964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 Placeholder 256"/>
          <p:cNvSpPr>
            <a:spLocks noGrp="1"/>
          </p:cNvSpPr>
          <p:nvPr>
            <p:ph type="body" sz="quarter" idx="14" hasCustomPrompt="1"/>
          </p:nvPr>
        </p:nvSpPr>
        <p:spPr>
          <a:xfrm>
            <a:off x="6362509" y="4686306"/>
            <a:ext cx="1624511" cy="379026"/>
          </a:xfr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wrap="none" lIns="144000" tIns="72000" rIns="144000" bIns="90000" anchor="ctr">
            <a:spAutoFit/>
          </a:bodyPr>
          <a:lstStyle>
            <a:lvl1pPr marL="0" indent="0" algn="r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  <a:endParaRPr lang="en-AU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31740" y="4677217"/>
            <a:ext cx="402674" cy="3972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none" tIns="90000" bIns="90000" anchor="ctr">
            <a:spAutoFit/>
          </a:bodyPr>
          <a:lstStyle>
            <a:lvl1pPr algn="ctr">
              <a:defRPr sz="1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657B52-D046-4802-A3DE-55E7ED70298C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74536" y="4678820"/>
            <a:ext cx="198341" cy="394874"/>
          </a:xfrm>
          <a:prstGeom prst="rect">
            <a:avLst/>
          </a:prstGeom>
        </p:spPr>
      </p:pic>
      <p:sp>
        <p:nvSpPr>
          <p:cNvPr id="10" name="Text Placeholder 256"/>
          <p:cNvSpPr>
            <a:spLocks noGrp="1"/>
          </p:cNvSpPr>
          <p:nvPr>
            <p:ph type="body" sz="quarter" idx="15" hasCustomPrompt="1"/>
          </p:nvPr>
        </p:nvSpPr>
        <p:spPr>
          <a:xfrm>
            <a:off x="86633" y="4691881"/>
            <a:ext cx="2644021" cy="366424"/>
          </a:xfr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wrap="none" lIns="144000" tIns="90000" rIns="144000" bIns="90000" anchor="ctr">
            <a:spAutoFit/>
          </a:bodyPr>
          <a:lstStyle>
            <a:lvl1pPr marL="0" indent="0" algn="l">
              <a:buNone/>
              <a:defRPr sz="12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Image attribution details if required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398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54473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110214" y="4064868"/>
            <a:ext cx="1110934" cy="11533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916" y="1358233"/>
            <a:ext cx="2160334" cy="216033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5058497" y="1924558"/>
            <a:ext cx="1497183" cy="464331"/>
          </a:xfrm>
          <a:prstGeom prst="rect">
            <a:avLst/>
          </a:prstGeom>
          <a:noFill/>
        </p:spPr>
        <p:txBody>
          <a:bodyPr wrap="none" lIns="180000" tIns="108000" bIns="108000" anchor="ctr" anchorCtr="0">
            <a:spAutoFit/>
          </a:bodyPr>
          <a:lstStyle/>
          <a:p>
            <a:pPr algn="l">
              <a:spcBef>
                <a:spcPts val="1200"/>
              </a:spcBef>
            </a:pPr>
            <a:r>
              <a:rPr lang="en-AU" sz="1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AU" sz="1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ozprodcom</a:t>
            </a:r>
            <a:endParaRPr lang="en-AU" sz="1600" b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664459" y="1924558"/>
            <a:ext cx="484638" cy="484638"/>
            <a:chOff x="4664459" y="2212284"/>
            <a:chExt cx="484638" cy="484638"/>
          </a:xfrm>
        </p:grpSpPr>
        <p:sp>
          <p:nvSpPr>
            <p:cNvPr id="12" name="Oval 11"/>
            <p:cNvSpPr/>
            <p:nvPr userDrawn="1"/>
          </p:nvSpPr>
          <p:spPr>
            <a:xfrm>
              <a:off x="4664459" y="2212284"/>
              <a:ext cx="484638" cy="4846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9173" y="2325237"/>
              <a:ext cx="335210" cy="272684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728" y="2585782"/>
            <a:ext cx="484638" cy="48463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5058497" y="2571750"/>
            <a:ext cx="2601651" cy="464331"/>
          </a:xfrm>
          <a:prstGeom prst="rect">
            <a:avLst/>
          </a:prstGeom>
          <a:noFill/>
        </p:spPr>
        <p:txBody>
          <a:bodyPr wrap="none" lIns="180000" tIns="108000" bIns="108000" anchor="ctr" anchorCtr="0">
            <a:spAutoFit/>
          </a:bodyPr>
          <a:lstStyle/>
          <a:p>
            <a:pPr algn="l">
              <a:spcBef>
                <a:spcPts val="1200"/>
              </a:spcBef>
            </a:pPr>
            <a:r>
              <a:rPr lang="en-AU" sz="1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AU" sz="16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productivitycommission</a:t>
            </a:r>
            <a:endParaRPr lang="en-AU" sz="1600" b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8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027141" y="4677217"/>
            <a:ext cx="645735" cy="3964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4424609" cy="461665"/>
          </a:xfrm>
        </p:spPr>
        <p:txBody>
          <a:bodyPr wrap="none" anchor="t" anchorCtr="0">
            <a:spAutoFit/>
          </a:bodyPr>
          <a:lstStyle>
            <a:lvl1pPr algn="l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559"/>
            <a:ext cx="8229600" cy="34563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2" name="Text Placeholder 256"/>
          <p:cNvSpPr>
            <a:spLocks noGrp="1"/>
          </p:cNvSpPr>
          <p:nvPr>
            <p:ph type="body" sz="quarter" idx="14" hasCustomPrompt="1"/>
          </p:nvPr>
        </p:nvSpPr>
        <p:spPr>
          <a:xfrm>
            <a:off x="6362509" y="4677219"/>
            <a:ext cx="1624511" cy="397201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 lIns="144000" tIns="90000" rIns="144000" bIns="90000" anchor="ctr">
            <a:spAutoFit/>
          </a:bodyPr>
          <a:lstStyle>
            <a:lvl1pPr marL="0" indent="0" algn="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  <a:endParaRPr lang="en-AU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31740" y="4677217"/>
            <a:ext cx="402674" cy="397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tIns="90000" bIns="90000" anchor="ctr">
            <a:spAutoFit/>
          </a:bodyPr>
          <a:lstStyle>
            <a:lvl1pPr algn="ctr"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657B52-D046-4802-A3DE-55E7ED70298C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65" y="180974"/>
            <a:ext cx="162668" cy="3238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74536" y="4678820"/>
            <a:ext cx="198341" cy="39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19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10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1" r:id="rId4"/>
    <p:sldLayoutId id="2147483652" r:id="rId5"/>
    <p:sldLayoutId id="2147483654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96404" y="1256659"/>
            <a:ext cx="6708964" cy="1077218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Healthcare – Why Quality Matters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Michael Brennan, Chair Productivity Commission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2078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59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54" y="78228"/>
            <a:ext cx="4642618" cy="461665"/>
          </a:xfrm>
        </p:spPr>
        <p:txBody>
          <a:bodyPr/>
          <a:lstStyle/>
          <a:p>
            <a:r>
              <a:rPr lang="en-US" dirty="0"/>
              <a:t>Health spending and longevity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3746F710-D94D-4511-92FB-DF8F7D424151}"/>
              </a:ext>
            </a:extLst>
          </p:cNvPr>
          <p:cNvSpPr txBox="1"/>
          <p:nvPr/>
        </p:nvSpPr>
        <p:spPr>
          <a:xfrm>
            <a:off x="3110347" y="4377286"/>
            <a:ext cx="2332182" cy="3556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Spending per capita (constant PPP $)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25704A27-77F6-425A-BDE0-89B2D3AD42D3}"/>
              </a:ext>
            </a:extLst>
          </p:cNvPr>
          <p:cNvSpPr txBox="1"/>
          <p:nvPr/>
        </p:nvSpPr>
        <p:spPr>
          <a:xfrm rot="16200000">
            <a:off x="-939800" y="2711307"/>
            <a:ext cx="2332182" cy="3556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Life expectancy at birth (years)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038A0261-F8B3-49B4-A698-4ED77EC80224}"/>
              </a:ext>
            </a:extLst>
          </p:cNvPr>
          <p:cNvGraphicFramePr>
            <a:graphicFrameLocks/>
          </p:cNvGraphicFramePr>
          <p:nvPr/>
        </p:nvGraphicFramePr>
        <p:xfrm>
          <a:off x="531091" y="623455"/>
          <a:ext cx="7943273" cy="3809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9649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54" y="78228"/>
            <a:ext cx="5500224" cy="461665"/>
          </a:xfrm>
        </p:spPr>
        <p:txBody>
          <a:bodyPr/>
          <a:lstStyle/>
          <a:p>
            <a:r>
              <a:rPr lang="en-US" dirty="0"/>
              <a:t>Health spending and life expectancy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3</a:t>
            </a:fld>
            <a:endParaRPr lang="en-AU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03A91F0-BECD-44C5-B626-204822062999}"/>
              </a:ext>
            </a:extLst>
          </p:cNvPr>
          <p:cNvGraphicFramePr>
            <a:graphicFrameLocks/>
          </p:cNvGraphicFramePr>
          <p:nvPr/>
        </p:nvGraphicFramePr>
        <p:xfrm>
          <a:off x="621586" y="611312"/>
          <a:ext cx="7618287" cy="3981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99905B9-3207-4668-BE4C-560503542BED}"/>
              </a:ext>
            </a:extLst>
          </p:cNvPr>
          <p:cNvCxnSpPr/>
          <p:nvPr/>
        </p:nvCxnSpPr>
        <p:spPr>
          <a:xfrm>
            <a:off x="6246295" y="2226382"/>
            <a:ext cx="365512" cy="569951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" name="TextBox 4">
            <a:extLst>
              <a:ext uri="{FF2B5EF4-FFF2-40B4-BE49-F238E27FC236}">
                <a16:creationId xmlns:a16="http://schemas.microsoft.com/office/drawing/2014/main" id="{6BA87C6E-4198-4D79-A134-993589F9C179}"/>
              </a:ext>
            </a:extLst>
          </p:cNvPr>
          <p:cNvSpPr txBox="1"/>
          <p:nvPr/>
        </p:nvSpPr>
        <p:spPr>
          <a:xfrm>
            <a:off x="5871829" y="1918580"/>
            <a:ext cx="981359" cy="33855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Australia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EFB7D93C-4A38-48AA-90C2-08BD54F4237B}"/>
              </a:ext>
            </a:extLst>
          </p:cNvPr>
          <p:cNvSpPr txBox="1"/>
          <p:nvPr/>
        </p:nvSpPr>
        <p:spPr>
          <a:xfrm>
            <a:off x="7298727" y="1949331"/>
            <a:ext cx="1289091" cy="3574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Switzerland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5FD15432-1C09-4BE4-B8BE-F695AD2E6511}"/>
              </a:ext>
            </a:extLst>
          </p:cNvPr>
          <p:cNvSpPr txBox="1"/>
          <p:nvPr/>
        </p:nvSpPr>
        <p:spPr>
          <a:xfrm>
            <a:off x="7552727" y="2332619"/>
            <a:ext cx="1289091" cy="3574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Japan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D3D7D152-C6C1-46A9-A33C-01C66F707966}"/>
              </a:ext>
            </a:extLst>
          </p:cNvPr>
          <p:cNvSpPr txBox="1"/>
          <p:nvPr/>
        </p:nvSpPr>
        <p:spPr>
          <a:xfrm>
            <a:off x="6489579" y="3564401"/>
            <a:ext cx="1289091" cy="3574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Luxembourg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FA33E1F2-9281-4AB3-BBDC-60733C02BD97}"/>
              </a:ext>
            </a:extLst>
          </p:cNvPr>
          <p:cNvSpPr txBox="1"/>
          <p:nvPr/>
        </p:nvSpPr>
        <p:spPr>
          <a:xfrm>
            <a:off x="1529585" y="3273455"/>
            <a:ext cx="1289091" cy="3574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Latvia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2F04328D-B3B9-4560-810D-16A2BDD67FA7}"/>
              </a:ext>
            </a:extLst>
          </p:cNvPr>
          <p:cNvSpPr txBox="1"/>
          <p:nvPr/>
        </p:nvSpPr>
        <p:spPr>
          <a:xfrm>
            <a:off x="2046822" y="3630930"/>
            <a:ext cx="1289091" cy="3574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Mexico</a:t>
            </a:r>
          </a:p>
        </p:txBody>
      </p:sp>
    </p:spTree>
    <p:extLst>
      <p:ext uri="{BB962C8B-B14F-4D97-AF65-F5344CB8AC3E}">
        <p14:creationId xmlns:p14="http://schemas.microsoft.com/office/powerpoint/2010/main" val="92277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4050917" cy="461665"/>
          </a:xfrm>
        </p:spPr>
        <p:txBody>
          <a:bodyPr/>
          <a:lstStyle/>
          <a:p>
            <a:r>
              <a:rPr lang="en-US" dirty="0"/>
              <a:t>A happy story about dying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4</a:t>
            </a:fld>
            <a:endParaRPr lang="en-AU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/>
        </p:nvGraphicFramePr>
        <p:xfrm>
          <a:off x="1194249" y="879224"/>
          <a:ext cx="3492000" cy="36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/>
        </p:nvGraphicFramePr>
        <p:xfrm>
          <a:off x="4741077" y="879224"/>
          <a:ext cx="3492000" cy="36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44A393-CA61-4432-B49A-CD154D833507}"/>
              </a:ext>
            </a:extLst>
          </p:cNvPr>
          <p:cNvSpPr txBox="1"/>
          <p:nvPr/>
        </p:nvSpPr>
        <p:spPr>
          <a:xfrm rot="16200000">
            <a:off x="-575222" y="2316823"/>
            <a:ext cx="297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Index of mortality rate (1886 = 100)</a:t>
            </a:r>
          </a:p>
        </p:txBody>
      </p:sp>
    </p:spTree>
    <p:extLst>
      <p:ext uri="{BB962C8B-B14F-4D97-AF65-F5344CB8AC3E}">
        <p14:creationId xmlns:p14="http://schemas.microsoft.com/office/powerpoint/2010/main" val="266239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8733481" cy="461665"/>
          </a:xfrm>
        </p:spPr>
        <p:txBody>
          <a:bodyPr/>
          <a:lstStyle/>
          <a:p>
            <a:r>
              <a:rPr lang="en-US" dirty="0"/>
              <a:t>65 year </a:t>
            </a:r>
            <a:r>
              <a:rPr lang="en-US" dirty="0" err="1"/>
              <a:t>olds</a:t>
            </a:r>
            <a:r>
              <a:rPr lang="en-US" dirty="0"/>
              <a:t> used to have lower mortality rates than babies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5</a:t>
            </a:fld>
            <a:endParaRPr lang="en-AU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F372C51-3E64-4B39-BA9B-395FE818A9B9}"/>
              </a:ext>
            </a:extLst>
          </p:cNvPr>
          <p:cNvGraphicFramePr>
            <a:graphicFrameLocks/>
          </p:cNvGraphicFramePr>
          <p:nvPr/>
        </p:nvGraphicFramePr>
        <p:xfrm>
          <a:off x="374633" y="420291"/>
          <a:ext cx="7744691" cy="4160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697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5416868" cy="461665"/>
          </a:xfrm>
        </p:spPr>
        <p:txBody>
          <a:bodyPr/>
          <a:lstStyle/>
          <a:p>
            <a:r>
              <a:rPr lang="en-US" dirty="0"/>
              <a:t>What this means for life expectancy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6</a:t>
            </a:fld>
            <a:endParaRPr lang="en-AU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808A775-3C8F-494E-BEB3-2EEC9F401452}"/>
              </a:ext>
            </a:extLst>
          </p:cNvPr>
          <p:cNvGraphicFramePr>
            <a:graphicFrameLocks/>
          </p:cNvGraphicFramePr>
          <p:nvPr/>
        </p:nvGraphicFramePr>
        <p:xfrm>
          <a:off x="508570" y="785973"/>
          <a:ext cx="7330611" cy="3796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983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5312673" cy="461665"/>
          </a:xfrm>
        </p:spPr>
        <p:txBody>
          <a:bodyPr/>
          <a:lstStyle/>
          <a:p>
            <a:r>
              <a:rPr lang="en-US" dirty="0"/>
              <a:t>Dying later means dying differently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7</a:t>
            </a:fld>
            <a:endParaRPr lang="en-AU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1CAD0FB-5CAA-4A84-B37A-B4D74F4CDD54}"/>
              </a:ext>
            </a:extLst>
          </p:cNvPr>
          <p:cNvGraphicFramePr>
            <a:graphicFrameLocks/>
          </p:cNvGraphicFramePr>
          <p:nvPr/>
        </p:nvGraphicFramePr>
        <p:xfrm>
          <a:off x="487033" y="642136"/>
          <a:ext cx="7850446" cy="407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4CA00CD-40E3-4F1C-A0FF-60E1AB96C615}"/>
              </a:ext>
            </a:extLst>
          </p:cNvPr>
          <p:cNvSpPr txBox="1"/>
          <p:nvPr/>
        </p:nvSpPr>
        <p:spPr>
          <a:xfrm>
            <a:off x="7094305" y="878439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860E17-CC73-4C8D-9F31-8E226D22C3CE}"/>
              </a:ext>
            </a:extLst>
          </p:cNvPr>
          <p:cNvSpPr txBox="1"/>
          <p:nvPr/>
        </p:nvSpPr>
        <p:spPr>
          <a:xfrm>
            <a:off x="4135887" y="1228246"/>
            <a:ext cx="161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Injury/poisoning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15E797-4413-48E1-9BC4-CB1559350C7A}"/>
              </a:ext>
            </a:extLst>
          </p:cNvPr>
          <p:cNvSpPr txBox="1"/>
          <p:nvPr/>
        </p:nvSpPr>
        <p:spPr>
          <a:xfrm>
            <a:off x="1854140" y="2343002"/>
            <a:ext cx="12330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Respiratory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24D71B-2336-4CA2-9A34-0F43886482CD}"/>
              </a:ext>
            </a:extLst>
          </p:cNvPr>
          <p:cNvSpPr txBox="1"/>
          <p:nvPr/>
        </p:nvSpPr>
        <p:spPr>
          <a:xfrm>
            <a:off x="5687306" y="2049110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4D1682-5348-49D3-A48B-0EBA14E9A095}"/>
              </a:ext>
            </a:extLst>
          </p:cNvPr>
          <p:cNvSpPr txBox="1"/>
          <p:nvPr/>
        </p:nvSpPr>
        <p:spPr>
          <a:xfrm>
            <a:off x="3760880" y="3079479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Circulatory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48D5BB-2BD7-4D17-AA3F-5EC33F479119}"/>
              </a:ext>
            </a:extLst>
          </p:cNvPr>
          <p:cNvSpPr txBox="1"/>
          <p:nvPr/>
        </p:nvSpPr>
        <p:spPr>
          <a:xfrm>
            <a:off x="953784" y="3973802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Infectious disease</a:t>
            </a:r>
          </a:p>
        </p:txBody>
      </p:sp>
    </p:spTree>
    <p:extLst>
      <p:ext uri="{BB962C8B-B14F-4D97-AF65-F5344CB8AC3E}">
        <p14:creationId xmlns:p14="http://schemas.microsoft.com/office/powerpoint/2010/main" val="904505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7511993" cy="461665"/>
          </a:xfrm>
        </p:spPr>
        <p:txBody>
          <a:bodyPr/>
          <a:lstStyle/>
          <a:p>
            <a:r>
              <a:rPr lang="en-US" dirty="0"/>
              <a:t>Living longer does not always mean living healthy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8</a:t>
            </a:fld>
            <a:endParaRPr lang="en-AU" dirty="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C15D8B7-52F8-4F20-8F83-5A1E8264C113}"/>
              </a:ext>
            </a:extLst>
          </p:cNvPr>
          <p:cNvGraphicFramePr>
            <a:graphicFrameLocks/>
          </p:cNvGraphicFramePr>
          <p:nvPr/>
        </p:nvGraphicFramePr>
        <p:xfrm>
          <a:off x="811657" y="821933"/>
          <a:ext cx="7556643" cy="3513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6787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33" y="112066"/>
            <a:ext cx="6918689" cy="830997"/>
          </a:xfrm>
        </p:spPr>
        <p:txBody>
          <a:bodyPr/>
          <a:lstStyle/>
          <a:p>
            <a:r>
              <a:rPr lang="en-US" dirty="0"/>
              <a:t>The share of life in good health in Australia is </a:t>
            </a:r>
            <a:br>
              <a:rPr lang="en-US" dirty="0"/>
            </a:br>
            <a:r>
              <a:rPr lang="en-US" dirty="0"/>
              <a:t>close to the lowest in the OECD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31265" y="4677219"/>
            <a:ext cx="3355755" cy="397201"/>
          </a:xfrm>
        </p:spPr>
        <p:txBody>
          <a:bodyPr/>
          <a:lstStyle/>
          <a:p>
            <a:r>
              <a:rPr lang="en-GB" dirty="0"/>
              <a:t>Australian Healthcare Funding Summit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pPr/>
              <a:t>9</a:t>
            </a:fld>
            <a:endParaRPr lang="en-AU" dirty="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7D69234-E4DD-4EDE-A20F-451393340456}"/>
              </a:ext>
            </a:extLst>
          </p:cNvPr>
          <p:cNvGraphicFramePr>
            <a:graphicFrameLocks/>
          </p:cNvGraphicFramePr>
          <p:nvPr/>
        </p:nvGraphicFramePr>
        <p:xfrm>
          <a:off x="286016" y="810577"/>
          <a:ext cx="8148398" cy="3999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534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C colour themeNew">
      <a:dk1>
        <a:sysClr val="windowText" lastClr="000000"/>
      </a:dk1>
      <a:lt1>
        <a:sysClr val="window" lastClr="FFFFFF"/>
      </a:lt1>
      <a:dk2>
        <a:srgbClr val="66BCDB"/>
      </a:dk2>
      <a:lt2>
        <a:srgbClr val="265A9A"/>
      </a:lt2>
      <a:accent1>
        <a:srgbClr val="78A22F"/>
      </a:accent1>
      <a:accent2>
        <a:srgbClr val="4D7028"/>
      </a:accent2>
      <a:accent3>
        <a:srgbClr val="F4B123"/>
      </a:accent3>
      <a:accent4>
        <a:srgbClr val="F15A25"/>
      </a:accent4>
      <a:accent5>
        <a:srgbClr val="A52828"/>
      </a:accent5>
      <a:accent6>
        <a:srgbClr val="8956A3"/>
      </a:accent6>
      <a:hlink>
        <a:srgbClr val="000000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stralian Healthcare Funding Summit" id="{CF95E844-2158-4535-9353-745EBCB184A2}" vid="{B8D60706-C232-48FA-AC84-9315D35086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http://schemas.microsoft.com/sharepoint.v3" xsi:nil="true"/>
    <k018fb4a1c9b40b79afef32463f475be xmlns="8044c801-d84b-4ee1-a77e-678f8dcdee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 template</TermName>
          <TermId xmlns="http://schemas.microsoft.com/office/infopath/2007/PartnerControls">066eff67-b9c5-4a95-8902-08c52e920182</TermId>
        </TermInfo>
      </Terms>
    </k018fb4a1c9b40b79afef32463f475be>
    <i73bcb40ace34e86b851295db49c2d5b xmlns="8044c801-d84b-4ee1-a77e-678f8dcdee17">
      <Terms xmlns="http://schemas.microsoft.com/office/infopath/2007/PartnerControls"/>
    </i73bcb40ace34e86b851295db49c2d5b>
    <TaxKeywordTaxHTField xmlns="3f4bcce7-ac1a-4c9d-aa3e-7e77695652db">
      <Terms xmlns="http://schemas.microsoft.com/office/infopath/2007/PartnerControls"/>
    </TaxKeywordTaxHTField>
    <KB_x0020_Type xmlns="8044c801-d84b-4ee1-a77e-678f8dcdee17">Supporting Document</KB_x0020_Type>
    <PublishingExpirationDate xmlns="http://schemas.microsoft.com/sharepoint/v3" xsi:nil="true"/>
    <Branch xmlns="3f4bcce7-ac1a-4c9d-aa3e-7e77695652db">MAPS and Web</Branch>
    <PublishingContact xmlns="http://schemas.microsoft.com/sharepoint/v3">
      <UserInfo>
        <DisplayName/>
        <AccountId xsi:nil="true"/>
        <AccountType/>
      </UserInfo>
    </PublishingContact>
    <TaxCatchAll xmlns="3f4bcce7-ac1a-4c9d-aa3e-7e77695652db">
      <Value>3937</Value>
      <Value>300</Value>
    </TaxCatchAll>
    <_dlc_DocId xmlns="3f4bcce7-ac1a-4c9d-aa3e-7e77695652db">PCDOC-12-895</_dlc_DocId>
    <_dlc_DocIdUrl xmlns="3f4bcce7-ac1a-4c9d-aa3e-7e77695652db">
      <Url>http://inet.pc.gov.au/kb/_layouts/15/DocIdRedir.aspx?ID=PCDOC-12-895</Url>
      <Description>PCDOC-12-895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B Document" ma:contentTypeID="0x010100A8DBC3D67DF8BB4FA2A48ACF423DD66C001F3B2CA8E18D51428760C7DF36E77CCD" ma:contentTypeVersion="22" ma:contentTypeDescription="Used when uploading all documents to the knowledge base" ma:contentTypeScope="" ma:versionID="5c32e57ea7d68c56935d9f9403b5052d">
  <xsd:schema xmlns:xsd="http://www.w3.org/2001/XMLSchema" xmlns:xs="http://www.w3.org/2001/XMLSchema" xmlns:p="http://schemas.microsoft.com/office/2006/metadata/properties" xmlns:ns1="http://schemas.microsoft.com/sharepoint/v3" xmlns:ns2="3f4bcce7-ac1a-4c9d-aa3e-7e77695652db" xmlns:ns3="8044c801-d84b-4ee1-a77e-678f8dcdee17" xmlns:ns4="http://schemas.microsoft.com/sharepoint.v3" targetNamespace="http://schemas.microsoft.com/office/2006/metadata/properties" ma:root="true" ma:fieldsID="64f1e0da88b8185d71d9e17f2408535b" ns1:_="" ns2:_="" ns3:_="" ns4:_="">
    <xsd:import namespace="http://schemas.microsoft.com/sharepoint/v3"/>
    <xsd:import namespace="3f4bcce7-ac1a-4c9d-aa3e-7e77695652db"/>
    <xsd:import namespace="8044c801-d84b-4ee1-a77e-678f8dcdee17"/>
    <xsd:import namespace="http://schemas.microsoft.com/sharepoint.v3"/>
    <xsd:element name="properties">
      <xsd:complexType>
        <xsd:sequence>
          <xsd:element name="documentManagement">
            <xsd:complexType>
              <xsd:all>
                <xsd:element ref="ns2:Branch" minOccurs="0"/>
                <xsd:element ref="ns1:PublishingContact" minOccurs="0"/>
                <xsd:element ref="ns1:PublishingExpirationDate" minOccurs="0"/>
                <xsd:element ref="ns2:TaxKeywordTaxHTField" minOccurs="0"/>
                <xsd:element ref="ns3:k018fb4a1c9b40b79afef32463f475be" minOccurs="0"/>
                <xsd:element ref="ns3:i73bcb40ace34e86b851295db49c2d5b" minOccurs="0"/>
                <xsd:element ref="ns2:TaxCatchAll" minOccurs="0"/>
                <xsd:element ref="ns2:TaxCatchAllLabel" minOccurs="0"/>
                <xsd:element ref="ns4:Description0" minOccurs="0"/>
                <xsd:element ref="ns3:KB_x0020_Type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Contact" ma:index="5" nillable="true" ma:displayName="Contact" ma:description="Contact is a site column created by the Publishing feature. It is used on the Page Content Type as the person or group who is the contact person for the page.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ingExpirationDate" ma:index="7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4bcce7-ac1a-4c9d-aa3e-7e77695652db" elementFormDefault="qualified">
    <xsd:import namespace="http://schemas.microsoft.com/office/2006/documentManagement/types"/>
    <xsd:import namespace="http://schemas.microsoft.com/office/infopath/2007/PartnerControls"/>
    <xsd:element name="Branch" ma:index="2" nillable="true" ma:displayName="Branch" ma:format="Dropdown" ma:indexed="true" ma:internalName="Branch" ma:readOnly="false">
      <xsd:simpleType>
        <xsd:restriction base="dms:Choice">
          <xsd:enumeration value="Administration"/>
          <xsd:enumeration value="Audit Committee"/>
          <xsd:enumeration value="Consultative Committee"/>
          <xsd:enumeration value="Divisional Management"/>
          <xsd:enumeration value="Executive"/>
          <xsd:enumeration value="Finance"/>
          <xsd:enumeration value="Human Resources"/>
          <xsd:enumeration value="iNet"/>
          <xsd:enumeration value="Information Communication Technologies"/>
          <xsd:enumeration value="Inquiries and Studies"/>
          <xsd:enumeration value="Library Services"/>
          <xsd:enumeration value="Management Committee"/>
          <xsd:enumeration value="MAPS and Web"/>
          <xsd:enumeration value="Mutual Recognition"/>
          <xsd:enumeration value="Office Services"/>
          <xsd:enumeration value="Productivity and Trade"/>
          <xsd:enumeration value="Research Committee"/>
          <xsd:enumeration value="Self Initiated Research"/>
          <xsd:enumeration value="Seminars"/>
          <xsd:enumeration value="Social Infrastructure"/>
          <xsd:enumeration value="Statistical Resources"/>
        </xsd:restriction>
      </xsd:simpleType>
    </xsd:element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70da5c63-8548-4ac8-9616-83b0f373280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6" nillable="true" ma:displayName="Taxonomy Catch All Column" ma:description="" ma:hidden="true" ma:list="{cc469927-f3de-4bce-906c-cafcd61f2a2b}" ma:internalName="TaxCatchAll" ma:showField="CatchAllData" ma:web="8044c801-d84b-4ee1-a77e-678f8dcde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7" nillable="true" ma:displayName="Taxonomy Catch All Column1" ma:description="" ma:hidden="true" ma:list="{cc469927-f3de-4bce-906c-cafcd61f2a2b}" ma:internalName="TaxCatchAllLabel" ma:readOnly="true" ma:showField="CatchAllDataLabel" ma:web="8044c801-d84b-4ee1-a77e-678f8dcde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44c801-d84b-4ee1-a77e-678f8dcdee17" elementFormDefault="qualified">
    <xsd:import namespace="http://schemas.microsoft.com/office/2006/documentManagement/types"/>
    <xsd:import namespace="http://schemas.microsoft.com/office/infopath/2007/PartnerControls"/>
    <xsd:element name="k018fb4a1c9b40b79afef32463f475be" ma:index="13" ma:taxonomy="true" ma:internalName="k018fb4a1c9b40b79afef32463f475be" ma:taxonomyFieldName="Branch_x0020_KB_x0020_Type" ma:displayName="Branch KB Type" ma:readOnly="false" ma:default="" ma:fieldId="{4018fb4a-1c9b-40b7-9afe-f32463f475be}" ma:sspId="70da5c63-8548-4ac8-9616-83b0f373280e" ma:termSetId="d4a1b2f8-6c03-4c1d-9619-191203a22ef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73bcb40ace34e86b851295db49c2d5b" ma:index="15" nillable="true" ma:taxonomy="true" ma:internalName="i73bcb40ace34e86b851295db49c2d5b" ma:taxonomyFieldName="Branch_x0020_KB_x0020_Type2" ma:displayName="Branch KB Type2" ma:default="" ma:fieldId="{273bcb40-ace3-4e86-b851-295db49c2d5b}" ma:sspId="70da5c63-8548-4ac8-9616-83b0f373280e" ma:termSetId="d4a1b2f8-6c03-4c1d-9619-191203a22ef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KB_x0020_Type" ma:index="19" ma:displayName="KB Type" ma:description="Knowledge Base Article&#10;Policy and Procedure&#10;Supporting Document&#10;are ranked high in search results. To not promote an item, select Other Document" ma:format="Dropdown" ma:internalName="KB_x0020_Type" ma:readOnly="false">
      <xsd:simpleType>
        <xsd:restriction base="dms:Choice">
          <xsd:enumeration value="Knowledge Base Article"/>
          <xsd:enumeration value="Policy and Procedure"/>
          <xsd:enumeration value="Supporting Document"/>
          <xsd:enumeration value="Other Docume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Description0" ma:index="1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5.xml><?xml version="1.0" encoding="utf-8"?>
<?mso-contentType ?>
<SharedContentType xmlns="Microsoft.SharePoint.Taxonomy.ContentTypeSync" SourceId="70da5c63-8548-4ac8-9616-83b0f373280e" ContentTypeId="0x0101" PreviousValue="false"/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EAC90C-8E9C-4111-BD25-5BCD80E3DB5A}">
  <ds:schemaRefs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schemas.microsoft.com/office/2006/documentManagement/types"/>
    <ds:schemaRef ds:uri="http://schemas.microsoft.com/sharepoint.v3"/>
    <ds:schemaRef ds:uri="8044c801-d84b-4ee1-a77e-678f8dcdee17"/>
    <ds:schemaRef ds:uri="3f4bcce7-ac1a-4c9d-aa3e-7e77695652db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347E4A2-BA8C-4A01-BAA7-72A82A934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4bcce7-ac1a-4c9d-aa3e-7e77695652db"/>
    <ds:schemaRef ds:uri="8044c801-d84b-4ee1-a77e-678f8dcdee17"/>
    <ds:schemaRef ds:uri="http://schemas.microsoft.com/sharepoint.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043A6B-ED21-4E99-B91D-2E7FB7D8001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63BA9C7-B814-4EA5-99C5-10610B7BA3A9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521AE38C-2B54-4F43-BDC8-EE442B84E397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1C221440-EAE6-4FB7-A937-190B760E17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Australian Healthcare Funding Summit</Template>
  <TotalTime>3</TotalTime>
  <Words>322</Words>
  <Application>Microsoft Office PowerPoint</Application>
  <PresentationFormat>On-screen Show (16:9)</PresentationFormat>
  <Paragraphs>114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Symbol</vt:lpstr>
      <vt:lpstr>Office Theme</vt:lpstr>
      <vt:lpstr> Healthcare – Why Quality Matters</vt:lpstr>
      <vt:lpstr>Health spending and longevity</vt:lpstr>
      <vt:lpstr>Health spending and life expectancy</vt:lpstr>
      <vt:lpstr>A happy story about dying</vt:lpstr>
      <vt:lpstr>65 year olds used to have lower mortality rates than babies</vt:lpstr>
      <vt:lpstr>What this means for life expectancy</vt:lpstr>
      <vt:lpstr>Dying later means dying differently</vt:lpstr>
      <vt:lpstr>Living longer does not always mean living healthy</vt:lpstr>
      <vt:lpstr>The share of life in good health in Australia is  close to the lowest in the OECD</vt:lpstr>
      <vt:lpstr>PowerPoint Presentation</vt:lpstr>
    </vt:vector>
  </TitlesOfParts>
  <Company>Productivity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Healthcare – Why Quality Matters</dc:title>
  <dc:subject>Australian Healthcare Funding Summit</dc:subject>
  <dc:creator>Michael Brennan</dc:creator>
  <cp:keywords/>
  <cp:lastModifiedBy>Pimperl, Mark</cp:lastModifiedBy>
  <cp:revision>1</cp:revision>
  <cp:lastPrinted>2017-04-03T00:27:20Z</cp:lastPrinted>
  <dcterms:created xsi:type="dcterms:W3CDTF">2020-11-25T04:03:06Z</dcterms:created>
  <dcterms:modified xsi:type="dcterms:W3CDTF">2020-11-25T04:06:18Z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0x010100A8DBC3D67DF8BB4FA2A48ACF423DD66C001F3B2CA8E18D51428760C7DF36E77CCD</vt:lpwstr>
  </property>
  <property fmtid="{D5CDD505-2E9C-101B-9397-08002B2CF9AE}" pid="3" name="h9db7a075894406daa4d707e7cff0135">
    <vt:lpwstr>Knowledge Base|0ea6d7d6-5749-46c1-8c03-ddb255a2a626</vt:lpwstr>
  </property>
  <property fmtid="{D5CDD505-2E9C-101B-9397-08002B2CF9AE}" pid="4" name="TaxKeyword">
    <vt:lpwstr/>
  </property>
  <property fmtid="{D5CDD505-2E9C-101B-9397-08002B2CF9AE}" pid="5" name="Keyword">
    <vt:lpwstr>300;#Knowledge Base|0ea6d7d6-5749-46c1-8c03-ddb255a2a626</vt:lpwstr>
  </property>
  <property fmtid="{D5CDD505-2E9C-101B-9397-08002B2CF9AE}" pid="6" name="Branch KB Type2">
    <vt:lpwstr/>
  </property>
  <property fmtid="{D5CDD505-2E9C-101B-9397-08002B2CF9AE}" pid="7" name="Branch KB Type">
    <vt:lpwstr>3937;#Powerpoint template|066eff67-b9c5-4a95-8902-08c52e920182</vt:lpwstr>
  </property>
  <property fmtid="{D5CDD505-2E9C-101B-9397-08002B2CF9AE}" pid="8" name="_dlc_DocIdItemGuid">
    <vt:lpwstr>56c35eb0-7d11-44fb-9252-0db25f6e9650</vt:lpwstr>
  </property>
</Properties>
</file>